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5835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rPr sz="2400">
                <a:solidFill>
                  <a:srgbClr val="FFFFFF"/>
                </a:solidFill>
                <a:latin typeface="Times New Roman"/>
              </a:rPr>
              <a:t>A．What to take up as a hobby.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B．How to keep fit.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C．What to play with.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D．How to handle pressure.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rPr sz="2400">
                <a:solidFill>
                  <a:srgbClr val="FFFFFF"/>
                </a:solidFill>
                <a:latin typeface="Times New Roman"/>
              </a:rPr>
              <a:t>A．Alice should raise her voice.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B．Alice has to set a good example.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C．Her son needs a new watch.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D．Her son has to work hard.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A．The man’s parents are not modest enough.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B．The man should be recognized by his parents.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C．The man’s parents helped him get the scholarship.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D．The man should be praised for his accomplishment.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A．She is pretty but not rich enough.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B．She needs to learn budget carefully.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C．She must have bought an expensive bag.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D．She should have made a good plan for spending.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A．The boss treats Johnson in an unfair manner.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B．Johnson is not willing to work far from home.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C．Johnson is not intelligent enough to be promoted.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D．The boss puts cooperation first while giving promotions.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rPr sz="2400">
                <a:solidFill>
                  <a:srgbClr val="FFFFFF"/>
                </a:solidFill>
                <a:latin typeface="Times New Roman"/>
              </a:rPr>
              <a:t>A．On a farm.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B．In a plane.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C．In a coffee shop.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D．In a restaurant.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A．The woman reminded the man to be careful in the supermarket.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B．The man was unwise to go shopping in the time of coronavirus.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C．The man was supposed to have worn a mask this morning.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D．The woman warned the man not to be too careful.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(1) A．I took the shopper’s cart by mistake.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B．I pushed the shopping cart onto the shopper.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C．My uncle shouted at me and hit me on the head.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D．My uncle was making a mess in the meat section.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B．He covered me with an advertising leaflet.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C．He smiled at the shopper who was ready for battle.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D．He pretended to be angry and apologized to the victim.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(3) A．Coping with circumstances can be playful.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B．The writer’s experience with his uncle is quite frightening.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C．Family members benefit their children greatly in their growth.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D．Childhood learning process is always a matter of life and death.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(2) A．He let me push the shopping cart.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(2) A．TED has held a conference yearly since 1990.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B．TED has made a lot of money so far and helped a lot of people.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C．TED has selected audience to ensure the engagement of the topic.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D．TED has achieved success largely due to the quality of the speakers.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(1) A．Academic topics.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B．Technology and design. 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C．Cultural difference.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D．Silicon Valley.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(3) A．The timeline of TED’s evolution. 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B．The selection of TED’s audience.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C．The reasons for TED’s popularity.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D．The quality of TED’s speakers.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>
                <a:solidFill>
                  <a:srgbClr val="FFFFFF"/>
                </a:solidFill>
                <a:latin typeface="Times New Roman"/>
              </a:rPr>
              <a:t>(1) A．Why people feed on insects.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B．Including insects in people’s diets.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C．How insects affect humans’ food sources.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D．Using insects to develop healthy eating habits.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(3) A．Britain has the largest population of insect eaters.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B．One person’s insect food can be another’s poison.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C．Food colouring made from insects are safer than thought.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D．Insects can help human beings to fight against starvation.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(4) A．She hasn’t eaten a whole insect.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B．She has conquered her fear of insects.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C．She is trying to make flour from insects.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D．She doesn’t consider insects a source of protein.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(2) A．They didn’t find insects disgusting.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B．They were used to cooking insects.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C．Some types of insect tasted delicious.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D．Finding insects was easier than hunting.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rPr sz="2400">
                <a:solidFill>
                  <a:srgbClr val="FFFFFF"/>
                </a:solidFill>
                <a:latin typeface="Times New Roman"/>
              </a:rPr>
              <a:t>A．160 yuan.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B．200 yuan.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C．360 yuan.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D．400 yuan.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rPr sz="2400">
                <a:solidFill>
                  <a:srgbClr val="FFFFFF"/>
                </a:solidFill>
                <a:latin typeface="Times New Roman"/>
              </a:rPr>
              <a:t>A．Go camping.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B．Go skiing.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C．Go shopping.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D．Go sailing.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360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rPr sz="2400">
                <a:solidFill>
                  <a:srgbClr val="FFFFFF"/>
                </a:solidFill>
                <a:latin typeface="Times New Roman"/>
              </a:rPr>
              <a:t>A．A city planner.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B．A judge.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C．A policeman.</a:t>
            </a:r>
            <a:br/>
            <a:br/>
            <a:r>
              <a:rPr sz="2400">
                <a:solidFill>
                  <a:srgbClr val="FFFFFF"/>
                </a:solidFill>
                <a:latin typeface="Times New Roman"/>
              </a:rPr>
              <a:t>D．A tour guide.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GE2022AQP005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3">
  <a:themeElements>
    <a:clrScheme name="Theme5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2022-01-19T04:41:31Z</dcterms:created>
  <dcterms:modified xsi:type="dcterms:W3CDTF">2022-01-19T04:41:31Z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