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4283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0GEGYWXTK002_51434_20210730_ht2X3M2kWK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2017NQGGKZT2J_1612_20210823_002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2019NQGGKZT2J_1612_20210823_004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0GEGYWXTK030_51434_20210730_Dh63wBjIWD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0GEGYWXTK143_51434_20210730_tFcfNcPgIx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2014NQGGKZT2J_1612_20210823_001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2016NQGGKZT3J_1612_20210824_001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3">
  <a:themeElements>
    <a:clrScheme name="Theme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2022-01-17T09:34:40Z</dcterms:created>
  <dcterms:modified xsi:type="dcterms:W3CDTF">2022-01-17T09:34:40Z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