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slide" Target="slides/slide50.xml"/>
  <Relationship Id="rId53" Type="http://schemas.openxmlformats.org/officeDocument/2006/relationships/slide" Target="slides/slide51.xml"/>
  <Relationship Id="rId54" Type="http://schemas.openxmlformats.org/officeDocument/2006/relationships/slide" Target="slides/slide52.xml"/>
  <Relationship Id="rId55" Type="http://schemas.openxmlformats.org/officeDocument/2006/relationships/slide" Target="slides/slide53.xml"/>
  <Relationship Id="rId56" Type="http://schemas.openxmlformats.org/officeDocument/2006/relationships/slide" Target="slides/slide54.xml"/>
  <Relationship Id="rId57" Type="http://schemas.openxmlformats.org/officeDocument/2006/relationships/slide" Target="slides/slide55.xml"/>
  <Relationship Id="rId58" Type="http://schemas.openxmlformats.org/officeDocument/2006/relationships/slide" Target="slides/slide56.xml"/>
  <Relationship Id="rId59" Type="http://schemas.openxmlformats.org/officeDocument/2006/relationships/slide" Target="slides/slide57.xml"/>
  <Relationship Id="rId60" Type="http://schemas.openxmlformats.org/officeDocument/2006/relationships/slide" Target="slides/slide58.xml"/>
  <Relationship Id="rId61" Type="http://schemas.openxmlformats.org/officeDocument/2006/relationships/slide" Target="slides/slide59.xml"/>
  <Relationship Id="rId62" Type="http://schemas.openxmlformats.org/officeDocument/2006/relationships/slide" Target="slides/slide60.xml"/>
  <Relationship Id="rId63" Type="http://schemas.openxmlformats.org/officeDocument/2006/relationships/slide" Target="slides/slide61.xml"/>
  <Relationship Id="rId64" Type="http://schemas.openxmlformats.org/officeDocument/2006/relationships/slide" Target="slides/slide62.xml"/>
  <Relationship Id="rId65" Type="http://schemas.openxmlformats.org/officeDocument/2006/relationships/slide" Target="slides/slide63.xml"/>
  <Relationship Id="rId66" Type="http://schemas.openxmlformats.org/officeDocument/2006/relationships/slide" Target="slides/slide64.xml"/>
  <Relationship Id="rId67" Type="http://schemas.openxmlformats.org/officeDocument/2006/relationships/slide" Target="slides/slide65.xml"/>
  <Relationship Id="rId68" Type="http://schemas.openxmlformats.org/officeDocument/2006/relationships/slide" Target="slides/slide66.xml"/>
  <Relationship Id="rId69" Type="http://schemas.openxmlformats.org/officeDocument/2006/relationships/slide" Target="slides/slide67.xml"/>
  <Relationship Id="rId70" Type="http://schemas.openxmlformats.org/officeDocument/2006/relationships/slide" Target="slides/slide68.xml"/>
  <Relationship Id="rId71" Type="http://schemas.openxmlformats.org/officeDocument/2006/relationships/slide" Target="slides/slide69.xml"/>
  <Relationship Id="rId72" Type="http://schemas.openxmlformats.org/officeDocument/2006/relationships/slide" Target="slides/slide70.xml"/>
  <Relationship Id="rId73" Type="http://schemas.openxmlformats.org/officeDocument/2006/relationships/slide" Target="slides/slide71.xml"/>
  <Relationship Id="rId74" Type="http://schemas.openxmlformats.org/officeDocument/2006/relationships/slide" Target="slides/slide72.xml"/>
  <Relationship Id="rId75" Type="http://schemas.openxmlformats.org/officeDocument/2006/relationships/slide" Target="slides/slide73.xml"/>
  <Relationship Id="rId76" Type="http://schemas.openxmlformats.org/officeDocument/2006/relationships/slide" Target="slides/slide74.xml"/>
  <Relationship Id="rId77" Type="http://schemas.openxmlformats.org/officeDocument/2006/relationships/slide" Target="slides/slide75.xml"/>
  <Relationship Id="rId78" Type="http://schemas.openxmlformats.org/officeDocument/2006/relationships/slide" Target="slides/slide76.xml"/>
  <Relationship Id="rId79" Type="http://schemas.openxmlformats.org/officeDocument/2006/relationships/slide" Target="slides/slide77.xml"/>
  <Relationship Id="rId80" Type="http://schemas.openxmlformats.org/officeDocument/2006/relationships/slide" Target="slides/slide78.xml"/>
  <Relationship Id="rId81" Type="http://schemas.openxmlformats.org/officeDocument/2006/relationships/slide" Target="slides/slide79.xml"/>
  <Relationship Id="rId82" Type="http://schemas.openxmlformats.org/officeDocument/2006/relationships/slide" Target="slides/slide80.xml"/>
  <Relationship Id="rId83" Type="http://schemas.openxmlformats.org/officeDocument/2006/relationships/slide" Target="slides/slide81.xml"/>
  <Relationship Id="rId84" Type="http://schemas.openxmlformats.org/officeDocument/2006/relationships/slide" Target="slides/slide82.xml"/>
  <Relationship Id="rId85" Type="http://schemas.openxmlformats.org/officeDocument/2006/relationships/slide" Target="slides/slide83.xml"/>
  <Relationship Id="rId86" Type="http://schemas.openxmlformats.org/officeDocument/2006/relationships/slide" Target="slides/slide84.xml"/>
  <Relationship Id="rId87" Type="http://schemas.openxmlformats.org/officeDocument/2006/relationships/slide" Target="slides/slide85.xml"/>
  <Relationship Id="rId88" Type="http://schemas.openxmlformats.org/officeDocument/2006/relationships/slide" Target="slides/slide86.xml"/>
  <Relationship Id="rId89" Type="http://schemas.openxmlformats.org/officeDocument/2006/relationships/slide" Target="slides/slide87.xml"/>
  <Relationship Id="rId90" Type="http://schemas.openxmlformats.org/officeDocument/2006/relationships/slide" Target="slides/slide88.xml"/>
  <Relationship Id="rId91" Type="http://schemas.openxmlformats.org/officeDocument/2006/relationships/slide" Target="slides/slide89.xml"/>
  <Relationship Id="rId92" Type="http://schemas.openxmlformats.org/officeDocument/2006/relationships/slide" Target="slides/slide90.xml"/>
  <Relationship Id="rId93" Type="http://schemas.openxmlformats.org/officeDocument/2006/relationships/slide" Target="slides/slide91.xml"/>
  <Relationship Id="rId94" Type="http://schemas.openxmlformats.org/officeDocument/2006/relationships/slide" Target="slides/slide92.xml"/>
  <Relationship Id="rId95" Type="http://schemas.openxmlformats.org/officeDocument/2006/relationships/presProps" Target="presProps.xml"/>
  <Relationship Id="rId96" Type="http://schemas.openxmlformats.org/officeDocument/2006/relationships/viewProps" Target="viewProps.xml"/>
  <Relationship Id="rId9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149508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9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0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1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2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3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4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5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6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7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8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9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0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1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2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3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4.pn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5.pn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6.pn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7.pn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8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.pn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9.pn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0.pn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1.pn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2.pn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3.pn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4.pn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5.pn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6.png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7.pn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8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.png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9.png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0.png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1.png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2.png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3.png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4.png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5.png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6.png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7.png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8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.png"/>
</Relationships>

</file>

<file path=ppt/slides/_rels/slide5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49.png"/>
</Relationships>

</file>

<file path=ppt/slides/_rels/slide5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0.png"/>
</Relationships>

</file>

<file path=ppt/slides/_rels/slide5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1.png"/>
</Relationships>

</file>

<file path=ppt/slides/_rels/slide5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2.png"/>
</Relationships>

</file>

<file path=ppt/slides/_rels/slide5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3.png"/>
</Relationships>

</file>

<file path=ppt/slides/_rels/slide5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4.png"/>
</Relationships>

</file>

<file path=ppt/slides/_rels/slide5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5.png"/>
</Relationships>

</file>

<file path=ppt/slides/_rels/slide5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6.png"/>
</Relationships>

</file>

<file path=ppt/slides/_rels/slide5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7.png"/>
</Relationships>

</file>

<file path=ppt/slides/_rels/slide5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8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.png"/>
</Relationships>

</file>

<file path=ppt/slides/_rels/slide6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59.png"/>
</Relationships>

</file>

<file path=ppt/slides/_rels/slide6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0.png"/>
</Relationships>

</file>

<file path=ppt/slides/_rels/slide6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1.png"/>
</Relationships>

</file>

<file path=ppt/slides/_rels/slide6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2.png"/>
</Relationships>

</file>

<file path=ppt/slides/_rels/slide6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3.png"/>
</Relationships>

</file>

<file path=ppt/slides/_rels/slide6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4.png"/>
</Relationships>

</file>

<file path=ppt/slides/_rels/slide6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5.png"/>
</Relationships>

</file>

<file path=ppt/slides/_rels/slide6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6.png"/>
</Relationships>

</file>

<file path=ppt/slides/_rels/slide6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7.png"/>
</Relationships>

</file>

<file path=ppt/slides/_rels/slide6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8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.png"/>
</Relationships>

</file>

<file path=ppt/slides/_rels/slide7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9.png"/>
</Relationships>

</file>

<file path=ppt/slides/_rels/slide7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0.png"/>
</Relationships>

</file>

<file path=ppt/slides/_rels/slide7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1.png"/>
</Relationships>

</file>

<file path=ppt/slides/_rels/slide7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2.png"/>
</Relationships>

</file>

<file path=ppt/slides/_rels/slide7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3.png"/>
</Relationships>

</file>

<file path=ppt/slides/_rels/slide7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4.png"/>
</Relationships>

</file>

<file path=ppt/slides/_rels/slide7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5.png"/>
</Relationships>

</file>

<file path=ppt/slides/_rels/slide7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6.png"/>
</Relationships>

</file>

<file path=ppt/slides/_rels/slide7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7.png"/>
</Relationships>

</file>

<file path=ppt/slides/_rels/slide7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8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.png"/>
</Relationships>

</file>

<file path=ppt/slides/_rels/slide8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79.png"/>
</Relationships>

</file>

<file path=ppt/slides/_rels/slide8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80.png"/>
</Relationships>

</file>

<file path=ppt/slides/_rels/slide8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81.png"/>
</Relationships>

</file>

<file path=ppt/slides/_rels/slide8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82.png"/>
</Relationships>

</file>

<file path=ppt/slides/_rels/slide8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83.png"/>
</Relationships>

</file>

<file path=ppt/slides/_rels/slide8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84.png"/>
</Relationships>

</file>

<file path=ppt/slides/_rels/slide8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85.png"/>
</Relationships>

</file>

<file path=ppt/slides/_rels/slide8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86.png"/>
</Relationships>

</file>

<file path=ppt/slides/_rels/slide8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87.png"/>
</Relationships>

</file>

<file path=ppt/slides/_rels/slide8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8.png"/>
</Relationships>

</file>

<file path=ppt/slides/_rels/slide9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89.png"/>
</Relationships>

</file>

<file path=ppt/slides/_rels/slide9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90.png"/>
</Relationships>

</file>

<file path=ppt/slides/_rels/slide9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9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01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6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06]]>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7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07]]>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8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08]]>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9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09]]>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0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10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1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11]]>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2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12]]>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3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13]]>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4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14]]>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5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15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02]]>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6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16]]>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7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17]]>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8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18]]>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19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19]]>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0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20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1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01]]>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2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02]]>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3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03]]>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4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04]]>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5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05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03]]>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6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06]]>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7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07]]>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8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08]]>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29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09]]>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0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10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1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11]]>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2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12]]>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3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13]]>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4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14]]>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5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15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4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04]]>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6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16]]>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7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17]]>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8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18]]>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39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19]]>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40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220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41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301]]>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42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302]]>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43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303]]>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44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304]]>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45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305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5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105]]>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1905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15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46]]>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314325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7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E11NJATBJYCJHBP0201U306]]>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eme44">
  <a:themeElements>
    <a:clrScheme name="Theme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PHPPresentation Team</cp:lastModifiedBy>
  <dcterms:created xsi:type="dcterms:W3CDTF">2022-01-18T04:06:49Z</dcterms:created>
  <dcterms:modified xsi:type="dcterms:W3CDTF">2022-01-18T04:06:49Z</dcterms:modified>
  <dc:title>Sample 01 Title</dc:title>
  <dc:description>Sample 01 Description</dc:description>
  <dc:subject>Sample 01 Subject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