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9" r:id="rId86"/>
    <p:sldId id="340" r:id="rId90"/>
    <p:sldId id="341" r:id="rId91"/>
    <p:sldId id="332" r:id="rId79"/>
    <p:sldId id="333" r:id="rId80"/>
    <p:sldId id="342" r:id="rId92"/>
    <p:sldId id="343" r:id="rId93"/>
    <p:sldId id="344" r:id="rId94"/>
    <p:sldId id="334" r:id="rId81"/>
    <p:sldId id="335" r:id="rId82"/>
    <p:sldId id="345" r:id="rId95"/>
    <p:sldId id="336" r:id="rId83"/>
    <p:sldId id="337" r:id="rId84"/>
    <p:sldId id="346" r:id="rId96"/>
    <p:sldId id="347" r:id="rId97"/>
    <p:sldId id="338" r:id="rId85"/>
    <p:sldId id="348" r:id="rId98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" Type="http://schemas.openxmlformats.org/officeDocument/2006/relationships/slide" Target="slides/slide1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" Type="http://schemas.openxmlformats.org/officeDocument/2006/relationships/slide" Target="slides/slide2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" Type="http://schemas.openxmlformats.org/officeDocument/2006/relationships/slide" Target="slides/slide3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" Type="http://schemas.openxmlformats.org/officeDocument/2006/relationships/slide" Target="slides/slide4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" Type="http://schemas.openxmlformats.org/officeDocument/2006/relationships/slide" Target="slides/slide5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" Type="http://schemas.openxmlformats.org/officeDocument/2006/relationships/slide" Target="slides/slide6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ableStyles" Target="tableStyles.xml"/><Relationship Id="rId9" Type="http://schemas.openxmlformats.org/officeDocument/2006/relationships/slide" Target="slides/slide7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326083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0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J7Y8qJzH7c_special_15.png"/><Relationship Id="rId3" Type="http://schemas.openxmlformats.org/officeDocument/2006/relationships/image" Target="../media/background_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9jl6m9np8K_special_16.png"/><Relationship Id="rId3" Type="http://schemas.openxmlformats.org/officeDocument/2006/relationships/image" Target="../media/background_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FDEcD8N2CH_special_17.png"/><Relationship Id="rId3" Type="http://schemas.openxmlformats.org/officeDocument/2006/relationships/image" Target="../media/background_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LissF7ckla_special_18.png"/><Relationship Id="rId3" Type="http://schemas.openxmlformats.org/officeDocument/2006/relationships/image" Target="../media/background_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eXt4iXwbdM_special_19.png"/><Relationship Id="rId3" Type="http://schemas.openxmlformats.org/officeDocument/2006/relationships/image" Target="../media/background_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kDZE6k3qbC_special_11.png"/><Relationship Id="rId3" Type="http://schemas.openxmlformats.org/officeDocument/2006/relationships/image" Target="../media/background_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4vzPWjP8HZ_special_110.png"/><Relationship Id="rId3" Type="http://schemas.openxmlformats.org/officeDocument/2006/relationships/image" Target="../media/background_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fHhwDE1iS_special_111.png"/><Relationship Id="rId3" Type="http://schemas.openxmlformats.org/officeDocument/2006/relationships/image" Target="../media/background_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c3b4YKj7rj_special_112.png"/><Relationship Id="rId3" Type="http://schemas.openxmlformats.org/officeDocument/2006/relationships/image" Target="../media/background_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1RPqEQhGf_special_113.png"/><Relationship Id="rId3" Type="http://schemas.openxmlformats.org/officeDocument/2006/relationships/image" Target="../media/background_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k2Dy4FJUjN_special_114.png"/><Relationship Id="rId3" Type="http://schemas.openxmlformats.org/officeDocument/2006/relationships/image" Target="../media/background_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YxpYqIBgcn_special_115.png"/><Relationship Id="rId3" Type="http://schemas.openxmlformats.org/officeDocument/2006/relationships/image" Target="../media/background_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9YkyUpYEH6_special_116.png"/><Relationship Id="rId3" Type="http://schemas.openxmlformats.org/officeDocument/2006/relationships/image" Target="../media/background_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5SX88nBUub_special_117.png"/><Relationship Id="rId3" Type="http://schemas.openxmlformats.org/officeDocument/2006/relationships/image" Target="../media/background_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XDKtljjUGP_special_118.png"/><Relationship Id="rId3" Type="http://schemas.openxmlformats.org/officeDocument/2006/relationships/image" Target="../media/background_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fcnjWbgRrc_special_119.png"/><Relationship Id="rId3" Type="http://schemas.openxmlformats.org/officeDocument/2006/relationships/image" Target="../media/background_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2E3GcEp3dt_special_12.png"/><Relationship Id="rId3" Type="http://schemas.openxmlformats.org/officeDocument/2006/relationships/image" Target="../media/background_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J5msSLXAQM_special_120.png"/><Relationship Id="rId3" Type="http://schemas.openxmlformats.org/officeDocument/2006/relationships/image" Target="../media/background_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rcvph3jb2P_special_13.png"/><Relationship Id="rId3" Type="http://schemas.openxmlformats.org/officeDocument/2006/relationships/image" Target="../media/background_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ktJUrCX9XY_special_121.png"/><Relationship Id="rId3" Type="http://schemas.openxmlformats.org/officeDocument/2006/relationships/image" Target="../media/background_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62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cixqDX2qjF_special_122.png"/><Relationship Id="rId3" Type="http://schemas.openxmlformats.org/officeDocument/2006/relationships/image" Target="../media/background_63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64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JKT5tTtUXP_special_123.png"/><Relationship Id="rId3" Type="http://schemas.openxmlformats.org/officeDocument/2006/relationships/image" Target="../media/background_65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66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lrzvBhij6i_special_124.png"/><Relationship Id="rId3" Type="http://schemas.openxmlformats.org/officeDocument/2006/relationships/image" Target="../media/background_67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6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6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fhFSenG9iN_special_125.png"/><Relationship Id="rId3" Type="http://schemas.openxmlformats.org/officeDocument/2006/relationships/image" Target="../media/background_69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70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wMz4i87d7M_special_126.png"/><Relationship Id="rId3" Type="http://schemas.openxmlformats.org/officeDocument/2006/relationships/image" Target="../media/background_71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72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kMXEd9MZ827.png"/><Relationship Id="rId3" Type="http://schemas.openxmlformats.org/officeDocument/2006/relationships/image" Target="../media/background_73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74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75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76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77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7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518cXeMM4Q_special_14.png"/><Relationship Id="rId3" Type="http://schemas.openxmlformats.org/officeDocument/2006/relationships/image" Target="../media/background_7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79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80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81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82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83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8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CE2019BYP44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Susan is frightened ____ heights but also enjoys pushing against her own fear as a challenge.</a:t>
            </a:r>
            <a:br/>
            <a:r>
              <a:t>A．for</a:t>
            </a:r>
            <a:br/>
            <a:r>
              <a:t>B．with</a:t>
            </a:r>
            <a:br/>
            <a:r>
              <a:t>C．of</a:t>
            </a:r>
            <a:br/>
            <a:r>
              <a:t>D．about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6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We tried a lot of hotels, but ___ of them had a room.</a:t>
            </a:r>
            <a:br/>
            <a:r>
              <a:t>A．both</a:t>
            </a:r>
            <a:br/>
            <a:r>
              <a:t>B．neither</a:t>
            </a:r>
            <a:br/>
            <a:r>
              <a:t>C．all</a:t>
            </a:r>
            <a:br/>
            <a:r>
              <a:t>D．none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7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Awesome place to stay! Rooms were clean, and everyone looked ________ here.</a:t>
            </a:r>
            <a:br/>
            <a:r>
              <a:t>A．friendly</a:t>
            </a:r>
            <a:br/>
            <a:r>
              <a:t>B．happily</a:t>
            </a:r>
            <a:br/>
            <a:r>
              <a:t>C．angrily</a:t>
            </a:r>
            <a:br/>
            <a:r>
              <a:t>D．sadly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8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My son didn’t spend ____ money as his friends did on games.</a:t>
            </a:r>
            <a:br/>
            <a:r>
              <a:t>A．much</a:t>
            </a:r>
            <a:br/>
            <a:r>
              <a:t>B．as much</a:t>
            </a:r>
            <a:br/>
            <a:r>
              <a:t>C．more</a:t>
            </a:r>
            <a:br/>
            <a:r>
              <a:t>D．most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9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I’m going out for a walk．I need some fresh ____.</a:t>
            </a:r>
            <a:br/>
            <a:r>
              <a:t>A．air</a:t>
            </a:r>
            <a:br/>
            <a:r>
              <a:t>B．idea</a:t>
            </a:r>
            <a:br/>
            <a:r>
              <a:t>C．vegetable</a:t>
            </a:r>
            <a:br/>
            <a:r>
              <a:t>D．flower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10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38275"/>
          <a:chOff x="285750" y="666750"/>
          <a:chExt cx="7239000" cy="143827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–___.</a:t>
            </a:r>
            <a:br/>
            <a:r>
              <a:t>–You’re welcome.</a:t>
            </a:r>
            <a:br/>
            <a:r>
              <a:t>A．I’m sorry about the mess.</a:t>
            </a:r>
            <a:br/>
            <a:r>
              <a:t>B．Thanks very much for your help.</a:t>
            </a:r>
            <a:br/>
            <a:r>
              <a:t>C．Wish you a safe journey.</a:t>
            </a:r>
            <a:br/>
            <a:r>
              <a:t>D．Let me help you with the bag.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47800"/>
          <a:chOff x="285750" y="666750"/>
          <a:chExt cx="7239000" cy="144780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–________ is the Bund from our hotel?</a:t>
            </a:r>
            <a:br/>
            <a:r>
              <a:t>–About twenty minutes’ walk.</a:t>
            </a:r>
            <a:br/>
            <a:r>
              <a:t>A. How</a:t>
            </a:r>
            <a:br/>
            <a:r>
              <a:t>B. How far</a:t>
            </a:r>
            <a:br/>
            <a:r>
              <a:t>C. How long</a:t>
            </a:r>
            <a:br/>
            <a:r>
              <a:t>D. How soon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11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When they got home last night, they found that somebody ___ into the flat.</a:t>
            </a:r>
            <a:br/>
            <a:r>
              <a:t>A．breaks</a:t>
            </a:r>
            <a:br/>
            <a:r>
              <a:t>B．is breaking</a:t>
            </a:r>
            <a:br/>
            <a:r>
              <a:t>C．has broken</a:t>
            </a:r>
            <a:br/>
            <a:r>
              <a:t>D．had broken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12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 haven’t decided where to go on holiday．I ___ go to Canada.</a:t>
            </a:r>
            <a:br/>
            <a:r>
              <a:t>A．may</a:t>
            </a:r>
            <a:br/>
            <a:r>
              <a:t>B．need</a:t>
            </a:r>
            <a:br/>
            <a:r>
              <a:t>C．must</a:t>
            </a:r>
            <a:br/>
            <a:r>
              <a:t>D．can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13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My mum always avoids ___ home from work at 5 p.m．as there’s so much traffic then.</a:t>
            </a:r>
            <a:br/>
            <a:r>
              <a:t>A．travel</a:t>
            </a:r>
            <a:br/>
            <a:r>
              <a:t>B．travelling</a:t>
            </a:r>
            <a:br/>
            <a:r>
              <a:t>C．to travel</a:t>
            </a:r>
            <a:br/>
            <a:r>
              <a:t>D．to travelling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14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We need to do something soon, ___ the problem will get worse.</a:t>
            </a:r>
            <a:br/>
            <a:r>
              <a:t>A．and</a:t>
            </a:r>
            <a:br/>
            <a:r>
              <a:t>B．but</a:t>
            </a:r>
            <a:br/>
            <a:r>
              <a:t>C．or</a:t>
            </a:r>
            <a:br/>
            <a:r>
              <a:t>D．so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15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CE2019BYP39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CE2019BYP45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If you ___ a list of things that you have to do, you won’t forget to do them.</a:t>
            </a:r>
            <a:br/>
            <a:r>
              <a:t>A．make</a:t>
            </a:r>
            <a:br/>
            <a:r>
              <a:t>B．will make</a:t>
            </a:r>
            <a:br/>
            <a:r>
              <a:t>C．made</a:t>
            </a:r>
            <a:br/>
            <a:r>
              <a:t>D．are making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16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CE2019BYP40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My friend never received my post card．I’m afraid it ___ to the wrong address.</a:t>
            </a:r>
            <a:br/>
            <a:r>
              <a:t>A．sends</a:t>
            </a:r>
            <a:br/>
            <a:r>
              <a:t>B．sent</a:t>
            </a:r>
            <a:br/>
            <a:r>
              <a:t>C．was sent</a:t>
            </a:r>
            <a:br/>
            <a:r>
              <a:t>D．be sent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17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CE2019BYP41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We decided to see the town on a guided tour ______ someone would show us the sights.</a:t>
            </a:r>
            <a:br/>
            <a:r>
              <a:t>A．unless</a:t>
            </a:r>
            <a:br/>
            <a:r>
              <a:t>B．because</a:t>
            </a:r>
            <a:br/>
            <a:r>
              <a:t>C．when</a:t>
            </a:r>
            <a:br/>
            <a:r>
              <a:t>D．so that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18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CE2019BYP42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___ exhausting day I’ve had! I’m so tired and dirty from walking so many miles.</a:t>
            </a:r>
            <a:br/>
            <a:r>
              <a:t>A．What</a:t>
            </a:r>
            <a:br/>
            <a:r>
              <a:t>B．What a</a:t>
            </a:r>
            <a:br/>
            <a:r>
              <a:t>C．What an</a:t>
            </a:r>
            <a:br/>
            <a:r>
              <a:t>D．How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19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CE2019BYP43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Our decision ___ for some drink made us late for the train.</a:t>
            </a:r>
            <a:br/>
            <a:r>
              <a:t>A．stop</a:t>
            </a:r>
            <a:br/>
            <a:r>
              <a:t>B．to stop</a:t>
            </a:r>
            <a:br/>
            <a:r>
              <a:t>C．stopping</a:t>
            </a:r>
            <a:br/>
            <a:r>
              <a:t>D．to stopping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20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CE2019BYP26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95425"/>
          <a:chOff x="285750" y="666750"/>
          <a:chExt cx="7239000" cy="14954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–I think university is a waste of time.</a:t>
            </a:r>
            <a:br/>
            <a:r>
              <a:t>–___ A university degree is important for some jobs.</a:t>
            </a:r>
            <a:br/>
            <a:r>
              <a:t>A．Yes, maybe you’re right.</a:t>
            </a:r>
            <a:br/>
            <a:r>
              <a:t>B．Let me think about it.</a:t>
            </a:r>
            <a:br/>
            <a:r>
              <a:t>C．I’d prefer to find a job.</a:t>
            </a:r>
            <a:br/>
            <a:r>
              <a:t>D．I’m sorry I don’t agree.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Which of the underlined parts is different in pronunciation?</a:t>
            </a:r>
            <a:br/>
            <a:r>
              <a:t>A．matter</a:t>
            </a:r>
            <a:br/>
            <a:r>
              <a:t>B．damage</a:t>
            </a:r>
            <a:br/>
            <a:r>
              <a:t>C．native</a:t>
            </a:r>
            <a:br/>
            <a:r>
              <a:t>D．magic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21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CE2019BYP46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A. is made of         B. powerful       C.   straight       D. natural       E.   consists of</a:t>
            </a:r>
            <a:br/>
            <a:r>
              <a:t>Have you ever visited the Forest of Kaliningrad? It’s located close to the Baltic Sea, and is one</a:t>
            </a:r>
            <a:br/>
            <a:r>
              <a:t>of the strangest ___(01)___ forests on earth.</a:t>
            </a:r>
            <a:br/>
            <a:r>
              <a:t>Often known as the Dancing Forest, it ___(02)___ trees in a variety of shapes. Unlike trees that</a:t>
            </a:r>
            <a:br/>
            <a:r>
              <a:t>develop normally and stand up ___(03)___, these trees turn in all different directions. According</a:t>
            </a:r>
            <a:br/>
            <a:r>
              <a:t>to tourists that have seen the forest, the trees almost appear to be dancing.</a:t>
            </a:r>
            <a:br/>
            <a:r>
              <a:t>A few years ago, a manager of the forest invited students from local universities to conduct</a:t>
            </a:r>
            <a:br/>
            <a:r>
              <a:t>studies, and find the answer to the mystery. Since then, some people have suggested that the trees</a:t>
            </a:r>
            <a:br/>
            <a:r>
              <a:t>are actually growing in sand. But the most popular idea is that the ___(04)___ winds blowing in the</a:t>
            </a:r>
            <a:br/>
            <a:r>
              <a:t>area have created the Dancing Forest.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22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CE2019BYP50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A. cause       B.   crowds      C. course          D. directly         E. burns</a:t>
            </a:r>
            <a:br/>
            <a:r>
              <a:t>Everyone enjoys seeing fireworks going up into the night sky. But recently, people living along the</a:t>
            </a:r>
            <a:br/>
            <a:r>
              <a:t>Mekong River in Southeast Asia have reported that rather than fireworks, they’ve noticed strange</a:t>
            </a:r>
            <a:br/>
            <a:r>
              <a:t>lights in the sky.</a:t>
            </a:r>
            <a:br/>
            <a:r>
              <a:t>These lights are said to look like balls of fire that seem to shoot ___(01)___ out of the river</a:t>
            </a:r>
            <a:br/>
            <a:r>
              <a:t>into the sky, and then disappear after a few seconds. The ___(02)___, of the fireballs isn’t known,</a:t>
            </a:r>
            <a:br/>
            <a:r>
              <a:t>but some scientists think they could be due to a gas which comes from under the river, and</a:t>
            </a:r>
            <a:br/>
            <a:r>
              <a:t>___(03)___ when it escapes into the air. Other experts disagree with this idea, believing that the</a:t>
            </a:r>
            <a:br/>
            <a:r>
              <a:t>gas may be too heavy to rise into the air.</a:t>
            </a:r>
            <a:br/>
            <a:r>
              <a:t>The appearance of the fireballs always brings great ___(04)___ of people along the river, and is a</a:t>
            </a:r>
            <a:br/>
            <a:r>
              <a:t>wonderful attraction to visiting tourists.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23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CE2019BYP54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There are _______ tigers than there were a hundred years ago.（few）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24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CE2019BYP55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Here are some hot _______ for what to expect while visiting Canada’s largest city.（tip）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25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CE2019BYP56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CE2019BYP27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As a result of the bloods, six people died and thousands were made _______.（home）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26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CE2019BYP57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The book talks about why we need to protect endangered species to save ________.（we）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27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CE2019BYP58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A good travel agent knows that a _______ customer will always come back.（satisfying）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28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CE2019BYP59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Please pack these things very _______. I don’t want anything to get broken.（careful）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29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Labels on our products may _______ us into throwing food away too soon.（foolish）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30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990600"/>
          <a:chOff x="285750" y="666750"/>
          <a:chExt cx="7239000" cy="99060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We left in such ____ hurry that we forgot our passports.</a:t>
            </a:r>
            <a:br/>
            <a:r>
              <a:t>A．a</a:t>
            </a:r>
            <a:br/>
            <a:r>
              <a:t>B．an</a:t>
            </a:r>
            <a:br/>
            <a:r>
              <a:t>C．the</a:t>
            </a:r>
            <a:br/>
            <a:r>
              <a:t>D．/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Some interesting things came up in our ________ yesterday.（discuss）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31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CE2019BYP62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My father fell asleep during the movie.（改为一般疑问句）</a:t>
            </a:r>
            <a:br/>
            <a:r>
              <a:t>_______ your father _______ asleep during the movie?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32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CE2019BYP63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I’m going to New York to see Liberty Statue.（对划线部分提问）</a:t>
            </a:r>
            <a:br/>
            <a:r>
              <a:t>_______ _______ you going to New York?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33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CE2019BYP64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“We will do a a project on the environment next week.”said my teacher.（保持句意基本不变）</a:t>
            </a:r>
            <a:br/>
            <a:r>
              <a:t>My teacher said we _______ _______ a project on the environment the next week.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34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CE2019BYP65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She felt very happy when she heard Victor’s voice on the line.（保持句意基本不变）</a:t>
            </a:r>
            <a:br/>
            <a:r>
              <a:t>_______ _______ great joy, she heard Victor’s voice on the line.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35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4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CE2019BYP28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They have built two new hotels near the airport.（改为被动语态）</a:t>
            </a:r>
            <a:br/>
            <a:r>
              <a:t>Two new hotels have _______ _______ near the airport.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36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CE2019BYP67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419225"/>
          <a:chOff x="285750" y="666750"/>
          <a:chExt cx="7239000" cy="1419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The suitcase was too heavy for her to lift.（保持句意基本不变）</a:t>
            </a:r>
            <a:br/>
            <a:r>
              <a:t>The suitcase was _______ heavy _______ she couldn’t lift it.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37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CE2019BYP68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76325"/>
          <a:chOff x="285750" y="666750"/>
          <a:chExt cx="7239000" cy="10763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started, how, wonder, these terrible fires, I（连词成句）</a:t>
            </a:r>
            <a:br/>
            <a:r>
              <a:t>___________________________________________________________________________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38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CE2019BYP69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Hi     there!</a:t>
            </a:r>
            <a:br/>
            <a:r>
              <a:t>    Can you   help me? I’m   doing a project at school. The title?’Will life be better in</a:t>
            </a:r>
            <a:br/>
            <a:r>
              <a:t>2100?’What     do you think? Thanks you for your ideas!</a:t>
            </a:r>
            <a:br/>
            <a:r>
              <a:t>Josh</a:t>
            </a:r>
            <a:br/>
            <a:r>
              <a:t>a. Hi Josh! I think life will be great. People will   live in’smart houses’. A central computer</a:t>
            </a:r>
            <a:br/>
            <a:r>
              <a:t>will control the temperature, the   lights, everything!</a:t>
            </a:r>
            <a:br/>
            <a:r>
              <a:t>These houses will be ecological and use solar   energy and recycled water. A’smart’mirror in the</a:t>
            </a:r>
            <a:br/>
            <a:r>
              <a:t>bathroom（that’s right, it’s a mirror with a computer!）will check your health. And guess what?</a:t>
            </a:r>
            <a:br/>
            <a:r>
              <a:t>Robots   will cook and do   the housework.</a:t>
            </a:r>
            <a:br/>
            <a:r>
              <a:t>Maya</a:t>
            </a:r>
            <a:br/>
            <a:r>
              <a:t>b. Pollution is a big problem today, but will be a   bigger problem in 100 years. So people won’t</a:t>
            </a:r>
            <a:br/>
            <a:r>
              <a:t>use cars with petrol. They will   drive in electric cars on underground roads. And there will be</a:t>
            </a:r>
            <a:br/>
            <a:r>
              <a:t>electric buses   with computers for drivers! The best thing? People will be able to travel in  </a:t>
            </a:r>
            <a:br/>
            <a:r>
              <a:t>time. Now that will be exciting!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39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CE2019BYP75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 was 23 before my first novel appeared in the bookshops. It had been a challenge to find a</a:t>
            </a:r>
            <a:br/>
            <a:r>
              <a:t>publisher who would even look at it. As soon as they heard that it was about teenagers and their</a:t>
            </a:r>
            <a:br/>
            <a:r>
              <a:t>problems, they just weren’t interested. ___(01)___ one of them read it and loved the way I try to</a:t>
            </a:r>
            <a:br/>
            <a:r>
              <a:t>show the funny side of any difficult situation. I’m quite ___(02)___ teenagers now, and some even</a:t>
            </a:r>
            <a:br/>
            <a:r>
              <a:t>say hello when they see me in the street.</a:t>
            </a:r>
            <a:br/>
            <a:r>
              <a:t>I’m not sure where my stories come from—that’s like asking people to tell you where their dreams</a:t>
            </a:r>
            <a:br/>
            <a:r>
              <a:t>come from. Some writers get ___(03)___ from other writers’ work they’ve read, but I keep a notebook</a:t>
            </a:r>
            <a:br/>
            <a:r>
              <a:t>and I put down interesting things I notice wherever I go. Those things come into my stories.</a:t>
            </a:r>
            <a:br/>
            <a:r>
              <a:t>I write full time now and I love it, but it’s hard work. I write everything out by hand, and after</a:t>
            </a:r>
            <a:br/>
            <a:r>
              <a:t>I’ve corrected it, I type it on my computer. I’m OK at ___(04)___ and I’ve done some pictures for</a:t>
            </a:r>
            <a:br/>
            <a:r>
              <a:t>my books, but one day I met a professional artist, John Brookes, who now does most of them and</a:t>
            </a:r>
            <a:br/>
            <a:r>
              <a:t>they’re a great improvement on my efforts.</a:t>
            </a:r>
            <a:br/>
            <a:r>
              <a:t>Recently one of my books was made into a film, which was an exciting experience. I didn’t write the</a:t>
            </a:r>
            <a:br/>
            <a:r>
              <a:t>dialogue between the characters—other writers did that very well. I visited while they filming and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40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CE2019BYP81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85750" y="666750"/>
          <a:ext cx="7239000" cy="1038225"/>
          <a:chOff x="285750" y="666750"/>
          <a:chExt cx="7239000" cy="1038225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If you must use a cell phone, please talk ____ a low voice and move to the back.</a:t>
            </a:r>
            <a:br/>
            <a:r>
              <a:t>A．to</a:t>
            </a:r>
            <a:br/>
            <a:r>
              <a:t>B．by</a:t>
            </a:r>
            <a:br/>
            <a:r>
              <a:t>C．at</a:t>
            </a:r>
            <a:br/>
            <a:r>
              <a:t>D．in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 recently took part in a very exciting five-week trip for teenagers, to volunteer at an</a:t>
            </a:r>
            <a:br/>
            <a:r>
              <a:t>international wildlife study centre, off the coast of a country far from where I live. The</a:t>
            </a:r>
            <a:br/>
            <a:r>
              <a:t>a___(01)___ of the center was to help protect wildlife. So the project I signed up for included</a:t>
            </a:r>
            <a:br/>
            <a:r>
              <a:t>attending classes about wildlife, and going on daily dives under water to collect important</a:t>
            </a:r>
            <a:br/>
            <a:r>
              <a:t>information for the scientists back at the centre.</a:t>
            </a:r>
            <a:br/>
            <a:r>
              <a:t>We were w___(02)___ by staff about our accommodation（食宿）before we arrived at the center. Sure</a:t>
            </a:r>
            <a:br/>
            <a:r>
              <a:t>enough, when we got there, we were shown to some small wooden huts where we would live. They were</a:t>
            </a:r>
            <a:br/>
            <a:r>
              <a:t>quite b___(03)___: no indoor washroom and no fridge, so our meals were all vegetarian. However, I</a:t>
            </a:r>
            <a:br/>
            <a:r>
              <a:t>hadn’t eaten meat for years, so it was perfect for me.</a:t>
            </a:r>
            <a:br/>
            <a:r>
              <a:t>The day after our arrival, we started our t___(04)___-learning the names of all the different fish,</a:t>
            </a:r>
            <a:br/>
            <a:r>
              <a:t>and how to count and describe them in a way that would be useful to the scientists. We also learnt</a:t>
            </a:r>
            <a:br/>
            <a:r>
              <a:t>about a very important underwater creature called coral. However, this creature is now in danger</a:t>
            </a:r>
            <a:br/>
            <a:r>
              <a:t>because of problems such as global warming. So a___(05)___ we did very little work involving the</a:t>
            </a:r>
            <a:br/>
            <a:r>
              <a:t>coral itself, we really felt our work in helping local sea creatures was essential.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41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CE2019BYP88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Interviewer:   With me in the studio is Linda Meehan, who’s recently returned from a   six-month</a:t>
            </a:r>
            <a:br/>
            <a:r>
              <a:t>exchange to do programme with a family in the Netherlands. That’s a long way from home. Why did you</a:t>
            </a:r>
            <a:br/>
            <a:r>
              <a:t>choose your exchange programme there?</a:t>
            </a:r>
            <a:br/>
            <a:r>
              <a:t>Linda: Well. None of my friends had been there or   anything like that but my grandfather spent</a:t>
            </a:r>
            <a:br/>
            <a:r>
              <a:t>some time there when he was young and he said I should visit one day and I’d planned to do that as</a:t>
            </a:r>
            <a:br/>
            <a:r>
              <a:t>soon as I could. So when I had the opportunity to go to Europe, it seemed like the obvious place to</a:t>
            </a:r>
            <a:br/>
            <a:r>
              <a:t>go.</a:t>
            </a:r>
            <a:br/>
            <a:r>
              <a:t>Interviewer:   But you were only 15. Was there anything you found difficult about living in  a</a:t>
            </a:r>
            <a:br/>
            <a:r>
              <a:t>foreign country?</a:t>
            </a:r>
            <a:br/>
            <a:r>
              <a:t>Linda: Well, the family I stayed with in the   Netherlands were really kind and I wasn’t lonely</a:t>
            </a:r>
            <a:br/>
            <a:r>
              <a:t>because I shared the room with one of their daughters. She   helped me get used to my new routine.</a:t>
            </a:r>
            <a:br/>
            <a:r>
              <a:t>The only thing that was hard was the one-kilometre bike ride to school everyday! I enjoyed it in</a:t>
            </a:r>
            <a:br/>
            <a:r>
              <a:t>the summer but in winter was terrible.</a:t>
            </a:r>
            <a:br/>
            <a:r>
              <a:t>Interviewer:   And ___91___?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42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CE2019BYP94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Rosie</a:t>
            </a:r>
            <a:br/>
            <a:r>
              <a:t>c. Hi Josh. Life will be better in 2100-in space!   People will live on the Moon and Mars in</a:t>
            </a:r>
            <a:br/>
            <a:r>
              <a:t>special cities. They will grow food and   send it to the Earth in a huge space craft. Space</a:t>
            </a:r>
            <a:br/>
            <a:r>
              <a:t>stations will orbit the Earth   and control the climate. There will also be holidays in space! How</a:t>
            </a:r>
            <a:br/>
            <a:r>
              <a:t>cool is   that?</a:t>
            </a:r>
            <a:br/>
            <a:r>
              <a:t>Brandon</a:t>
            </a:r>
            <a:br/>
            <a:r>
              <a:t>d. Will live be different in 100 years? Yes, it     will. Will life be better? No, it won’t!</a:t>
            </a:r>
            <a:br/>
            <a:r>
              <a:t>Climate change will cause   floods and   droughts. Rich people will live for a long time, maybe 200</a:t>
            </a:r>
            <a:br/>
            <a:r>
              <a:t>  years! But life   won’t be easy for most people. They won’t have food   and water.</a:t>
            </a:r>
            <a:br/>
            <a:r>
              <a:t>Faith</a:t>
            </a:r>
            <a:br/>
            <a:r>
              <a:t>e. Well, Josh, the good news is… there won’t be any   schools! Students will have lessons at home</a:t>
            </a:r>
            <a:br/>
            <a:r>
              <a:t>on their computers. They’ll be in   contact with other students all over the world in</a:t>
            </a:r>
            <a:br/>
            <a:r>
              <a:t>a’virtual’classroom. The   bad news is…teachers will still give us homework in the future!</a:t>
            </a:r>
            <a:br/>
            <a:r>
              <a:t>Elliot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（1）Josh’s project is mainly about _____.</a:t>
            </a:r>
            <a:br/>
            <a:r>
              <a:t>A. modern technology                        B. new inventions</a:t>
            </a:r>
            <a:br/>
            <a:r>
              <a:t>C. life in the future                            D. green lifestyle</a:t>
            </a:r>
            <a:br/>
            <a:r>
              <a:t>（2）The underlined word’ecological’is closest in meaning to ____.</a:t>
            </a:r>
            <a:br/>
            <a:r>
              <a:t>A. widely available                           B. environmentally friendly</a:t>
            </a:r>
            <a:br/>
            <a:r>
              <a:t>C. easily recognized                         D. completely controlled</a:t>
            </a:r>
            <a:br/>
            <a:r>
              <a:t>（3）____ thinks holidays in space are a good idea.</a:t>
            </a:r>
            <a:br/>
            <a:r>
              <a:t>A. Maya             B. Rosie                 C. Brandon              D. Elliot</a:t>
            </a:r>
            <a:br/>
            <a:r>
              <a:t>（4）Rosie thinks ___ will be exciting.</a:t>
            </a:r>
            <a:br/>
            <a:r>
              <a:t>A. a’smart’mirror                               B. time travelling</a:t>
            </a:r>
            <a:br/>
            <a:r>
              <a:t>C. space stations                                 D. virtual classroom</a:t>
            </a:r>
            <a:br/>
            <a:r>
              <a:t>（5）The topic Faith talks about is ____.</a:t>
            </a:r>
            <a:br/>
            <a:r>
              <a:t>A. Education          B. Homes             C. Transport            D. Environment</a:t>
            </a:r>
            <a:br/>
            <a:r>
              <a:t>（6）____ students are quite sure that life will be better in 2100.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A. 2                    B. 3                        C. 4                       D. 5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（1）Josh’s project is mainly about _____.</a:t>
            </a:r>
            <a:br/>
            <a:r>
              <a:t>A. modern technology                        B. new inventions</a:t>
            </a:r>
            <a:br/>
            <a:r>
              <a:t>C. life in the future                            D. green lifestyle</a:t>
            </a:r>
            <a:br/>
            <a:r>
              <a:t>（2）The underlined word’ecological’is closest in meaning to ____.</a:t>
            </a:r>
            <a:br/>
            <a:r>
              <a:t>A. widely available                           B. environmentally friendly</a:t>
            </a:r>
            <a:br/>
            <a:r>
              <a:t>C. easily recognized                         D. completely controlled</a:t>
            </a:r>
            <a:br/>
            <a:r>
              <a:t>（3）____ thinks holidays in space are a good idea.</a:t>
            </a:r>
            <a:br/>
            <a:r>
              <a:t>A. Maya             B. Rosie                 C. Brandon              D. Elliot</a:t>
            </a:r>
            <a:br/>
            <a:r>
              <a:t>（4）Rosie thinks ___ will be exciting.</a:t>
            </a:r>
            <a:br/>
            <a:r>
              <a:t>A. a’smart’mirror                               B. time travelling</a:t>
            </a:r>
            <a:br/>
            <a:r>
              <a:t>C. space stations                                 D. virtual classroom</a:t>
            </a:r>
            <a:br/>
            <a:r>
              <a:t>（5）The topic Faith talks about is ____.</a:t>
            </a:r>
            <a:br/>
            <a:r>
              <a:t>A. Education          B. Homes             C. Transport            D. Environment</a:t>
            </a:r>
            <a:br/>
            <a:r>
              <a:t>（6）____ students are quite sure that life will be better in 2100.</a:t>
            </a:r>
          </a:p>
        </p:txBody>
      </p:sp>
      <p:pic>
        <p:nvPicPr>
          <p:cNvPr id="5" name="Picture 4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 sometimes feel like ___(05)___ improvement, but in the end I just let them do what they wanted. I</a:t>
            </a:r>
            <a:br/>
            <a:r>
              <a:t>must say I was pleased with the book they those to film, but thought it was a ___(06)___ they made</a:t>
            </a:r>
            <a:br/>
            <a:r>
              <a:t>so many changes to the story.</a:t>
            </a:r>
            <a:br/>
            <a:r>
              <a:t>(01)</a:t>
            </a:r>
            <a:br/>
            <a:r>
              <a:t> A.   Actually</a:t>
            </a:r>
            <a:br/>
            <a:r>
              <a:t>B. Finally</a:t>
            </a:r>
            <a:br/>
            <a:r>
              <a:t>C. Especially</a:t>
            </a:r>
            <a:br/>
            <a:r>
              <a:t>D. Immediately</a:t>
            </a:r>
            <a:br/>
            <a:r>
              <a:t>(02)</a:t>
            </a:r>
            <a:br/>
            <a:r>
              <a:t> A.   familiar with</a:t>
            </a:r>
            <a:br/>
            <a:r>
              <a:t>B. similar to</a:t>
            </a:r>
            <a:br/>
            <a:r>
              <a:t>C. popular with</a:t>
            </a:r>
            <a:br/>
            <a:r>
              <a:t>D. thankful to</a:t>
            </a:r>
            <a:br/>
            <a:r>
              <a:t>(03)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 A. advice</a:t>
            </a:r>
            <a:br/>
            <a:r>
              <a:t>B. news</a:t>
            </a:r>
            <a:br/>
            <a:r>
              <a:t>C. reviews</a:t>
            </a:r>
            <a:br/>
            <a:r>
              <a:t>D. ideas</a:t>
            </a:r>
            <a:br/>
            <a:r>
              <a:t>(04)</a:t>
            </a:r>
            <a:br/>
            <a:r>
              <a:t> A. drawing</a:t>
            </a:r>
            <a:br/>
            <a:r>
              <a:t>B. acting</a:t>
            </a:r>
            <a:br/>
            <a:r>
              <a:t>C. copying</a:t>
            </a:r>
            <a:br/>
            <a:r>
              <a:t>D. editing</a:t>
            </a:r>
            <a:br/>
            <a:r>
              <a:t>(05)</a:t>
            </a:r>
            <a:br/>
            <a:r>
              <a:t> A. showing</a:t>
            </a:r>
            <a:br/>
            <a:r>
              <a:t>B. suggesting</a:t>
            </a:r>
            <a:br/>
            <a:r>
              <a:t>C. noticing</a:t>
            </a:r>
            <a:br/>
            <a:r>
              <a:t>D. achieving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 sometimes feel like ___(05)___ improvement, but in the end I just let them do what they wanted. I</a:t>
            </a:r>
            <a:br/>
            <a:r>
              <a:t>must say I was pleased with the book they those to film, but thought it was a ___(06)___ they made</a:t>
            </a:r>
            <a:br/>
            <a:r>
              <a:t>so many changes to the story.</a:t>
            </a:r>
            <a:br/>
            <a:r>
              <a:t>(01)</a:t>
            </a:r>
            <a:br/>
            <a:r>
              <a:t> A.   Actually</a:t>
            </a:r>
            <a:br/>
            <a:r>
              <a:t>B. Finally</a:t>
            </a:r>
            <a:br/>
            <a:r>
              <a:t>C. Especially</a:t>
            </a:r>
            <a:br/>
            <a:r>
              <a:t>D. Immediately</a:t>
            </a:r>
            <a:br/>
            <a:r>
              <a:t>(02)</a:t>
            </a:r>
            <a:br/>
            <a:r>
              <a:t> A.   familiar with</a:t>
            </a:r>
            <a:br/>
            <a:r>
              <a:t>B. similar to</a:t>
            </a:r>
            <a:br/>
            <a:r>
              <a:t>C. popular with</a:t>
            </a:r>
            <a:br/>
            <a:r>
              <a:t>D. thankful to</a:t>
            </a:r>
            <a:br/>
            <a:r>
              <a:t>(03)</a:t>
            </a:r>
          </a:p>
        </p:txBody>
      </p:sp>
      <p:pic>
        <p:nvPicPr>
          <p:cNvPr id="7" name="Picture 6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(06)</a:t>
            </a:r>
            <a:br/>
            <a:r>
              <a:t> A. joke</a:t>
            </a:r>
            <a:br/>
            <a:r>
              <a:t>B. chance</a:t>
            </a:r>
            <a:br/>
            <a:r>
              <a:t>C. shame</a:t>
            </a:r>
            <a:br/>
            <a:r>
              <a:t>D. surprise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5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CE2019BYP29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 A. advice</a:t>
            </a:r>
            <a:br/>
            <a:r>
              <a:t>B. news</a:t>
            </a:r>
            <a:br/>
            <a:r>
              <a:t>C. reviews</a:t>
            </a:r>
            <a:br/>
            <a:r>
              <a:t>D. ideas</a:t>
            </a:r>
            <a:br/>
            <a:r>
              <a:t>(04)</a:t>
            </a:r>
            <a:br/>
            <a:r>
              <a:t> A. drawing</a:t>
            </a:r>
            <a:br/>
            <a:r>
              <a:t>B. acting</a:t>
            </a:r>
            <a:br/>
            <a:r>
              <a:t>C. copying</a:t>
            </a:r>
            <a:br/>
            <a:r>
              <a:t>D. editing</a:t>
            </a:r>
            <a:br/>
            <a:r>
              <a:t>(05)</a:t>
            </a:r>
            <a:br/>
            <a:r>
              <a:t> A. showing</a:t>
            </a:r>
            <a:br/>
            <a:r>
              <a:t>B. suggesting</a:t>
            </a:r>
            <a:br/>
            <a:r>
              <a:t>C. noticing</a:t>
            </a:r>
            <a:br/>
            <a:r>
              <a:t>D. achieving</a:t>
            </a:r>
          </a:p>
        </p:txBody>
      </p:sp>
      <p:pic>
        <p:nvPicPr>
          <p:cNvPr id="5" name="Picture 4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Every day at the study centre was amazing, but there was one in particular when I was under the</a:t>
            </a:r>
            <a:br/>
            <a:r>
              <a:t>water as usual, with my‘diving buddy’，collecting data on the fish in the area.</a:t>
            </a:r>
            <a:br/>
            <a:r>
              <a:t> I s___(06)___ looked</a:t>
            </a:r>
            <a:br/>
            <a:r>
              <a:t>up-and found myself face to face with two absolutely beautiful fish. My partner and I decided to</a:t>
            </a:r>
            <a:br/>
            <a:r>
              <a:t>spend our last few minutes under the water with these amazing creatures. As we got nearer to the</a:t>
            </a:r>
            <a:br/>
            <a:r>
              <a:t>fish, they didn’t seem at all w___(07)___ about us, and just watched us in an interesting way,</a:t>
            </a:r>
            <a:br/>
            <a:r>
              <a:t>before swimming off towards the coral reef. Unforgettable!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Linda: It was OK because there were a lot of   classes in English. And they gave me projects to do</a:t>
            </a:r>
            <a:br/>
            <a:r>
              <a:t>when there were subjects in Dutch I couldn’t  understand. The school was very modern and much</a:t>
            </a:r>
            <a:br/>
            <a:r>
              <a:t>bigger than most schools in Australia. The library was fantastic and they also had a lot more</a:t>
            </a:r>
            <a:br/>
            <a:r>
              <a:t>science labs than my school at home.</a:t>
            </a:r>
            <a:br/>
            <a:r>
              <a:t>Interviewer:   What about the students?</a:t>
            </a:r>
            <a:br/>
            <a:r>
              <a:t>Linda: Oh, they were really friendly. They gave   me lots of advice about places I should visit.</a:t>
            </a:r>
            <a:br/>
            <a:r>
              <a:t>They’d all travelled a lot more than me, though no one had been to Australia. But what I found</a:t>
            </a:r>
            <a:br/>
            <a:r>
              <a:t>really strange was that they’d never thought about going away from their families for several</a:t>
            </a:r>
            <a:br/>
            <a:r>
              <a:t>months like me. Some of them couldn’t understand how I could do that.</a:t>
            </a:r>
            <a:br/>
            <a:r>
              <a:t>Interviewers:   So is this an experience you would recommend?</a:t>
            </a:r>
            <a:br/>
            <a:r>
              <a:t>Linda: Oh, definitely! I benefit a lot from the   programme. And I think six months was the right</a:t>
            </a:r>
            <a:br/>
            <a:r>
              <a:t>amount of time. I needed that  amount of time to learn the language. But after six months I really</a:t>
            </a:r>
            <a:br/>
            <a:r>
              <a:t>needed to   see my parents. I was so happy to see them again.</a:t>
            </a:r>
            <a:br/>
            <a:r>
              <a:t>(01) Is Linda In Australia or in the Netherlands now?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(02) Who gave Linda the idea of choosing the Netherlands for her exchange programme?</a:t>
            </a:r>
            <a:br/>
            <a:r>
              <a:t>(03) What did Linda find difficult about living in the Netherlands?</a:t>
            </a:r>
            <a:br/>
            <a:r>
              <a:t>(04) What can be filled in the blank?</a:t>
            </a:r>
            <a:br/>
            <a:r>
              <a:t>(05) How did Linda feel about the students in the Netherlands?</a:t>
            </a:r>
            <a:br/>
            <a:r>
              <a:t>They were ________ and ________.（ONE word for each blank）</a:t>
            </a:r>
            <a:br/>
            <a:r>
              <a:t>(06) What might be the reasons Linda would recommend the programme?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Linda: It was OK because there were a lot of   classes in English. And they gave me projects to do</a:t>
            </a:r>
            <a:br/>
            <a:r>
              <a:t>when there were subjects in Dutch I couldn’t  understand. The school was very modern and much</a:t>
            </a:r>
            <a:br/>
            <a:r>
              <a:t>bigger than most schools in Australia. The library was fantastic and they also had a lot more</a:t>
            </a:r>
            <a:br/>
            <a:r>
              <a:t>science labs than my school at home.</a:t>
            </a:r>
            <a:br/>
            <a:r>
              <a:t>Interviewer:   What about the students?</a:t>
            </a:r>
            <a:br/>
            <a:r>
              <a:t>Linda: Oh, they were really friendly. They gave   me lots of advice about places I should visit.</a:t>
            </a:r>
            <a:br/>
            <a:r>
              <a:t>They’d all travelled a lot more than me, though no one had been to Australia. But what I found</a:t>
            </a:r>
            <a:br/>
            <a:r>
              <a:t>really strange was that they’d never thought about going away from their families for several</a:t>
            </a:r>
            <a:br/>
            <a:r>
              <a:t>months like me. Some of them couldn’t understand how I could do that.</a:t>
            </a:r>
            <a:br/>
            <a:r>
              <a:t>Interviewers:   So is this an experience you would recommend?</a:t>
            </a:r>
            <a:br/>
            <a:r>
              <a:t>Linda: Oh, definitely! I benefit a lot from the   programme. And I think six months was the right</a:t>
            </a:r>
            <a:br/>
            <a:r>
              <a:t>amount of time. I needed that  amount of time to learn the language. But after six months I really</a:t>
            </a:r>
            <a:br/>
            <a:r>
              <a:t>needed to   see my parents. I was so happy to see them again.</a:t>
            </a:r>
            <a:br/>
            <a:r>
              <a:t>(01) Is Linda In Australia or in the Netherlands now?</a:t>
            </a:r>
          </a:p>
        </p:txBody>
      </p:sp>
      <p:pic>
        <p:nvPicPr>
          <p:cNvPr id="5" name="Picture 4" descr="backgroud_image_xq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In 60-120 words, write about the topic“A goal I would like to</a:t>
            </a:r>
            <a:br/>
            <a:r>
              <a:t>achieve”.（以“一个我想实现的目标”为题，写一篇60-120个词的短文，标点符号不占格）</a:t>
            </a:r>
            <a:br/>
            <a:r>
              <a:t>The following are for reference only.（以下内容仅供参考）</a:t>
            </a:r>
            <a:br/>
            <a:r>
              <a:t>What is your goal?</a:t>
            </a:r>
            <a:br/>
            <a:r>
              <a:t>Why do you want to do this?</a:t>
            </a:r>
            <a:br/>
            <a:r>
              <a:t>How do you plan to achieve your goal?</a:t>
            </a:r>
            <a:br/>
            <a:r>
              <a:t>（注意：文中不得出现考生的姓名、校名及其他相关信息，否则不予评分。）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8">
  <a:themeElements>
    <a:clrScheme name="Theme6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PHPPresentation Team</cp:lastModifiedBy>
  <dcterms:created xsi:type="dcterms:W3CDTF">2022-02-07T14:35:50Z</dcterms:created>
  <dcterms:modified xsi:type="dcterms:W3CDTF">2022-02-07T14:35:50Z</dcterms:modified>
  <dc:title>Sample 01 Title</dc:title>
  <dc:description>Sample 01 Description</dc:description>
  <dc:subject>Sample 01 Subject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