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3eda5ca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3eda5ca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their interest matters.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d9ac4b3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d9ac4b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eda5cae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eda5ca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0bfec1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0bfec1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40bfec1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40bfec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40bfec1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40bfec1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3d9ac4b3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3d9ac4b3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3eda5ca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3eda5ca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upsampled the data, which significantly improved model accuracy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3d9ac4b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3d9ac4b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d9ac4b3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3d9ac4b3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0b4075a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0b4075a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0bfec1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40bfec1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3d9ac4b3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3d9ac4b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0bfec15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40bfec15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precision = tp / (tp + fp)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recall = tp / (tp + fn)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40bfec1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40bfec1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40bfec1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40bfec1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0bfec15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40bfec15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40bfec15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40bfec15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40bfec1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40bfec1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40bfec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40bfec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40bfec1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40bfec1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d9ac4b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d9ac4b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3d9ac4b3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3d9ac4b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3eda5ca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3eda5ca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3eda5ca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3eda5ca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3eda5ca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3eda5ca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3d9ac4b3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3d9ac4b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Wearable technology refers to technology you can wear (routinely)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will exclude VR headsets because they are more conspicuous (i.e., can’t integrate into the rest of your day/can’t wear them to work unless you do very specialized work)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still an untapped market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d9ac4b3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d9ac4b3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Wearable technology refers to technology you can wear (routinely)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will exclude VR headsets because they are more conspicuous (i.e., can’t integrate into the rest of your day/can’t wear them to work unless you do very specialized work)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still an untapped market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d9ac4b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d9ac4b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d9ac4b3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d9ac4b3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d9ac4b3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d9ac4b3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mailto:evankram@andrew.cmu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Wore it Best?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Segments of Wearable Technology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Evan Kramer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dislike ads.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17" y="1495600"/>
            <a:ext cx="7558174" cy="31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Why wearables?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The problem at hand (and who benefits)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preparations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Modeling approaches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Results and implications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Next steps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Outcomes of interest</a:t>
            </a:r>
            <a:r>
              <a:rPr lang="en"/>
              <a:t>: Plan to purchase smartwatch, fitness band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Predictors </a:t>
            </a:r>
            <a:r>
              <a:rPr b="1" lang="en"/>
              <a:t>of interest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Demographics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Products owned and planned to purchase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Frequent app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Streaming subscriptions (video and music)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 subscriptions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frequent news medium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49" y="609275"/>
            <a:ext cx="5876900" cy="44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varies widely by app type.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folks subscribe to video streaming than music.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1562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people get their news from TV and social media.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8" y="1432550"/>
            <a:ext cx="8606425" cy="340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Longitudinal dataset: Standardized/combined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large smartphone and small smartphone =&gt; smartphone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Greatest year-over-year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Restricted to 2011 data (after initial longitudinal analysis)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variables (string, categorical, numeric)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Computed summary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for missing values, unbalanced classes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up-sampled to combat </a:t>
            </a:r>
            <a:r>
              <a:rPr lang="en"/>
              <a:t>unbalanced classes.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82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Why wearables?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The problem at hand (and who benefits)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preparations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Results and implications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Next steps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and use case call for a classification model.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random forest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both numeric and categorical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Easily interpreted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Ruled out unsupervised learning models, other classifiers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Logit: Not ideal for categorical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SVM: Good classifier, more difficult to interpret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wearables?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at hand </a:t>
            </a:r>
            <a:r>
              <a:rPr lang="en"/>
              <a:t>(and who benefits)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preparations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and implications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selected features to find segments and ad channels.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segments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app advertising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feature importances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random ‘fold’ variable to check feature importances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Least important feature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Why wearables?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The problem at hand (and who benefits)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preparations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Modeling approaches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and implications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Next steps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 were the models?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 To Purchase Smartwatch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Accuracy: 78.9%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Precision: 74.4%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Recall: 89.5%</a:t>
            </a:r>
            <a:endParaRPr/>
          </a:p>
        </p:txBody>
      </p:sp>
      <p:sp>
        <p:nvSpPr>
          <p:cNvPr id="195" name="Google Shape;195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 To Purchase Fitness Band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Accuracy: 78.4%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Precision: 73.1%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Recall: 89.3%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13" y="687900"/>
            <a:ext cx="5715964" cy="42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 were the models?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29250"/>
            <a:ext cx="5715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 were the models?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and gender were important features for smartwatches...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1" y="1484173"/>
            <a:ext cx="6858001" cy="275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...but much less so than for fitness bands.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88" y="1487113"/>
            <a:ext cx="6858001" cy="27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market segments?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planning to purchase?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Employed full-time, with disposable income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Males, 34-50 (smartwatches)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not planning to purchase?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follow news (unless they also don’t have any streaming subscriptions)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features were most important?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50" y="1592000"/>
            <a:ext cx="4171250" cy="25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14750"/>
            <a:ext cx="41338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ad channels will get customers to buy?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apps do they use? Where to advertise?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Utilities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Weather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Business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Browser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Where do they get news?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TV, overwhelmingly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Social media</a:t>
            </a:r>
            <a:endParaRPr/>
          </a:p>
        </p:txBody>
      </p:sp>
      <p:sp>
        <p:nvSpPr>
          <p:cNvPr id="242" name="Google Shape;242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2" cy="380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wearables?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The problem at hand (and who benefits)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preparations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Modeling approaches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Results and implications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Next steps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Why wearables?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The problem at hand (and who benefits)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preparations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Modeling approaches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Results and implications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 matters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for TV news ad spots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for </a:t>
            </a:r>
            <a:r>
              <a:rPr lang="en"/>
              <a:t>daily-use, operational apps </a:t>
            </a:r>
            <a:r>
              <a:rPr lang="en"/>
              <a:t>ads on “freemium” models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weather, business, news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Gender/income less important for fitness bands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Surprisingly, health/fitness app usage also not frequent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data on actual purchasing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A/B testing opportunities (advertising strategy)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Questions/Feedback?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Evan Kramer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evankram@andrew.cmu.edu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wearables?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Smartwatches and fitness bands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Excluded VR headsets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Compatibility with other activities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can’t wear VR headsets on the go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and interest keep increasing for smartwatches and fitness bands...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53975"/>
            <a:ext cx="3999900" cy="31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453975"/>
            <a:ext cx="3999900" cy="31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3975"/>
            <a:ext cx="3995946" cy="2663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362" y="1453975"/>
            <a:ext cx="3995973" cy="266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...while consumers are ditching older technologies.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063" y="1152475"/>
            <a:ext cx="5459873" cy="363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Why wearables?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at hand (and who benefits)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preparations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Modeling approaches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Results and implications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Next steps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explore market segmentation for wearables.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market segments for wearables?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is planning to purchase?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big is the market?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advertising channels are more likely to get customers to buy?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apps do they use?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do they get news?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benefits from this analysis?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Producers </a:t>
            </a:r>
            <a:r>
              <a:rPr lang="en"/>
              <a:t>of wearables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Targeted advertising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exposure, conversion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Advertisers (in certain channels)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Premium ad space (for those interested in purchasing wearables)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One-third of respondents would give personal info for targeted 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relevant ads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