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881" r:id="rId2"/>
  </p:sldMasterIdLst>
  <p:notesMasterIdLst>
    <p:notesMasterId r:id="rId38"/>
  </p:notesMasterIdLst>
  <p:sldIdLst>
    <p:sldId id="852" r:id="rId3"/>
    <p:sldId id="853" r:id="rId4"/>
    <p:sldId id="854" r:id="rId5"/>
    <p:sldId id="868" r:id="rId6"/>
    <p:sldId id="876" r:id="rId7"/>
    <p:sldId id="878" r:id="rId8"/>
    <p:sldId id="879" r:id="rId9"/>
    <p:sldId id="880" r:id="rId10"/>
    <p:sldId id="881" r:id="rId11"/>
    <p:sldId id="882" r:id="rId12"/>
    <p:sldId id="883" r:id="rId13"/>
    <p:sldId id="855" r:id="rId14"/>
    <p:sldId id="870" r:id="rId15"/>
    <p:sldId id="873" r:id="rId16"/>
    <p:sldId id="874" r:id="rId17"/>
    <p:sldId id="875" r:id="rId18"/>
    <p:sldId id="871" r:id="rId19"/>
    <p:sldId id="884" r:id="rId20"/>
    <p:sldId id="885" r:id="rId21"/>
    <p:sldId id="886" r:id="rId22"/>
    <p:sldId id="887" r:id="rId23"/>
    <p:sldId id="895" r:id="rId24"/>
    <p:sldId id="894" r:id="rId25"/>
    <p:sldId id="893" r:id="rId26"/>
    <p:sldId id="892" r:id="rId27"/>
    <p:sldId id="891" r:id="rId28"/>
    <p:sldId id="888" r:id="rId29"/>
    <p:sldId id="889" r:id="rId30"/>
    <p:sldId id="890" r:id="rId31"/>
    <p:sldId id="901" r:id="rId32"/>
    <p:sldId id="896" r:id="rId33"/>
    <p:sldId id="897" r:id="rId34"/>
    <p:sldId id="898" r:id="rId35"/>
    <p:sldId id="899" r:id="rId36"/>
    <p:sldId id="900" r:id="rId37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ntifying Schools" id="{7704B56E-ED8D-44E5-90C6-EE3C3F5F840B}">
          <p14:sldIdLst>
            <p14:sldId id="852"/>
            <p14:sldId id="853"/>
            <p14:sldId id="854"/>
            <p14:sldId id="868"/>
            <p14:sldId id="876"/>
            <p14:sldId id="878"/>
            <p14:sldId id="879"/>
            <p14:sldId id="880"/>
            <p14:sldId id="881"/>
            <p14:sldId id="882"/>
            <p14:sldId id="883"/>
            <p14:sldId id="855"/>
            <p14:sldId id="870"/>
            <p14:sldId id="873"/>
            <p14:sldId id="874"/>
            <p14:sldId id="875"/>
            <p14:sldId id="871"/>
            <p14:sldId id="884"/>
            <p14:sldId id="885"/>
            <p14:sldId id="886"/>
            <p14:sldId id="887"/>
            <p14:sldId id="895"/>
            <p14:sldId id="894"/>
            <p14:sldId id="893"/>
            <p14:sldId id="892"/>
            <p14:sldId id="891"/>
            <p14:sldId id="888"/>
            <p14:sldId id="889"/>
            <p14:sldId id="890"/>
            <p14:sldId id="901"/>
            <p14:sldId id="896"/>
            <p14:sldId id="897"/>
            <p14:sldId id="898"/>
            <p14:sldId id="899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van Kramer" initials="EK" lastIdx="2" clrIdx="9">
    <p:extLst>
      <p:ext uri="{19B8F6BF-5375-455C-9EA6-DF929625EA0E}">
        <p15:presenceInfo xmlns:p15="http://schemas.microsoft.com/office/powerpoint/2012/main" userId="S-1-5-21-2149558826-3324038498-27948981-324295" providerId="AD"/>
      </p:ext>
    </p:extLst>
  </p:cmAuthor>
  <p:cmAuthor id="1" name="Laura Encalade" initials="LE" lastIdx="9" clrIdx="0">
    <p:extLst/>
  </p:cmAuthor>
  <p:cmAuthor id="8" name="Jacqueline Montileone" initials="JM" lastIdx="3" clrIdx="10">
    <p:extLst>
      <p:ext uri="{19B8F6BF-5375-455C-9EA6-DF929625EA0E}">
        <p15:presenceInfo xmlns:p15="http://schemas.microsoft.com/office/powerpoint/2012/main" userId="S-1-5-21-2149558826-3324038498-27948981-415317" providerId="AD"/>
      </p:ext>
    </p:extLst>
  </p:cmAuthor>
  <p:cmAuthor id="2" name="Candice McQueen" initials="" lastIdx="0" clrIdx="1"/>
  <p:cmAuthor id="9" name="Ginnae Harley" initials="GH" lastIdx="1" clrIdx="8">
    <p:extLst>
      <p:ext uri="{19B8F6BF-5375-455C-9EA6-DF929625EA0E}">
        <p15:presenceInfo xmlns:p15="http://schemas.microsoft.com/office/powerpoint/2012/main" userId="S-1-5-21-2149558826-3324038498-27948981-391855" providerId="AD"/>
      </p:ext>
    </p:extLst>
  </p:cmAuthor>
  <p:cmAuthor id="3" name="Hillary Knudson" initials="HK" lastIdx="7" clrIdx="2">
    <p:extLst/>
  </p:cmAuthor>
  <p:cmAuthor id="4" name="Hannah McIntosh" initials="HM" lastIdx="3" clrIdx="3"/>
  <p:cmAuthor id="5" name="Mary Batiwalla" initials="MB" lastIdx="1" clrIdx="4">
    <p:extLst>
      <p:ext uri="{19B8F6BF-5375-455C-9EA6-DF929625EA0E}">
        <p15:presenceInfo xmlns:p15="http://schemas.microsoft.com/office/powerpoint/2012/main" userId="S-1-5-21-2149558826-3324038498-27948981-239347" providerId="AD"/>
      </p:ext>
    </p:extLst>
  </p:cmAuthor>
  <p:cmAuthor id="6" name="Amanda Armstrong" initials="AA" lastIdx="1" clrIdx="5">
    <p:extLst>
      <p:ext uri="{19B8F6BF-5375-455C-9EA6-DF929625EA0E}">
        <p15:presenceInfo xmlns:p15="http://schemas.microsoft.com/office/powerpoint/2012/main" userId="S-1-5-21-2149558826-3324038498-27948981-27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000000"/>
    <a:srgbClr val="E0E0E0"/>
    <a:srgbClr val="1B365D"/>
    <a:srgbClr val="EEEEEE"/>
    <a:srgbClr val="6E7073"/>
    <a:srgbClr val="174A7C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1813" autoAdjust="0"/>
  </p:normalViewPr>
  <p:slideViewPr>
    <p:cSldViewPr>
      <p:cViewPr varScale="1">
        <p:scale>
          <a:sx n="83" d="100"/>
          <a:sy n="83" d="100"/>
        </p:scale>
        <p:origin x="24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9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912" y="-12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6-25T12:41:49.431" idx="2">
    <p:pos x="10" y="10"/>
    <p:text>Same comment as previous about changing grade language. We should also update this to reflect how we're calculating Priority schools (I will attach updated one-pager).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6-25T12:41:49.431" idx="2">
    <p:pos x="10" y="10"/>
    <p:text>Same comment as previous about changing grade language. We should also update this to reflect how we're calculating Priority schools (I will attach updated one-pager).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6-25T12:41:49.431" idx="2">
    <p:pos x="10" y="10"/>
    <p:text>Same comment as previous about changing grade language. We should also update this to reflect how we're calculating Priority schools (I will attach updated one-pager).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6-25T12:41:49.431" idx="2">
    <p:pos x="10" y="10"/>
    <p:text>Same comment as previous about changing grade language. We should also update this to reflect how we're calculating Priority schools (I will attach updated one-pager).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F9821-E7D1-41F2-8FF5-1BF07F4AB5C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3BBC03-15C2-4515-97B7-BAAEB00DC583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26E2D3-9E69-4B5E-9E20-039360EDAA2A}" type="par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6C8F9-AE25-4E2E-95EF-CD4578B4F770}" type="sib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697E-DE93-406E-8FB2-1A4B63C9435A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>
            <a:spcAft>
              <a:spcPts val="0"/>
            </a:spcAft>
          </a:pPr>
          <a:r>
            <a:rPr lang="en-US" sz="1600" b="0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59325-B866-4955-9FE8-BE3EB39B5F17}" type="par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61AF15-C2D7-4540-BEA5-B7F90A62552F}" type="sib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673975-11B2-4E44-85F1-DC9E10A36F34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E6621-C72F-4883-95DB-AFDCB8C30DD7}" type="par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9F73D-0057-42C3-A6A3-BA77F4FF4620}" type="sib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D6169-167A-4B35-AE25-D2220F470B4C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CB936-A7A2-4456-8778-5C30FCC70847}" type="par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316A1-1DA4-4B34-B17C-3CD040336814}" type="sib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47E463-9B00-425B-A205-8E25B851CE01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D80F0-E5A0-4A54-90C1-4C0C4749A264}" type="par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611656-6C59-41F0-81E8-3373B47294B8}" type="sib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A582E3-2F2E-4C7B-BFD3-5DBFE109607F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BE9D7-96E1-4810-9740-5DAE4D998924}" type="par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3174F5-03D9-4466-8584-4CC12EE90E44}" type="sib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23BD38-6E1C-4986-A336-6DA107D7A752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>
            <a:spcAft>
              <a:spcPts val="0"/>
            </a:spcAft>
          </a:pPr>
          <a:r>
            <a:rPr lang="en-US" sz="1400" b="0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09801D-7618-4964-BB71-8F95779418E1}" type="par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47132-E821-4B38-8216-D4E934768F10}" type="sib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78F004-2558-4F87-ACBB-65A54712DB49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gm:t>
    </dgm:pt>
    <dgm:pt modelId="{C72727AF-61F3-40E2-A9A4-3E23F6C0B166}" type="par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CCE0F-1869-4760-8BDC-524B534F8A0D}" type="sib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8F084-A2F3-4D9F-8CD5-AF1C6A02EC9D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gm:t>
    </dgm:pt>
    <dgm:pt modelId="{A1C051AC-40E5-49F2-8AFF-4F49CBD45866}" type="par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597E8-39B2-475D-A73F-A09ED18EB8D9}" type="sib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CA644-A931-4F0C-994D-2A798C4D3693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>
            <a:spcAft>
              <a:spcPts val="0"/>
            </a:spcAft>
          </a:pPr>
          <a:r>
            <a:rPr lang="en-US" sz="1600" b="0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gm:t>
    </dgm:pt>
    <dgm:pt modelId="{6EDCF0A2-E942-48F3-8D52-14C78B3D1E5B}" type="par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0FF0A-E72E-494B-A6D8-8F2628002CF9}" type="sib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15CF4-6810-4454-A71C-83F569EAEA12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gm:t>
    </dgm:pt>
    <dgm:pt modelId="{149D4BA2-0017-4822-AD82-2119831E6369}" type="par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84B36-DB08-42ED-BCA3-9398FADFDD9E}" type="sib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EF1E2-C0D9-406B-B1B5-AD2A413250E0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gm:t>
    </dgm:pt>
    <dgm:pt modelId="{C98797BB-7909-4A84-B34A-F586EE1DE3F7}" type="par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CCE5A0-4F39-476D-A726-B7CE01B776A8}" type="sib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AF422-1D9F-4930-B80A-74473603548E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dirty="0" err="1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73AB0-EC49-4457-9B89-7032DC163DD7}" type="par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8257E4-444F-40E8-8D1A-73207BFE6E0E}" type="sib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D042F-4AA3-4D6E-9589-FD09923EAEB4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C72C25-CC63-4F83-8185-BE91FFFBD793}" type="par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558133-4D9E-45BA-B5F6-937EE7217FA3}" type="sib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505BA-526C-4B81-9BCF-DB69D674D99F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u="sng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060A2-ADFF-423D-9FC4-5CC8A5A6B41A}" type="par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13D2A2-C92B-483D-85A1-F6DB45336A64}" type="sib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DF801-9C14-4B16-BA98-E8504BFFC735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u="sng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827D6-9A52-46B7-8CCA-D7CD50282042}" type="par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E55D66-DE18-4A4D-8D6B-5FABCAA08825}" type="sib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54ED54-23EC-4BC3-8FF8-A59CD9B4E2CE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dirty="0" smtClean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EEEB8-343B-4320-BB1C-7D54DE973ADC}" type="par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07B4E-C0D7-4A78-B7DE-9F0CD6A8503E}" type="sib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0EA4F-FD0E-4EBF-A7EA-50E91230C960}" type="pres">
      <dgm:prSet presAssocID="{1FAF9821-E7D1-41F2-8FF5-1BF07F4AB5C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716CA-94C6-4351-985A-6829A70173AA}" type="pres">
      <dgm:prSet presAssocID="{D33BBC03-15C2-4515-97B7-BAAEB00DC583}" presName="compNode" presStyleCnt="0"/>
      <dgm:spPr/>
    </dgm:pt>
    <dgm:pt modelId="{1FEF8EB2-035B-4644-BEA2-65752A6901EC}" type="pres">
      <dgm:prSet presAssocID="{D33BBC03-15C2-4515-97B7-BAAEB00DC583}" presName="aNode" presStyleLbl="bgShp" presStyleIdx="0" presStyleCnt="3"/>
      <dgm:spPr/>
      <dgm:t>
        <a:bodyPr/>
        <a:lstStyle/>
        <a:p>
          <a:endParaRPr lang="en-US"/>
        </a:p>
      </dgm:t>
    </dgm:pt>
    <dgm:pt modelId="{D0FD4226-DC0F-47FD-B8AF-4DC8965F2C7F}" type="pres">
      <dgm:prSet presAssocID="{D33BBC03-15C2-4515-97B7-BAAEB00DC583}" presName="textNode" presStyleLbl="bgShp" presStyleIdx="0" presStyleCnt="3"/>
      <dgm:spPr/>
      <dgm:t>
        <a:bodyPr/>
        <a:lstStyle/>
        <a:p>
          <a:endParaRPr lang="en-US"/>
        </a:p>
      </dgm:t>
    </dgm:pt>
    <dgm:pt modelId="{2CF6DCD1-1A69-497B-A135-9DD14829536A}" type="pres">
      <dgm:prSet presAssocID="{D33BBC03-15C2-4515-97B7-BAAEB00DC583}" presName="compChildNode" presStyleCnt="0"/>
      <dgm:spPr/>
    </dgm:pt>
    <dgm:pt modelId="{5903244E-3CE1-48C3-AF46-A161576CDFA1}" type="pres">
      <dgm:prSet presAssocID="{D33BBC03-15C2-4515-97B7-BAAEB00DC583}" presName="theInnerList" presStyleCnt="0"/>
      <dgm:spPr/>
    </dgm:pt>
    <dgm:pt modelId="{7FB93F1E-0A23-45D4-946F-D4BC0C515CA2}" type="pres">
      <dgm:prSet presAssocID="{CA17697E-DE93-406E-8FB2-1A4B63C9435A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472BE-B447-444C-8997-32566DECB64B}" type="pres">
      <dgm:prSet presAssocID="{CA17697E-DE93-406E-8FB2-1A4B63C9435A}" presName="aSpace2" presStyleCnt="0"/>
      <dgm:spPr/>
    </dgm:pt>
    <dgm:pt modelId="{A96F9717-799E-4D63-801C-4452FD4145BC}" type="pres">
      <dgm:prSet presAssocID="{59673975-11B2-4E44-85F1-DC9E10A36F34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6FC5-2B29-4805-A332-B1E52CD3550E}" type="pres">
      <dgm:prSet presAssocID="{59673975-11B2-4E44-85F1-DC9E10A36F34}" presName="aSpace2" presStyleCnt="0"/>
      <dgm:spPr/>
    </dgm:pt>
    <dgm:pt modelId="{B65E7BAC-5E3E-44A5-8279-A4EAAA71295C}" type="pres">
      <dgm:prSet presAssocID="{FF0AF422-1D9F-4930-B80A-74473603548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167B5-F728-42CE-BFC1-836471DE1D39}" type="pres">
      <dgm:prSet presAssocID="{FF0AF422-1D9F-4930-B80A-74473603548E}" presName="aSpace2" presStyleCnt="0"/>
      <dgm:spPr/>
    </dgm:pt>
    <dgm:pt modelId="{4A9EEBDA-8C48-4705-8D9A-79B5DD2502A5}" type="pres">
      <dgm:prSet presAssocID="{5A9DF801-9C14-4B16-BA98-E8504BFFC73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62A4-26A8-4438-AA45-FC59E3B741F7}" type="pres">
      <dgm:prSet presAssocID="{D33BBC03-15C2-4515-97B7-BAAEB00DC583}" presName="aSpace" presStyleCnt="0"/>
      <dgm:spPr/>
    </dgm:pt>
    <dgm:pt modelId="{D2D3CA54-C4C7-4B4F-B65A-D9FC9B8438C9}" type="pres">
      <dgm:prSet presAssocID="{186D6169-167A-4B35-AE25-D2220F470B4C}" presName="compNode" presStyleCnt="0"/>
      <dgm:spPr/>
    </dgm:pt>
    <dgm:pt modelId="{C7CD2B7C-DB7B-49C2-B016-F9E2CDD26328}" type="pres">
      <dgm:prSet presAssocID="{186D6169-167A-4B35-AE25-D2220F470B4C}" presName="aNode" presStyleLbl="bgShp" presStyleIdx="1" presStyleCnt="3"/>
      <dgm:spPr/>
      <dgm:t>
        <a:bodyPr/>
        <a:lstStyle/>
        <a:p>
          <a:endParaRPr lang="en-US"/>
        </a:p>
      </dgm:t>
    </dgm:pt>
    <dgm:pt modelId="{C3995810-DCAA-46D2-BAC9-146DF6D9F31A}" type="pres">
      <dgm:prSet presAssocID="{186D6169-167A-4B35-AE25-D2220F470B4C}" presName="textNode" presStyleLbl="bgShp" presStyleIdx="1" presStyleCnt="3"/>
      <dgm:spPr/>
      <dgm:t>
        <a:bodyPr/>
        <a:lstStyle/>
        <a:p>
          <a:endParaRPr lang="en-US"/>
        </a:p>
      </dgm:t>
    </dgm:pt>
    <dgm:pt modelId="{C9141E2D-C242-429B-9A98-8719C9273EA4}" type="pres">
      <dgm:prSet presAssocID="{186D6169-167A-4B35-AE25-D2220F470B4C}" presName="compChildNode" presStyleCnt="0"/>
      <dgm:spPr/>
    </dgm:pt>
    <dgm:pt modelId="{D244C751-4C5A-4B72-A6C2-223F4DE1069A}" type="pres">
      <dgm:prSet presAssocID="{186D6169-167A-4B35-AE25-D2220F470B4C}" presName="theInnerList" presStyleCnt="0"/>
      <dgm:spPr/>
    </dgm:pt>
    <dgm:pt modelId="{5447D9A9-14D2-4DFF-9B3F-D1F496D4E909}" type="pres">
      <dgm:prSet presAssocID="{8B78F004-2558-4F87-ACBB-65A54712DB49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E1124-5219-4C79-BC06-48A68FBAE79F}" type="pres">
      <dgm:prSet presAssocID="{8B78F004-2558-4F87-ACBB-65A54712DB49}" presName="aSpace2" presStyleCnt="0"/>
      <dgm:spPr/>
    </dgm:pt>
    <dgm:pt modelId="{35F75C14-35ED-4ABA-838E-E9B030245A6F}" type="pres">
      <dgm:prSet presAssocID="{3458F084-A2F3-4D9F-8CD5-AF1C6A02EC9D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98C07-C743-4C7A-9D8C-6D80D08BD602}" type="pres">
      <dgm:prSet presAssocID="{3458F084-A2F3-4D9F-8CD5-AF1C6A02EC9D}" presName="aSpace2" presStyleCnt="0"/>
      <dgm:spPr/>
    </dgm:pt>
    <dgm:pt modelId="{009E2AFC-2559-4151-AFEC-5789308E5B49}" type="pres">
      <dgm:prSet presAssocID="{813CA644-A931-4F0C-994D-2A798C4D3693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0CF0-8EF9-43F6-9B86-1A88D88FD165}" type="pres">
      <dgm:prSet presAssocID="{813CA644-A931-4F0C-994D-2A798C4D3693}" presName="aSpace2" presStyleCnt="0"/>
      <dgm:spPr/>
    </dgm:pt>
    <dgm:pt modelId="{53BB946F-03E9-4EA7-A9F7-FBB049EDD20A}" type="pres">
      <dgm:prSet presAssocID="{FB54ED54-23EC-4BC3-8FF8-A59CD9B4E2CE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C1932-87FB-4565-87BB-A953613B2BD1}" type="pres">
      <dgm:prSet presAssocID="{FB54ED54-23EC-4BC3-8FF8-A59CD9B4E2CE}" presName="aSpace2" presStyleCnt="0"/>
      <dgm:spPr/>
    </dgm:pt>
    <dgm:pt modelId="{DA2DD75F-BC8A-4A25-BD37-FE7B675529DD}" type="pres">
      <dgm:prSet presAssocID="{8B015CF4-6810-4454-A71C-83F569EAEA12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E828B-C495-4954-8954-6291BE46ED84}" type="pres">
      <dgm:prSet presAssocID="{8B015CF4-6810-4454-A71C-83F569EAEA12}" presName="aSpace2" presStyleCnt="0"/>
      <dgm:spPr/>
    </dgm:pt>
    <dgm:pt modelId="{446574C2-6032-49F0-8BD4-3741F5C3C8FA}" type="pres">
      <dgm:prSet presAssocID="{28AEF1E2-C0D9-406B-B1B5-AD2A413250E0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AB791-2F4D-4373-AD16-2202D2C5DE03}" type="pres">
      <dgm:prSet presAssocID="{186D6169-167A-4B35-AE25-D2220F470B4C}" presName="aSpace" presStyleCnt="0"/>
      <dgm:spPr/>
    </dgm:pt>
    <dgm:pt modelId="{43E483E7-75FF-42BD-B56D-66A19C201A66}" type="pres">
      <dgm:prSet presAssocID="{4E47E463-9B00-425B-A205-8E25B851CE01}" presName="compNode" presStyleCnt="0"/>
      <dgm:spPr/>
    </dgm:pt>
    <dgm:pt modelId="{EB409ED7-D547-4109-A0D6-A31490253156}" type="pres">
      <dgm:prSet presAssocID="{4E47E463-9B00-425B-A205-8E25B851CE01}" presName="aNode" presStyleLbl="bgShp" presStyleIdx="2" presStyleCnt="3"/>
      <dgm:spPr/>
      <dgm:t>
        <a:bodyPr/>
        <a:lstStyle/>
        <a:p>
          <a:endParaRPr lang="en-US"/>
        </a:p>
      </dgm:t>
    </dgm:pt>
    <dgm:pt modelId="{F3965D8B-CF78-4E28-BB73-9AE293F32660}" type="pres">
      <dgm:prSet presAssocID="{4E47E463-9B00-425B-A205-8E25B851CE01}" presName="textNode" presStyleLbl="bgShp" presStyleIdx="2" presStyleCnt="3"/>
      <dgm:spPr/>
      <dgm:t>
        <a:bodyPr/>
        <a:lstStyle/>
        <a:p>
          <a:endParaRPr lang="en-US"/>
        </a:p>
      </dgm:t>
    </dgm:pt>
    <dgm:pt modelId="{CD32F6A6-2CB0-41D4-A7A3-F3AA8722D5AF}" type="pres">
      <dgm:prSet presAssocID="{4E47E463-9B00-425B-A205-8E25B851CE01}" presName="compChildNode" presStyleCnt="0"/>
      <dgm:spPr/>
    </dgm:pt>
    <dgm:pt modelId="{A3FC6E93-0A15-4D0E-86EA-5C25F2EAD020}" type="pres">
      <dgm:prSet presAssocID="{4E47E463-9B00-425B-A205-8E25B851CE01}" presName="theInnerList" presStyleCnt="0"/>
      <dgm:spPr/>
    </dgm:pt>
    <dgm:pt modelId="{CA5D2AE8-A87C-4CE5-A636-0DF163C65EB7}" type="pres">
      <dgm:prSet presAssocID="{7AA582E3-2F2E-4C7B-BFD3-5DBFE109607F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570E-D785-410E-B71D-979FAFC49916}" type="pres">
      <dgm:prSet presAssocID="{7AA582E3-2F2E-4C7B-BFD3-5DBFE109607F}" presName="aSpace2" presStyleCnt="0"/>
      <dgm:spPr/>
    </dgm:pt>
    <dgm:pt modelId="{EE5738EB-9C20-4428-8B60-9168AF56CE48}" type="pres">
      <dgm:prSet presAssocID="{D823BD38-6E1C-4986-A336-6DA107D7A75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AF5C-11E7-4D81-A302-2EFBA142B9FA}" type="pres">
      <dgm:prSet presAssocID="{D823BD38-6E1C-4986-A336-6DA107D7A752}" presName="aSpace2" presStyleCnt="0"/>
      <dgm:spPr/>
    </dgm:pt>
    <dgm:pt modelId="{ED5A84AA-3EF9-42C6-B9FD-103C259298D0}" type="pres">
      <dgm:prSet presAssocID="{4E1D042F-4AA3-4D6E-9589-FD09923EAEB4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23869-2000-48D9-A82C-D6182154009C}" type="pres">
      <dgm:prSet presAssocID="{4E1D042F-4AA3-4D6E-9589-FD09923EAEB4}" presName="aSpace2" presStyleCnt="0"/>
      <dgm:spPr/>
    </dgm:pt>
    <dgm:pt modelId="{B9266DD1-E250-4E47-9789-513DD982655A}" type="pres">
      <dgm:prSet presAssocID="{DFD505BA-526C-4B81-9BCF-DB69D674D99F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85CF3-5681-4CAA-B17A-913644D0D044}" type="presOf" srcId="{4E1D042F-4AA3-4D6E-9589-FD09923EAEB4}" destId="{ED5A84AA-3EF9-42C6-B9FD-103C259298D0}" srcOrd="0" destOrd="0" presId="urn:microsoft.com/office/officeart/2005/8/layout/lProcess2"/>
    <dgm:cxn modelId="{5BDFF06F-EE70-4846-A28E-7E26CECB4B41}" type="presOf" srcId="{59673975-11B2-4E44-85F1-DC9E10A36F34}" destId="{A96F9717-799E-4D63-801C-4452FD4145BC}" srcOrd="0" destOrd="0" presId="urn:microsoft.com/office/officeart/2005/8/layout/lProcess2"/>
    <dgm:cxn modelId="{1AC1C805-203E-4216-B01B-B72A683E795A}" type="presOf" srcId="{813CA644-A931-4F0C-994D-2A798C4D3693}" destId="{009E2AFC-2559-4151-AFEC-5789308E5B49}" srcOrd="0" destOrd="0" presId="urn:microsoft.com/office/officeart/2005/8/layout/lProcess2"/>
    <dgm:cxn modelId="{D6BD87ED-0BBB-44C8-A429-DA2747C53577}" srcId="{186D6169-167A-4B35-AE25-D2220F470B4C}" destId="{FB54ED54-23EC-4BC3-8FF8-A59CD9B4E2CE}" srcOrd="3" destOrd="0" parTransId="{3ACEEEB8-343B-4320-BB1C-7D54DE973ADC}" sibTransId="{B0D07B4E-C0D7-4A78-B7DE-9F0CD6A8503E}"/>
    <dgm:cxn modelId="{BF55ADF6-F3F3-4F9C-AB13-73C6E29988E5}" srcId="{D33BBC03-15C2-4515-97B7-BAAEB00DC583}" destId="{59673975-11B2-4E44-85F1-DC9E10A36F34}" srcOrd="1" destOrd="0" parTransId="{15AE6621-C72F-4883-95DB-AFDCB8C30DD7}" sibTransId="{6C49F73D-0057-42C3-A6A3-BA77F4FF4620}"/>
    <dgm:cxn modelId="{8AF9E604-06CD-41A5-BA58-49B1EA625542}" srcId="{4E47E463-9B00-425B-A205-8E25B851CE01}" destId="{7AA582E3-2F2E-4C7B-BFD3-5DBFE109607F}" srcOrd="0" destOrd="0" parTransId="{284BE9D7-96E1-4810-9740-5DAE4D998924}" sibTransId="{CC3174F5-03D9-4466-8584-4CC12EE90E44}"/>
    <dgm:cxn modelId="{5E2D9004-6796-48CE-B676-CB1E8B14AB12}" type="presOf" srcId="{186D6169-167A-4B35-AE25-D2220F470B4C}" destId="{C7CD2B7C-DB7B-49C2-B016-F9E2CDD26328}" srcOrd="0" destOrd="0" presId="urn:microsoft.com/office/officeart/2005/8/layout/lProcess2"/>
    <dgm:cxn modelId="{5760DA77-0F0E-4B7C-9EA3-247A8B7D86DD}" type="presOf" srcId="{5A9DF801-9C14-4B16-BA98-E8504BFFC735}" destId="{4A9EEBDA-8C48-4705-8D9A-79B5DD2502A5}" srcOrd="0" destOrd="0" presId="urn:microsoft.com/office/officeart/2005/8/layout/lProcess2"/>
    <dgm:cxn modelId="{E4266949-46F2-44AE-91BF-F35A3431EA17}" srcId="{186D6169-167A-4B35-AE25-D2220F470B4C}" destId="{28AEF1E2-C0D9-406B-B1B5-AD2A413250E0}" srcOrd="5" destOrd="0" parTransId="{C98797BB-7909-4A84-B34A-F586EE1DE3F7}" sibTransId="{DDCCE5A0-4F39-476D-A726-B7CE01B776A8}"/>
    <dgm:cxn modelId="{7BE5DA4B-57F1-4073-B512-4C0E4B2183E1}" type="presOf" srcId="{1FAF9821-E7D1-41F2-8FF5-1BF07F4AB5C2}" destId="{9480EA4F-FD0E-4EBF-A7EA-50E91230C960}" srcOrd="0" destOrd="0" presId="urn:microsoft.com/office/officeart/2005/8/layout/lProcess2"/>
    <dgm:cxn modelId="{DB8FC446-50C8-4411-BF17-C065349D4C40}" srcId="{D33BBC03-15C2-4515-97B7-BAAEB00DC583}" destId="{5A9DF801-9C14-4B16-BA98-E8504BFFC735}" srcOrd="3" destOrd="0" parTransId="{FA5827D6-9A52-46B7-8CCA-D7CD50282042}" sibTransId="{ECE55D66-DE18-4A4D-8D6B-5FABCAA08825}"/>
    <dgm:cxn modelId="{7A2F51FF-0558-4A5C-BC57-0B06C573FE69}" srcId="{186D6169-167A-4B35-AE25-D2220F470B4C}" destId="{3458F084-A2F3-4D9F-8CD5-AF1C6A02EC9D}" srcOrd="1" destOrd="0" parTransId="{A1C051AC-40E5-49F2-8AFF-4F49CBD45866}" sibTransId="{37C597E8-39B2-475D-A73F-A09ED18EB8D9}"/>
    <dgm:cxn modelId="{C9002643-2459-4E7E-8913-B7C4CF63C396}" type="presOf" srcId="{FB54ED54-23EC-4BC3-8FF8-A59CD9B4E2CE}" destId="{53BB946F-03E9-4EA7-A9F7-FBB049EDD20A}" srcOrd="0" destOrd="0" presId="urn:microsoft.com/office/officeart/2005/8/layout/lProcess2"/>
    <dgm:cxn modelId="{6CF92A21-D9A5-429E-B624-D516928EB897}" type="presOf" srcId="{4E47E463-9B00-425B-A205-8E25B851CE01}" destId="{EB409ED7-D547-4109-A0D6-A31490253156}" srcOrd="0" destOrd="0" presId="urn:microsoft.com/office/officeart/2005/8/layout/lProcess2"/>
    <dgm:cxn modelId="{5EC4D8A4-4AB2-4B0B-81B0-8C649FABC693}" srcId="{1FAF9821-E7D1-41F2-8FF5-1BF07F4AB5C2}" destId="{186D6169-167A-4B35-AE25-D2220F470B4C}" srcOrd="1" destOrd="0" parTransId="{7ECCB936-A7A2-4456-8778-5C30FCC70847}" sibTransId="{B0F316A1-1DA4-4B34-B17C-3CD040336814}"/>
    <dgm:cxn modelId="{E9CBDF83-7187-42D6-A7EF-DDE7E0BFE3D5}" srcId="{186D6169-167A-4B35-AE25-D2220F470B4C}" destId="{8B015CF4-6810-4454-A71C-83F569EAEA12}" srcOrd="4" destOrd="0" parTransId="{149D4BA2-0017-4822-AD82-2119831E6369}" sibTransId="{42284B36-DB08-42ED-BCA3-9398FADFDD9E}"/>
    <dgm:cxn modelId="{0DD5DE84-95D8-4878-B32B-F393DDE5DC47}" type="presOf" srcId="{28AEF1E2-C0D9-406B-B1B5-AD2A413250E0}" destId="{446574C2-6032-49F0-8BD4-3741F5C3C8FA}" srcOrd="0" destOrd="0" presId="urn:microsoft.com/office/officeart/2005/8/layout/lProcess2"/>
    <dgm:cxn modelId="{3783FC07-9556-44B5-A9A5-B1C83008A96A}" type="presOf" srcId="{D823BD38-6E1C-4986-A336-6DA107D7A752}" destId="{EE5738EB-9C20-4428-8B60-9168AF56CE48}" srcOrd="0" destOrd="0" presId="urn:microsoft.com/office/officeart/2005/8/layout/lProcess2"/>
    <dgm:cxn modelId="{4323649C-FC9E-4A0F-B501-BB1E6692257B}" srcId="{D33BBC03-15C2-4515-97B7-BAAEB00DC583}" destId="{FF0AF422-1D9F-4930-B80A-74473603548E}" srcOrd="2" destOrd="0" parTransId="{2A673AB0-EC49-4457-9B89-7032DC163DD7}" sibTransId="{658257E4-444F-40E8-8D1A-73207BFE6E0E}"/>
    <dgm:cxn modelId="{1E93F7A5-42C9-4D01-B0D6-BC9B20F36072}" type="presOf" srcId="{D33BBC03-15C2-4515-97B7-BAAEB00DC583}" destId="{1FEF8EB2-035B-4644-BEA2-65752A6901EC}" srcOrd="0" destOrd="0" presId="urn:microsoft.com/office/officeart/2005/8/layout/lProcess2"/>
    <dgm:cxn modelId="{37B212E8-5E70-4868-A91E-F850578CEC13}" srcId="{1FAF9821-E7D1-41F2-8FF5-1BF07F4AB5C2}" destId="{D33BBC03-15C2-4515-97B7-BAAEB00DC583}" srcOrd="0" destOrd="0" parTransId="{EC26E2D3-9E69-4B5E-9E20-039360EDAA2A}" sibTransId="{2216C8F9-AE25-4E2E-95EF-CD4578B4F770}"/>
    <dgm:cxn modelId="{A5C6A033-27F9-48FE-B5F9-94416BA4FDAF}" srcId="{4E47E463-9B00-425B-A205-8E25B851CE01}" destId="{4E1D042F-4AA3-4D6E-9589-FD09923EAEB4}" srcOrd="2" destOrd="0" parTransId="{42C72C25-CC63-4F83-8185-BE91FFFBD793}" sibTransId="{A2558133-4D9E-45BA-B5F6-937EE7217FA3}"/>
    <dgm:cxn modelId="{97EAFC4B-19A1-4AC8-A7DB-07EDAD8DCFEC}" type="presOf" srcId="{FF0AF422-1D9F-4930-B80A-74473603548E}" destId="{B65E7BAC-5E3E-44A5-8279-A4EAAA71295C}" srcOrd="0" destOrd="0" presId="urn:microsoft.com/office/officeart/2005/8/layout/lProcess2"/>
    <dgm:cxn modelId="{5B2B7E48-FD9F-45D9-A562-7F3CA51B903C}" type="presOf" srcId="{4E47E463-9B00-425B-A205-8E25B851CE01}" destId="{F3965D8B-CF78-4E28-BB73-9AE293F32660}" srcOrd="1" destOrd="0" presId="urn:microsoft.com/office/officeart/2005/8/layout/lProcess2"/>
    <dgm:cxn modelId="{DF20C645-373A-40DE-88D9-19802905C203}" type="presOf" srcId="{8B78F004-2558-4F87-ACBB-65A54712DB49}" destId="{5447D9A9-14D2-4DFF-9B3F-D1F496D4E909}" srcOrd="0" destOrd="0" presId="urn:microsoft.com/office/officeart/2005/8/layout/lProcess2"/>
    <dgm:cxn modelId="{B4B88EA1-56B2-4F4D-A351-A06209DFBA21}" type="presOf" srcId="{186D6169-167A-4B35-AE25-D2220F470B4C}" destId="{C3995810-DCAA-46D2-BAC9-146DF6D9F31A}" srcOrd="1" destOrd="0" presId="urn:microsoft.com/office/officeart/2005/8/layout/lProcess2"/>
    <dgm:cxn modelId="{BA77F797-4FD8-41E7-8303-6E6CB53B8F60}" type="presOf" srcId="{CA17697E-DE93-406E-8FB2-1A4B63C9435A}" destId="{7FB93F1E-0A23-45D4-946F-D4BC0C515CA2}" srcOrd="0" destOrd="0" presId="urn:microsoft.com/office/officeart/2005/8/layout/lProcess2"/>
    <dgm:cxn modelId="{512EDED4-82E7-4D03-81F0-AB36B009D504}" srcId="{186D6169-167A-4B35-AE25-D2220F470B4C}" destId="{8B78F004-2558-4F87-ACBB-65A54712DB49}" srcOrd="0" destOrd="0" parTransId="{C72727AF-61F3-40E2-A9A4-3E23F6C0B166}" sibTransId="{2FFCCE0F-1869-4760-8BDC-524B534F8A0D}"/>
    <dgm:cxn modelId="{35FCE7C7-5BC2-4879-B7A6-CA64A657D29A}" type="presOf" srcId="{DFD505BA-526C-4B81-9BCF-DB69D674D99F}" destId="{B9266DD1-E250-4E47-9789-513DD982655A}" srcOrd="0" destOrd="0" presId="urn:microsoft.com/office/officeart/2005/8/layout/lProcess2"/>
    <dgm:cxn modelId="{DE8A375C-7AC9-4546-A3A8-4730AC86B44F}" srcId="{D33BBC03-15C2-4515-97B7-BAAEB00DC583}" destId="{CA17697E-DE93-406E-8FB2-1A4B63C9435A}" srcOrd="0" destOrd="0" parTransId="{A3959325-B866-4955-9FE8-BE3EB39B5F17}" sibTransId="{9661AF15-C2D7-4540-BEA5-B7F90A62552F}"/>
    <dgm:cxn modelId="{22EFBC5F-1DC6-46E7-8058-19F3FA6626B2}" type="presOf" srcId="{3458F084-A2F3-4D9F-8CD5-AF1C6A02EC9D}" destId="{35F75C14-35ED-4ABA-838E-E9B030245A6F}" srcOrd="0" destOrd="0" presId="urn:microsoft.com/office/officeart/2005/8/layout/lProcess2"/>
    <dgm:cxn modelId="{94E8940F-893A-41EF-A52A-72C80A5E4093}" srcId="{4E47E463-9B00-425B-A205-8E25B851CE01}" destId="{DFD505BA-526C-4B81-9BCF-DB69D674D99F}" srcOrd="3" destOrd="0" parTransId="{7E1060A2-ADFF-423D-9FC4-5CC8A5A6B41A}" sibTransId="{F513D2A2-C92B-483D-85A1-F6DB45336A64}"/>
    <dgm:cxn modelId="{E79B52FC-2AE2-4D4F-AA2B-376E87689346}" srcId="{186D6169-167A-4B35-AE25-D2220F470B4C}" destId="{813CA644-A931-4F0C-994D-2A798C4D3693}" srcOrd="2" destOrd="0" parTransId="{6EDCF0A2-E942-48F3-8D52-14C78B3D1E5B}" sibTransId="{14A0FF0A-E72E-494B-A6D8-8F2628002CF9}"/>
    <dgm:cxn modelId="{0246C90E-0FC1-4788-AE45-BC2701340FAA}" srcId="{4E47E463-9B00-425B-A205-8E25B851CE01}" destId="{D823BD38-6E1C-4986-A336-6DA107D7A752}" srcOrd="1" destOrd="0" parTransId="{2809801D-7618-4964-BB71-8F95779418E1}" sibTransId="{F9C47132-E821-4B38-8216-D4E934768F10}"/>
    <dgm:cxn modelId="{546532AE-5B62-4433-8773-ABCAD69E4ABF}" type="presOf" srcId="{7AA582E3-2F2E-4C7B-BFD3-5DBFE109607F}" destId="{CA5D2AE8-A87C-4CE5-A636-0DF163C65EB7}" srcOrd="0" destOrd="0" presId="urn:microsoft.com/office/officeart/2005/8/layout/lProcess2"/>
    <dgm:cxn modelId="{65E06D4C-559E-4250-B771-3C4E57BE137A}" srcId="{1FAF9821-E7D1-41F2-8FF5-1BF07F4AB5C2}" destId="{4E47E463-9B00-425B-A205-8E25B851CE01}" srcOrd="2" destOrd="0" parTransId="{C9CD80F0-E5A0-4A54-90C1-4C0C4749A264}" sibTransId="{5D611656-6C59-41F0-81E8-3373B47294B8}"/>
    <dgm:cxn modelId="{7BD700C8-E99A-4536-B10A-B60789C4F76D}" type="presOf" srcId="{D33BBC03-15C2-4515-97B7-BAAEB00DC583}" destId="{D0FD4226-DC0F-47FD-B8AF-4DC8965F2C7F}" srcOrd="1" destOrd="0" presId="urn:microsoft.com/office/officeart/2005/8/layout/lProcess2"/>
    <dgm:cxn modelId="{D56C8A4F-9A76-4460-A39D-674F651C8A8A}" type="presOf" srcId="{8B015CF4-6810-4454-A71C-83F569EAEA12}" destId="{DA2DD75F-BC8A-4A25-BD37-FE7B675529DD}" srcOrd="0" destOrd="0" presId="urn:microsoft.com/office/officeart/2005/8/layout/lProcess2"/>
    <dgm:cxn modelId="{5BAF65AE-5F19-4845-9AD9-CE2903DE4B2F}" type="presParOf" srcId="{9480EA4F-FD0E-4EBF-A7EA-50E91230C960}" destId="{AD7716CA-94C6-4351-985A-6829A70173AA}" srcOrd="0" destOrd="0" presId="urn:microsoft.com/office/officeart/2005/8/layout/lProcess2"/>
    <dgm:cxn modelId="{23C92F45-86E0-4A16-A14C-7AE388FA3595}" type="presParOf" srcId="{AD7716CA-94C6-4351-985A-6829A70173AA}" destId="{1FEF8EB2-035B-4644-BEA2-65752A6901EC}" srcOrd="0" destOrd="0" presId="urn:microsoft.com/office/officeart/2005/8/layout/lProcess2"/>
    <dgm:cxn modelId="{B3ACBDAF-DE3F-4053-8F4F-E153868A2515}" type="presParOf" srcId="{AD7716CA-94C6-4351-985A-6829A70173AA}" destId="{D0FD4226-DC0F-47FD-B8AF-4DC8965F2C7F}" srcOrd="1" destOrd="0" presId="urn:microsoft.com/office/officeart/2005/8/layout/lProcess2"/>
    <dgm:cxn modelId="{B52CE22F-DB0E-4989-A0B3-2058625978DB}" type="presParOf" srcId="{AD7716CA-94C6-4351-985A-6829A70173AA}" destId="{2CF6DCD1-1A69-497B-A135-9DD14829536A}" srcOrd="2" destOrd="0" presId="urn:microsoft.com/office/officeart/2005/8/layout/lProcess2"/>
    <dgm:cxn modelId="{E9A46AA2-CD2E-48C7-AE38-13B6B7BEB510}" type="presParOf" srcId="{2CF6DCD1-1A69-497B-A135-9DD14829536A}" destId="{5903244E-3CE1-48C3-AF46-A161576CDFA1}" srcOrd="0" destOrd="0" presId="urn:microsoft.com/office/officeart/2005/8/layout/lProcess2"/>
    <dgm:cxn modelId="{80C091B1-7D50-43DC-978D-EE80854E65D2}" type="presParOf" srcId="{5903244E-3CE1-48C3-AF46-A161576CDFA1}" destId="{7FB93F1E-0A23-45D4-946F-D4BC0C515CA2}" srcOrd="0" destOrd="0" presId="urn:microsoft.com/office/officeart/2005/8/layout/lProcess2"/>
    <dgm:cxn modelId="{A0DC823E-602A-409F-A772-19E55BCFB7CD}" type="presParOf" srcId="{5903244E-3CE1-48C3-AF46-A161576CDFA1}" destId="{F77472BE-B447-444C-8997-32566DECB64B}" srcOrd="1" destOrd="0" presId="urn:microsoft.com/office/officeart/2005/8/layout/lProcess2"/>
    <dgm:cxn modelId="{285F5533-BF69-4896-8EF2-ED002D7FDCCD}" type="presParOf" srcId="{5903244E-3CE1-48C3-AF46-A161576CDFA1}" destId="{A96F9717-799E-4D63-801C-4452FD4145BC}" srcOrd="2" destOrd="0" presId="urn:microsoft.com/office/officeart/2005/8/layout/lProcess2"/>
    <dgm:cxn modelId="{10244446-AB20-4E64-8101-45BFF61CE037}" type="presParOf" srcId="{5903244E-3CE1-48C3-AF46-A161576CDFA1}" destId="{22236FC5-2B29-4805-A332-B1E52CD3550E}" srcOrd="3" destOrd="0" presId="urn:microsoft.com/office/officeart/2005/8/layout/lProcess2"/>
    <dgm:cxn modelId="{B9AB188E-7DA4-49F9-98D0-641EFEE245E9}" type="presParOf" srcId="{5903244E-3CE1-48C3-AF46-A161576CDFA1}" destId="{B65E7BAC-5E3E-44A5-8279-A4EAAA71295C}" srcOrd="4" destOrd="0" presId="urn:microsoft.com/office/officeart/2005/8/layout/lProcess2"/>
    <dgm:cxn modelId="{E23DFD2D-B298-42B3-B7EF-3E82FDE07C53}" type="presParOf" srcId="{5903244E-3CE1-48C3-AF46-A161576CDFA1}" destId="{589167B5-F728-42CE-BFC1-836471DE1D39}" srcOrd="5" destOrd="0" presId="urn:microsoft.com/office/officeart/2005/8/layout/lProcess2"/>
    <dgm:cxn modelId="{B6561660-9A8F-440B-AF73-8A55B3224C7B}" type="presParOf" srcId="{5903244E-3CE1-48C3-AF46-A161576CDFA1}" destId="{4A9EEBDA-8C48-4705-8D9A-79B5DD2502A5}" srcOrd="6" destOrd="0" presId="urn:microsoft.com/office/officeart/2005/8/layout/lProcess2"/>
    <dgm:cxn modelId="{3274E654-89B5-4E26-AF25-129CAD71D016}" type="presParOf" srcId="{9480EA4F-FD0E-4EBF-A7EA-50E91230C960}" destId="{A7FA62A4-26A8-4438-AA45-FC59E3B741F7}" srcOrd="1" destOrd="0" presId="urn:microsoft.com/office/officeart/2005/8/layout/lProcess2"/>
    <dgm:cxn modelId="{00FED5DE-1D51-4407-B54F-CFAB7471250D}" type="presParOf" srcId="{9480EA4F-FD0E-4EBF-A7EA-50E91230C960}" destId="{D2D3CA54-C4C7-4B4F-B65A-D9FC9B8438C9}" srcOrd="2" destOrd="0" presId="urn:microsoft.com/office/officeart/2005/8/layout/lProcess2"/>
    <dgm:cxn modelId="{5CB4ABD4-86AB-40CC-BBC0-DE625F6CA22C}" type="presParOf" srcId="{D2D3CA54-C4C7-4B4F-B65A-D9FC9B8438C9}" destId="{C7CD2B7C-DB7B-49C2-B016-F9E2CDD26328}" srcOrd="0" destOrd="0" presId="urn:microsoft.com/office/officeart/2005/8/layout/lProcess2"/>
    <dgm:cxn modelId="{FD8BC52C-4371-4ECA-8183-E45EE0074742}" type="presParOf" srcId="{D2D3CA54-C4C7-4B4F-B65A-D9FC9B8438C9}" destId="{C3995810-DCAA-46D2-BAC9-146DF6D9F31A}" srcOrd="1" destOrd="0" presId="urn:microsoft.com/office/officeart/2005/8/layout/lProcess2"/>
    <dgm:cxn modelId="{035B5939-D217-45A6-8F34-57AA896F5DEC}" type="presParOf" srcId="{D2D3CA54-C4C7-4B4F-B65A-D9FC9B8438C9}" destId="{C9141E2D-C242-429B-9A98-8719C9273EA4}" srcOrd="2" destOrd="0" presId="urn:microsoft.com/office/officeart/2005/8/layout/lProcess2"/>
    <dgm:cxn modelId="{44EFD5EB-C12F-41D2-A46D-4DE95CF3751F}" type="presParOf" srcId="{C9141E2D-C242-429B-9A98-8719C9273EA4}" destId="{D244C751-4C5A-4B72-A6C2-223F4DE1069A}" srcOrd="0" destOrd="0" presId="urn:microsoft.com/office/officeart/2005/8/layout/lProcess2"/>
    <dgm:cxn modelId="{74F91FE2-38C6-4F1D-851D-735A8175F419}" type="presParOf" srcId="{D244C751-4C5A-4B72-A6C2-223F4DE1069A}" destId="{5447D9A9-14D2-4DFF-9B3F-D1F496D4E909}" srcOrd="0" destOrd="0" presId="urn:microsoft.com/office/officeart/2005/8/layout/lProcess2"/>
    <dgm:cxn modelId="{AF6A8DC1-CCB6-4A23-AB1B-3847B1AF5C94}" type="presParOf" srcId="{D244C751-4C5A-4B72-A6C2-223F4DE1069A}" destId="{0F2E1124-5219-4C79-BC06-48A68FBAE79F}" srcOrd="1" destOrd="0" presId="urn:microsoft.com/office/officeart/2005/8/layout/lProcess2"/>
    <dgm:cxn modelId="{7D8F4C3B-BD19-4AB7-938E-CBD74EC9D77D}" type="presParOf" srcId="{D244C751-4C5A-4B72-A6C2-223F4DE1069A}" destId="{35F75C14-35ED-4ABA-838E-E9B030245A6F}" srcOrd="2" destOrd="0" presId="urn:microsoft.com/office/officeart/2005/8/layout/lProcess2"/>
    <dgm:cxn modelId="{B31C27D1-4393-483B-AA01-9C0C6BF13944}" type="presParOf" srcId="{D244C751-4C5A-4B72-A6C2-223F4DE1069A}" destId="{9A698C07-C743-4C7A-9D8C-6D80D08BD602}" srcOrd="3" destOrd="0" presId="urn:microsoft.com/office/officeart/2005/8/layout/lProcess2"/>
    <dgm:cxn modelId="{69875FD7-94BF-4D86-8B96-56E1584F53C6}" type="presParOf" srcId="{D244C751-4C5A-4B72-A6C2-223F4DE1069A}" destId="{009E2AFC-2559-4151-AFEC-5789308E5B49}" srcOrd="4" destOrd="0" presId="urn:microsoft.com/office/officeart/2005/8/layout/lProcess2"/>
    <dgm:cxn modelId="{CB1407BE-839F-4578-8C3D-AE921ADFEB91}" type="presParOf" srcId="{D244C751-4C5A-4B72-A6C2-223F4DE1069A}" destId="{ED1C0CF0-8EF9-43F6-9B86-1A88D88FD165}" srcOrd="5" destOrd="0" presId="urn:microsoft.com/office/officeart/2005/8/layout/lProcess2"/>
    <dgm:cxn modelId="{58D9EB41-6068-4E78-8E96-106AC9609484}" type="presParOf" srcId="{D244C751-4C5A-4B72-A6C2-223F4DE1069A}" destId="{53BB946F-03E9-4EA7-A9F7-FBB049EDD20A}" srcOrd="6" destOrd="0" presId="urn:microsoft.com/office/officeart/2005/8/layout/lProcess2"/>
    <dgm:cxn modelId="{07F261C6-8815-40DC-B85A-97B5FC0DBBC7}" type="presParOf" srcId="{D244C751-4C5A-4B72-A6C2-223F4DE1069A}" destId="{9A9C1932-87FB-4565-87BB-A953613B2BD1}" srcOrd="7" destOrd="0" presId="urn:microsoft.com/office/officeart/2005/8/layout/lProcess2"/>
    <dgm:cxn modelId="{1CF447C8-31AD-4EA9-9C4D-75CB48388350}" type="presParOf" srcId="{D244C751-4C5A-4B72-A6C2-223F4DE1069A}" destId="{DA2DD75F-BC8A-4A25-BD37-FE7B675529DD}" srcOrd="8" destOrd="0" presId="urn:microsoft.com/office/officeart/2005/8/layout/lProcess2"/>
    <dgm:cxn modelId="{A95E9694-EA67-43BB-9A0C-554A8C4F396A}" type="presParOf" srcId="{D244C751-4C5A-4B72-A6C2-223F4DE1069A}" destId="{439E828B-C495-4954-8954-6291BE46ED84}" srcOrd="9" destOrd="0" presId="urn:microsoft.com/office/officeart/2005/8/layout/lProcess2"/>
    <dgm:cxn modelId="{06398A8B-BB95-48C8-B485-AE967B3E26E5}" type="presParOf" srcId="{D244C751-4C5A-4B72-A6C2-223F4DE1069A}" destId="{446574C2-6032-49F0-8BD4-3741F5C3C8FA}" srcOrd="10" destOrd="0" presId="urn:microsoft.com/office/officeart/2005/8/layout/lProcess2"/>
    <dgm:cxn modelId="{2F4AD8FA-CDA7-4363-8D24-8B7A584D3E9D}" type="presParOf" srcId="{9480EA4F-FD0E-4EBF-A7EA-50E91230C960}" destId="{D0AAB791-2F4D-4373-AD16-2202D2C5DE03}" srcOrd="3" destOrd="0" presId="urn:microsoft.com/office/officeart/2005/8/layout/lProcess2"/>
    <dgm:cxn modelId="{844D7C06-3DA8-4509-8BDA-7118EF399504}" type="presParOf" srcId="{9480EA4F-FD0E-4EBF-A7EA-50E91230C960}" destId="{43E483E7-75FF-42BD-B56D-66A19C201A66}" srcOrd="4" destOrd="0" presId="urn:microsoft.com/office/officeart/2005/8/layout/lProcess2"/>
    <dgm:cxn modelId="{C3BF0C3B-1C36-4CB9-8591-A3F4ACC8924B}" type="presParOf" srcId="{43E483E7-75FF-42BD-B56D-66A19C201A66}" destId="{EB409ED7-D547-4109-A0D6-A31490253156}" srcOrd="0" destOrd="0" presId="urn:microsoft.com/office/officeart/2005/8/layout/lProcess2"/>
    <dgm:cxn modelId="{9CF7EA25-DC88-4FF4-867B-B2A86A6853F2}" type="presParOf" srcId="{43E483E7-75FF-42BD-B56D-66A19C201A66}" destId="{F3965D8B-CF78-4E28-BB73-9AE293F32660}" srcOrd="1" destOrd="0" presId="urn:microsoft.com/office/officeart/2005/8/layout/lProcess2"/>
    <dgm:cxn modelId="{FE2D3401-3A63-42AE-AB2B-C4E741568C85}" type="presParOf" srcId="{43E483E7-75FF-42BD-B56D-66A19C201A66}" destId="{CD32F6A6-2CB0-41D4-A7A3-F3AA8722D5AF}" srcOrd="2" destOrd="0" presId="urn:microsoft.com/office/officeart/2005/8/layout/lProcess2"/>
    <dgm:cxn modelId="{E8E91BB3-27F0-46F1-A840-714EE7FC24EF}" type="presParOf" srcId="{CD32F6A6-2CB0-41D4-A7A3-F3AA8722D5AF}" destId="{A3FC6E93-0A15-4D0E-86EA-5C25F2EAD020}" srcOrd="0" destOrd="0" presId="urn:microsoft.com/office/officeart/2005/8/layout/lProcess2"/>
    <dgm:cxn modelId="{14E5DDC0-E808-4379-AC58-53AB7C5D2029}" type="presParOf" srcId="{A3FC6E93-0A15-4D0E-86EA-5C25F2EAD020}" destId="{CA5D2AE8-A87C-4CE5-A636-0DF163C65EB7}" srcOrd="0" destOrd="0" presId="urn:microsoft.com/office/officeart/2005/8/layout/lProcess2"/>
    <dgm:cxn modelId="{549B758C-7272-4E47-8E24-61511F03EC23}" type="presParOf" srcId="{A3FC6E93-0A15-4D0E-86EA-5C25F2EAD020}" destId="{C4A7570E-D785-410E-B71D-979FAFC49916}" srcOrd="1" destOrd="0" presId="urn:microsoft.com/office/officeart/2005/8/layout/lProcess2"/>
    <dgm:cxn modelId="{2479913C-3546-41BE-A149-EABF300350C5}" type="presParOf" srcId="{A3FC6E93-0A15-4D0E-86EA-5C25F2EAD020}" destId="{EE5738EB-9C20-4428-8B60-9168AF56CE48}" srcOrd="2" destOrd="0" presId="urn:microsoft.com/office/officeart/2005/8/layout/lProcess2"/>
    <dgm:cxn modelId="{0E715D2C-03B9-4BD7-BC19-B10A35BEFF26}" type="presParOf" srcId="{A3FC6E93-0A15-4D0E-86EA-5C25F2EAD020}" destId="{7CD0AF5C-11E7-4D81-A302-2EFBA142B9FA}" srcOrd="3" destOrd="0" presId="urn:microsoft.com/office/officeart/2005/8/layout/lProcess2"/>
    <dgm:cxn modelId="{8C8D8936-7BFA-4DCE-A0A6-2EE023F59FE4}" type="presParOf" srcId="{A3FC6E93-0A15-4D0E-86EA-5C25F2EAD020}" destId="{ED5A84AA-3EF9-42C6-B9FD-103C259298D0}" srcOrd="4" destOrd="0" presId="urn:microsoft.com/office/officeart/2005/8/layout/lProcess2"/>
    <dgm:cxn modelId="{9E11941D-76FE-4E86-9F85-D5149BAC8CED}" type="presParOf" srcId="{A3FC6E93-0A15-4D0E-86EA-5C25F2EAD020}" destId="{C0E23869-2000-48D9-A82C-D6182154009C}" srcOrd="5" destOrd="0" presId="urn:microsoft.com/office/officeart/2005/8/layout/lProcess2"/>
    <dgm:cxn modelId="{08B35A20-9C12-4614-9386-64FC74C949D3}" type="presParOf" srcId="{A3FC6E93-0A15-4D0E-86EA-5C25F2EAD020}" destId="{B9266DD1-E250-4E47-9789-513DD982655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F9821-E7D1-41F2-8FF5-1BF07F4AB5C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3BBC03-15C2-4515-97B7-BAAEB00DC583}">
      <dgm:prSet phldrT="[Text]" custT="1"/>
      <dgm:spPr>
        <a:solidFill>
          <a:srgbClr val="1B365D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26E2D3-9E69-4B5E-9E20-039360EDAA2A}" type="par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6C8F9-AE25-4E2E-95EF-CD4578B4F770}" type="sib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697E-DE93-406E-8FB2-1A4B63C9435A}">
      <dgm:prSet phldrT="[Text]"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>
            <a:spcAft>
              <a:spcPts val="0"/>
            </a:spcAft>
          </a:pPr>
          <a:r>
            <a:rPr lang="en-US" sz="16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59325-B866-4955-9FE8-BE3EB39B5F17}" type="par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61AF15-C2D7-4540-BEA5-B7F90A62552F}" type="sib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673975-11B2-4E44-85F1-DC9E10A36F34}">
      <dgm:prSet phldrT="[Text]"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E6621-C72F-4883-95DB-AFDCB8C30DD7}" type="par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9F73D-0057-42C3-A6A3-BA77F4FF4620}" type="sib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D6169-167A-4B35-AE25-D2220F470B4C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CB936-A7A2-4456-8778-5C30FCC70847}" type="par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316A1-1DA4-4B34-B17C-3CD040336814}" type="sib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47E463-9B00-425B-A205-8E25B851CE01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D80F0-E5A0-4A54-90C1-4C0C4749A264}" type="par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611656-6C59-41F0-81E8-3373B47294B8}" type="sib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A582E3-2F2E-4C7B-BFD3-5DBFE109607F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BE9D7-96E1-4810-9740-5DAE4D998924}" type="par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3174F5-03D9-4466-8584-4CC12EE90E44}" type="sib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23BD38-6E1C-4986-A336-6DA107D7A752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>
            <a:spcAft>
              <a:spcPts val="0"/>
            </a:spcAft>
          </a:pPr>
          <a:r>
            <a:rPr lang="en-US" sz="1400" b="0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09801D-7618-4964-BB71-8F95779418E1}" type="par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47132-E821-4B38-8216-D4E934768F10}" type="sib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78F004-2558-4F87-ACBB-65A54712DB49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gm:t>
    </dgm:pt>
    <dgm:pt modelId="{C72727AF-61F3-40E2-A9A4-3E23F6C0B166}" type="par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CCE0F-1869-4760-8BDC-524B534F8A0D}" type="sib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8F084-A2F3-4D9F-8CD5-AF1C6A02EC9D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gm:t>
    </dgm:pt>
    <dgm:pt modelId="{A1C051AC-40E5-49F2-8AFF-4F49CBD45866}" type="par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597E8-39B2-475D-A73F-A09ED18EB8D9}" type="sib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CA644-A931-4F0C-994D-2A798C4D3693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>
            <a:spcAft>
              <a:spcPts val="0"/>
            </a:spcAft>
          </a:pPr>
          <a:r>
            <a:rPr lang="en-US" sz="1600" b="0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gm:t>
    </dgm:pt>
    <dgm:pt modelId="{6EDCF0A2-E942-48F3-8D52-14C78B3D1E5B}" type="par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0FF0A-E72E-494B-A6D8-8F2628002CF9}" type="sib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15CF4-6810-4454-A71C-83F569EAEA12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gm:t>
    </dgm:pt>
    <dgm:pt modelId="{149D4BA2-0017-4822-AD82-2119831E6369}" type="par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84B36-DB08-42ED-BCA3-9398FADFDD9E}" type="sib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EF1E2-C0D9-406B-B1B5-AD2A413250E0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gm:t>
    </dgm:pt>
    <dgm:pt modelId="{C98797BB-7909-4A84-B34A-F586EE1DE3F7}" type="par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CCE5A0-4F39-476D-A726-B7CE01B776A8}" type="sib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AF422-1D9F-4930-B80A-74473603548E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73AB0-EC49-4457-9B89-7032DC163DD7}" type="par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8257E4-444F-40E8-8D1A-73207BFE6E0E}" type="sib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D042F-4AA3-4D6E-9589-FD09923EAEB4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C72C25-CC63-4F83-8185-BE91FFFBD793}" type="par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558133-4D9E-45BA-B5F6-937EE7217FA3}" type="sib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505BA-526C-4B81-9BCF-DB69D674D99F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u="sng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060A2-ADFF-423D-9FC4-5CC8A5A6B41A}" type="par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13D2A2-C92B-483D-85A1-F6DB45336A64}" type="sib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DF801-9C14-4B16-BA98-E8504BFFC735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827D6-9A52-46B7-8CCA-D7CD50282042}" type="par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E55D66-DE18-4A4D-8D6B-5FABCAA08825}" type="sib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54ED54-23EC-4BC3-8FF8-A59CD9B4E2CE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dirty="0" smtClean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EEEB8-343B-4320-BB1C-7D54DE973ADC}" type="par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07B4E-C0D7-4A78-B7DE-9F0CD6A8503E}" type="sib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0EA4F-FD0E-4EBF-A7EA-50E91230C960}" type="pres">
      <dgm:prSet presAssocID="{1FAF9821-E7D1-41F2-8FF5-1BF07F4AB5C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716CA-94C6-4351-985A-6829A70173AA}" type="pres">
      <dgm:prSet presAssocID="{D33BBC03-15C2-4515-97B7-BAAEB00DC583}" presName="compNode" presStyleCnt="0"/>
      <dgm:spPr/>
    </dgm:pt>
    <dgm:pt modelId="{1FEF8EB2-035B-4644-BEA2-65752A6901EC}" type="pres">
      <dgm:prSet presAssocID="{D33BBC03-15C2-4515-97B7-BAAEB00DC583}" presName="aNode" presStyleLbl="bgShp" presStyleIdx="0" presStyleCnt="3"/>
      <dgm:spPr/>
      <dgm:t>
        <a:bodyPr/>
        <a:lstStyle/>
        <a:p>
          <a:endParaRPr lang="en-US"/>
        </a:p>
      </dgm:t>
    </dgm:pt>
    <dgm:pt modelId="{D0FD4226-DC0F-47FD-B8AF-4DC8965F2C7F}" type="pres">
      <dgm:prSet presAssocID="{D33BBC03-15C2-4515-97B7-BAAEB00DC583}" presName="textNode" presStyleLbl="bgShp" presStyleIdx="0" presStyleCnt="3"/>
      <dgm:spPr/>
      <dgm:t>
        <a:bodyPr/>
        <a:lstStyle/>
        <a:p>
          <a:endParaRPr lang="en-US"/>
        </a:p>
      </dgm:t>
    </dgm:pt>
    <dgm:pt modelId="{2CF6DCD1-1A69-497B-A135-9DD14829536A}" type="pres">
      <dgm:prSet presAssocID="{D33BBC03-15C2-4515-97B7-BAAEB00DC583}" presName="compChildNode" presStyleCnt="0"/>
      <dgm:spPr/>
    </dgm:pt>
    <dgm:pt modelId="{5903244E-3CE1-48C3-AF46-A161576CDFA1}" type="pres">
      <dgm:prSet presAssocID="{D33BBC03-15C2-4515-97B7-BAAEB00DC583}" presName="theInnerList" presStyleCnt="0"/>
      <dgm:spPr/>
    </dgm:pt>
    <dgm:pt modelId="{7FB93F1E-0A23-45D4-946F-D4BC0C515CA2}" type="pres">
      <dgm:prSet presAssocID="{CA17697E-DE93-406E-8FB2-1A4B63C9435A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472BE-B447-444C-8997-32566DECB64B}" type="pres">
      <dgm:prSet presAssocID="{CA17697E-DE93-406E-8FB2-1A4B63C9435A}" presName="aSpace2" presStyleCnt="0"/>
      <dgm:spPr/>
    </dgm:pt>
    <dgm:pt modelId="{A96F9717-799E-4D63-801C-4452FD4145BC}" type="pres">
      <dgm:prSet presAssocID="{59673975-11B2-4E44-85F1-DC9E10A36F34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6FC5-2B29-4805-A332-B1E52CD3550E}" type="pres">
      <dgm:prSet presAssocID="{59673975-11B2-4E44-85F1-DC9E10A36F34}" presName="aSpace2" presStyleCnt="0"/>
      <dgm:spPr/>
    </dgm:pt>
    <dgm:pt modelId="{B65E7BAC-5E3E-44A5-8279-A4EAAA71295C}" type="pres">
      <dgm:prSet presAssocID="{FF0AF422-1D9F-4930-B80A-74473603548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167B5-F728-42CE-BFC1-836471DE1D39}" type="pres">
      <dgm:prSet presAssocID="{FF0AF422-1D9F-4930-B80A-74473603548E}" presName="aSpace2" presStyleCnt="0"/>
      <dgm:spPr/>
    </dgm:pt>
    <dgm:pt modelId="{4A9EEBDA-8C48-4705-8D9A-79B5DD2502A5}" type="pres">
      <dgm:prSet presAssocID="{5A9DF801-9C14-4B16-BA98-E8504BFFC73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62A4-26A8-4438-AA45-FC59E3B741F7}" type="pres">
      <dgm:prSet presAssocID="{D33BBC03-15C2-4515-97B7-BAAEB00DC583}" presName="aSpace" presStyleCnt="0"/>
      <dgm:spPr/>
    </dgm:pt>
    <dgm:pt modelId="{D2D3CA54-C4C7-4B4F-B65A-D9FC9B8438C9}" type="pres">
      <dgm:prSet presAssocID="{186D6169-167A-4B35-AE25-D2220F470B4C}" presName="compNode" presStyleCnt="0"/>
      <dgm:spPr/>
    </dgm:pt>
    <dgm:pt modelId="{C7CD2B7C-DB7B-49C2-B016-F9E2CDD26328}" type="pres">
      <dgm:prSet presAssocID="{186D6169-167A-4B35-AE25-D2220F470B4C}" presName="aNode" presStyleLbl="bgShp" presStyleIdx="1" presStyleCnt="3"/>
      <dgm:spPr/>
      <dgm:t>
        <a:bodyPr/>
        <a:lstStyle/>
        <a:p>
          <a:endParaRPr lang="en-US"/>
        </a:p>
      </dgm:t>
    </dgm:pt>
    <dgm:pt modelId="{C3995810-DCAA-46D2-BAC9-146DF6D9F31A}" type="pres">
      <dgm:prSet presAssocID="{186D6169-167A-4B35-AE25-D2220F470B4C}" presName="textNode" presStyleLbl="bgShp" presStyleIdx="1" presStyleCnt="3"/>
      <dgm:spPr/>
      <dgm:t>
        <a:bodyPr/>
        <a:lstStyle/>
        <a:p>
          <a:endParaRPr lang="en-US"/>
        </a:p>
      </dgm:t>
    </dgm:pt>
    <dgm:pt modelId="{C9141E2D-C242-429B-9A98-8719C9273EA4}" type="pres">
      <dgm:prSet presAssocID="{186D6169-167A-4B35-AE25-D2220F470B4C}" presName="compChildNode" presStyleCnt="0"/>
      <dgm:spPr/>
    </dgm:pt>
    <dgm:pt modelId="{D244C751-4C5A-4B72-A6C2-223F4DE1069A}" type="pres">
      <dgm:prSet presAssocID="{186D6169-167A-4B35-AE25-D2220F470B4C}" presName="theInnerList" presStyleCnt="0"/>
      <dgm:spPr/>
    </dgm:pt>
    <dgm:pt modelId="{5447D9A9-14D2-4DFF-9B3F-D1F496D4E909}" type="pres">
      <dgm:prSet presAssocID="{8B78F004-2558-4F87-ACBB-65A54712DB49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E1124-5219-4C79-BC06-48A68FBAE79F}" type="pres">
      <dgm:prSet presAssocID="{8B78F004-2558-4F87-ACBB-65A54712DB49}" presName="aSpace2" presStyleCnt="0"/>
      <dgm:spPr/>
    </dgm:pt>
    <dgm:pt modelId="{35F75C14-35ED-4ABA-838E-E9B030245A6F}" type="pres">
      <dgm:prSet presAssocID="{3458F084-A2F3-4D9F-8CD5-AF1C6A02EC9D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98C07-C743-4C7A-9D8C-6D80D08BD602}" type="pres">
      <dgm:prSet presAssocID="{3458F084-A2F3-4D9F-8CD5-AF1C6A02EC9D}" presName="aSpace2" presStyleCnt="0"/>
      <dgm:spPr/>
    </dgm:pt>
    <dgm:pt modelId="{009E2AFC-2559-4151-AFEC-5789308E5B49}" type="pres">
      <dgm:prSet presAssocID="{813CA644-A931-4F0C-994D-2A798C4D3693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0CF0-8EF9-43F6-9B86-1A88D88FD165}" type="pres">
      <dgm:prSet presAssocID="{813CA644-A931-4F0C-994D-2A798C4D3693}" presName="aSpace2" presStyleCnt="0"/>
      <dgm:spPr/>
    </dgm:pt>
    <dgm:pt modelId="{53BB946F-03E9-4EA7-A9F7-FBB049EDD20A}" type="pres">
      <dgm:prSet presAssocID="{FB54ED54-23EC-4BC3-8FF8-A59CD9B4E2CE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C1932-87FB-4565-87BB-A953613B2BD1}" type="pres">
      <dgm:prSet presAssocID="{FB54ED54-23EC-4BC3-8FF8-A59CD9B4E2CE}" presName="aSpace2" presStyleCnt="0"/>
      <dgm:spPr/>
    </dgm:pt>
    <dgm:pt modelId="{DA2DD75F-BC8A-4A25-BD37-FE7B675529DD}" type="pres">
      <dgm:prSet presAssocID="{8B015CF4-6810-4454-A71C-83F569EAEA12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E828B-C495-4954-8954-6291BE46ED84}" type="pres">
      <dgm:prSet presAssocID="{8B015CF4-6810-4454-A71C-83F569EAEA12}" presName="aSpace2" presStyleCnt="0"/>
      <dgm:spPr/>
    </dgm:pt>
    <dgm:pt modelId="{446574C2-6032-49F0-8BD4-3741F5C3C8FA}" type="pres">
      <dgm:prSet presAssocID="{28AEF1E2-C0D9-406B-B1B5-AD2A413250E0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AB791-2F4D-4373-AD16-2202D2C5DE03}" type="pres">
      <dgm:prSet presAssocID="{186D6169-167A-4B35-AE25-D2220F470B4C}" presName="aSpace" presStyleCnt="0"/>
      <dgm:spPr/>
    </dgm:pt>
    <dgm:pt modelId="{43E483E7-75FF-42BD-B56D-66A19C201A66}" type="pres">
      <dgm:prSet presAssocID="{4E47E463-9B00-425B-A205-8E25B851CE01}" presName="compNode" presStyleCnt="0"/>
      <dgm:spPr/>
    </dgm:pt>
    <dgm:pt modelId="{EB409ED7-D547-4109-A0D6-A31490253156}" type="pres">
      <dgm:prSet presAssocID="{4E47E463-9B00-425B-A205-8E25B851CE01}" presName="aNode" presStyleLbl="bgShp" presStyleIdx="2" presStyleCnt="3"/>
      <dgm:spPr/>
      <dgm:t>
        <a:bodyPr/>
        <a:lstStyle/>
        <a:p>
          <a:endParaRPr lang="en-US"/>
        </a:p>
      </dgm:t>
    </dgm:pt>
    <dgm:pt modelId="{F3965D8B-CF78-4E28-BB73-9AE293F32660}" type="pres">
      <dgm:prSet presAssocID="{4E47E463-9B00-425B-A205-8E25B851CE01}" presName="textNode" presStyleLbl="bgShp" presStyleIdx="2" presStyleCnt="3"/>
      <dgm:spPr/>
      <dgm:t>
        <a:bodyPr/>
        <a:lstStyle/>
        <a:p>
          <a:endParaRPr lang="en-US"/>
        </a:p>
      </dgm:t>
    </dgm:pt>
    <dgm:pt modelId="{CD32F6A6-2CB0-41D4-A7A3-F3AA8722D5AF}" type="pres">
      <dgm:prSet presAssocID="{4E47E463-9B00-425B-A205-8E25B851CE01}" presName="compChildNode" presStyleCnt="0"/>
      <dgm:spPr/>
    </dgm:pt>
    <dgm:pt modelId="{A3FC6E93-0A15-4D0E-86EA-5C25F2EAD020}" type="pres">
      <dgm:prSet presAssocID="{4E47E463-9B00-425B-A205-8E25B851CE01}" presName="theInnerList" presStyleCnt="0"/>
      <dgm:spPr/>
    </dgm:pt>
    <dgm:pt modelId="{CA5D2AE8-A87C-4CE5-A636-0DF163C65EB7}" type="pres">
      <dgm:prSet presAssocID="{7AA582E3-2F2E-4C7B-BFD3-5DBFE109607F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570E-D785-410E-B71D-979FAFC49916}" type="pres">
      <dgm:prSet presAssocID="{7AA582E3-2F2E-4C7B-BFD3-5DBFE109607F}" presName="aSpace2" presStyleCnt="0"/>
      <dgm:spPr/>
    </dgm:pt>
    <dgm:pt modelId="{EE5738EB-9C20-4428-8B60-9168AF56CE48}" type="pres">
      <dgm:prSet presAssocID="{D823BD38-6E1C-4986-A336-6DA107D7A75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AF5C-11E7-4D81-A302-2EFBA142B9FA}" type="pres">
      <dgm:prSet presAssocID="{D823BD38-6E1C-4986-A336-6DA107D7A752}" presName="aSpace2" presStyleCnt="0"/>
      <dgm:spPr/>
    </dgm:pt>
    <dgm:pt modelId="{ED5A84AA-3EF9-42C6-B9FD-103C259298D0}" type="pres">
      <dgm:prSet presAssocID="{4E1D042F-4AA3-4D6E-9589-FD09923EAEB4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23869-2000-48D9-A82C-D6182154009C}" type="pres">
      <dgm:prSet presAssocID="{4E1D042F-4AA3-4D6E-9589-FD09923EAEB4}" presName="aSpace2" presStyleCnt="0"/>
      <dgm:spPr/>
    </dgm:pt>
    <dgm:pt modelId="{B9266DD1-E250-4E47-9789-513DD982655A}" type="pres">
      <dgm:prSet presAssocID="{DFD505BA-526C-4B81-9BCF-DB69D674D99F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85CF3-5681-4CAA-B17A-913644D0D044}" type="presOf" srcId="{4E1D042F-4AA3-4D6E-9589-FD09923EAEB4}" destId="{ED5A84AA-3EF9-42C6-B9FD-103C259298D0}" srcOrd="0" destOrd="0" presId="urn:microsoft.com/office/officeart/2005/8/layout/lProcess2"/>
    <dgm:cxn modelId="{5BDFF06F-EE70-4846-A28E-7E26CECB4B41}" type="presOf" srcId="{59673975-11B2-4E44-85F1-DC9E10A36F34}" destId="{A96F9717-799E-4D63-801C-4452FD4145BC}" srcOrd="0" destOrd="0" presId="urn:microsoft.com/office/officeart/2005/8/layout/lProcess2"/>
    <dgm:cxn modelId="{1AC1C805-203E-4216-B01B-B72A683E795A}" type="presOf" srcId="{813CA644-A931-4F0C-994D-2A798C4D3693}" destId="{009E2AFC-2559-4151-AFEC-5789308E5B49}" srcOrd="0" destOrd="0" presId="urn:microsoft.com/office/officeart/2005/8/layout/lProcess2"/>
    <dgm:cxn modelId="{D6BD87ED-0BBB-44C8-A429-DA2747C53577}" srcId="{186D6169-167A-4B35-AE25-D2220F470B4C}" destId="{FB54ED54-23EC-4BC3-8FF8-A59CD9B4E2CE}" srcOrd="3" destOrd="0" parTransId="{3ACEEEB8-343B-4320-BB1C-7D54DE973ADC}" sibTransId="{B0D07B4E-C0D7-4A78-B7DE-9F0CD6A8503E}"/>
    <dgm:cxn modelId="{BF55ADF6-F3F3-4F9C-AB13-73C6E29988E5}" srcId="{D33BBC03-15C2-4515-97B7-BAAEB00DC583}" destId="{59673975-11B2-4E44-85F1-DC9E10A36F34}" srcOrd="1" destOrd="0" parTransId="{15AE6621-C72F-4883-95DB-AFDCB8C30DD7}" sibTransId="{6C49F73D-0057-42C3-A6A3-BA77F4FF4620}"/>
    <dgm:cxn modelId="{8AF9E604-06CD-41A5-BA58-49B1EA625542}" srcId="{4E47E463-9B00-425B-A205-8E25B851CE01}" destId="{7AA582E3-2F2E-4C7B-BFD3-5DBFE109607F}" srcOrd="0" destOrd="0" parTransId="{284BE9D7-96E1-4810-9740-5DAE4D998924}" sibTransId="{CC3174F5-03D9-4466-8584-4CC12EE90E44}"/>
    <dgm:cxn modelId="{5E2D9004-6796-48CE-B676-CB1E8B14AB12}" type="presOf" srcId="{186D6169-167A-4B35-AE25-D2220F470B4C}" destId="{C7CD2B7C-DB7B-49C2-B016-F9E2CDD26328}" srcOrd="0" destOrd="0" presId="urn:microsoft.com/office/officeart/2005/8/layout/lProcess2"/>
    <dgm:cxn modelId="{5760DA77-0F0E-4B7C-9EA3-247A8B7D86DD}" type="presOf" srcId="{5A9DF801-9C14-4B16-BA98-E8504BFFC735}" destId="{4A9EEBDA-8C48-4705-8D9A-79B5DD2502A5}" srcOrd="0" destOrd="0" presId="urn:microsoft.com/office/officeart/2005/8/layout/lProcess2"/>
    <dgm:cxn modelId="{E4266949-46F2-44AE-91BF-F35A3431EA17}" srcId="{186D6169-167A-4B35-AE25-D2220F470B4C}" destId="{28AEF1E2-C0D9-406B-B1B5-AD2A413250E0}" srcOrd="5" destOrd="0" parTransId="{C98797BB-7909-4A84-B34A-F586EE1DE3F7}" sibTransId="{DDCCE5A0-4F39-476D-A726-B7CE01B776A8}"/>
    <dgm:cxn modelId="{7BE5DA4B-57F1-4073-B512-4C0E4B2183E1}" type="presOf" srcId="{1FAF9821-E7D1-41F2-8FF5-1BF07F4AB5C2}" destId="{9480EA4F-FD0E-4EBF-A7EA-50E91230C960}" srcOrd="0" destOrd="0" presId="urn:microsoft.com/office/officeart/2005/8/layout/lProcess2"/>
    <dgm:cxn modelId="{DB8FC446-50C8-4411-BF17-C065349D4C40}" srcId="{D33BBC03-15C2-4515-97B7-BAAEB00DC583}" destId="{5A9DF801-9C14-4B16-BA98-E8504BFFC735}" srcOrd="3" destOrd="0" parTransId="{FA5827D6-9A52-46B7-8CCA-D7CD50282042}" sibTransId="{ECE55D66-DE18-4A4D-8D6B-5FABCAA08825}"/>
    <dgm:cxn modelId="{7A2F51FF-0558-4A5C-BC57-0B06C573FE69}" srcId="{186D6169-167A-4B35-AE25-D2220F470B4C}" destId="{3458F084-A2F3-4D9F-8CD5-AF1C6A02EC9D}" srcOrd="1" destOrd="0" parTransId="{A1C051AC-40E5-49F2-8AFF-4F49CBD45866}" sibTransId="{37C597E8-39B2-475D-A73F-A09ED18EB8D9}"/>
    <dgm:cxn modelId="{C9002643-2459-4E7E-8913-B7C4CF63C396}" type="presOf" srcId="{FB54ED54-23EC-4BC3-8FF8-A59CD9B4E2CE}" destId="{53BB946F-03E9-4EA7-A9F7-FBB049EDD20A}" srcOrd="0" destOrd="0" presId="urn:microsoft.com/office/officeart/2005/8/layout/lProcess2"/>
    <dgm:cxn modelId="{6CF92A21-D9A5-429E-B624-D516928EB897}" type="presOf" srcId="{4E47E463-9B00-425B-A205-8E25B851CE01}" destId="{EB409ED7-D547-4109-A0D6-A31490253156}" srcOrd="0" destOrd="0" presId="urn:microsoft.com/office/officeart/2005/8/layout/lProcess2"/>
    <dgm:cxn modelId="{5EC4D8A4-4AB2-4B0B-81B0-8C649FABC693}" srcId="{1FAF9821-E7D1-41F2-8FF5-1BF07F4AB5C2}" destId="{186D6169-167A-4B35-AE25-D2220F470B4C}" srcOrd="1" destOrd="0" parTransId="{7ECCB936-A7A2-4456-8778-5C30FCC70847}" sibTransId="{B0F316A1-1DA4-4B34-B17C-3CD040336814}"/>
    <dgm:cxn modelId="{E9CBDF83-7187-42D6-A7EF-DDE7E0BFE3D5}" srcId="{186D6169-167A-4B35-AE25-D2220F470B4C}" destId="{8B015CF4-6810-4454-A71C-83F569EAEA12}" srcOrd="4" destOrd="0" parTransId="{149D4BA2-0017-4822-AD82-2119831E6369}" sibTransId="{42284B36-DB08-42ED-BCA3-9398FADFDD9E}"/>
    <dgm:cxn modelId="{0DD5DE84-95D8-4878-B32B-F393DDE5DC47}" type="presOf" srcId="{28AEF1E2-C0D9-406B-B1B5-AD2A413250E0}" destId="{446574C2-6032-49F0-8BD4-3741F5C3C8FA}" srcOrd="0" destOrd="0" presId="urn:microsoft.com/office/officeart/2005/8/layout/lProcess2"/>
    <dgm:cxn modelId="{3783FC07-9556-44B5-A9A5-B1C83008A96A}" type="presOf" srcId="{D823BD38-6E1C-4986-A336-6DA107D7A752}" destId="{EE5738EB-9C20-4428-8B60-9168AF56CE48}" srcOrd="0" destOrd="0" presId="urn:microsoft.com/office/officeart/2005/8/layout/lProcess2"/>
    <dgm:cxn modelId="{4323649C-FC9E-4A0F-B501-BB1E6692257B}" srcId="{D33BBC03-15C2-4515-97B7-BAAEB00DC583}" destId="{FF0AF422-1D9F-4930-B80A-74473603548E}" srcOrd="2" destOrd="0" parTransId="{2A673AB0-EC49-4457-9B89-7032DC163DD7}" sibTransId="{658257E4-444F-40E8-8D1A-73207BFE6E0E}"/>
    <dgm:cxn modelId="{1E93F7A5-42C9-4D01-B0D6-BC9B20F36072}" type="presOf" srcId="{D33BBC03-15C2-4515-97B7-BAAEB00DC583}" destId="{1FEF8EB2-035B-4644-BEA2-65752A6901EC}" srcOrd="0" destOrd="0" presId="urn:microsoft.com/office/officeart/2005/8/layout/lProcess2"/>
    <dgm:cxn modelId="{37B212E8-5E70-4868-A91E-F850578CEC13}" srcId="{1FAF9821-E7D1-41F2-8FF5-1BF07F4AB5C2}" destId="{D33BBC03-15C2-4515-97B7-BAAEB00DC583}" srcOrd="0" destOrd="0" parTransId="{EC26E2D3-9E69-4B5E-9E20-039360EDAA2A}" sibTransId="{2216C8F9-AE25-4E2E-95EF-CD4578B4F770}"/>
    <dgm:cxn modelId="{A5C6A033-27F9-48FE-B5F9-94416BA4FDAF}" srcId="{4E47E463-9B00-425B-A205-8E25B851CE01}" destId="{4E1D042F-4AA3-4D6E-9589-FD09923EAEB4}" srcOrd="2" destOrd="0" parTransId="{42C72C25-CC63-4F83-8185-BE91FFFBD793}" sibTransId="{A2558133-4D9E-45BA-B5F6-937EE7217FA3}"/>
    <dgm:cxn modelId="{97EAFC4B-19A1-4AC8-A7DB-07EDAD8DCFEC}" type="presOf" srcId="{FF0AF422-1D9F-4930-B80A-74473603548E}" destId="{B65E7BAC-5E3E-44A5-8279-A4EAAA71295C}" srcOrd="0" destOrd="0" presId="urn:microsoft.com/office/officeart/2005/8/layout/lProcess2"/>
    <dgm:cxn modelId="{5B2B7E48-FD9F-45D9-A562-7F3CA51B903C}" type="presOf" srcId="{4E47E463-9B00-425B-A205-8E25B851CE01}" destId="{F3965D8B-CF78-4E28-BB73-9AE293F32660}" srcOrd="1" destOrd="0" presId="urn:microsoft.com/office/officeart/2005/8/layout/lProcess2"/>
    <dgm:cxn modelId="{DF20C645-373A-40DE-88D9-19802905C203}" type="presOf" srcId="{8B78F004-2558-4F87-ACBB-65A54712DB49}" destId="{5447D9A9-14D2-4DFF-9B3F-D1F496D4E909}" srcOrd="0" destOrd="0" presId="urn:microsoft.com/office/officeart/2005/8/layout/lProcess2"/>
    <dgm:cxn modelId="{B4B88EA1-56B2-4F4D-A351-A06209DFBA21}" type="presOf" srcId="{186D6169-167A-4B35-AE25-D2220F470B4C}" destId="{C3995810-DCAA-46D2-BAC9-146DF6D9F31A}" srcOrd="1" destOrd="0" presId="urn:microsoft.com/office/officeart/2005/8/layout/lProcess2"/>
    <dgm:cxn modelId="{BA77F797-4FD8-41E7-8303-6E6CB53B8F60}" type="presOf" srcId="{CA17697E-DE93-406E-8FB2-1A4B63C9435A}" destId="{7FB93F1E-0A23-45D4-946F-D4BC0C515CA2}" srcOrd="0" destOrd="0" presId="urn:microsoft.com/office/officeart/2005/8/layout/lProcess2"/>
    <dgm:cxn modelId="{512EDED4-82E7-4D03-81F0-AB36B009D504}" srcId="{186D6169-167A-4B35-AE25-D2220F470B4C}" destId="{8B78F004-2558-4F87-ACBB-65A54712DB49}" srcOrd="0" destOrd="0" parTransId="{C72727AF-61F3-40E2-A9A4-3E23F6C0B166}" sibTransId="{2FFCCE0F-1869-4760-8BDC-524B534F8A0D}"/>
    <dgm:cxn modelId="{35FCE7C7-5BC2-4879-B7A6-CA64A657D29A}" type="presOf" srcId="{DFD505BA-526C-4B81-9BCF-DB69D674D99F}" destId="{B9266DD1-E250-4E47-9789-513DD982655A}" srcOrd="0" destOrd="0" presId="urn:microsoft.com/office/officeart/2005/8/layout/lProcess2"/>
    <dgm:cxn modelId="{DE8A375C-7AC9-4546-A3A8-4730AC86B44F}" srcId="{D33BBC03-15C2-4515-97B7-BAAEB00DC583}" destId="{CA17697E-DE93-406E-8FB2-1A4B63C9435A}" srcOrd="0" destOrd="0" parTransId="{A3959325-B866-4955-9FE8-BE3EB39B5F17}" sibTransId="{9661AF15-C2D7-4540-BEA5-B7F90A62552F}"/>
    <dgm:cxn modelId="{22EFBC5F-1DC6-46E7-8058-19F3FA6626B2}" type="presOf" srcId="{3458F084-A2F3-4D9F-8CD5-AF1C6A02EC9D}" destId="{35F75C14-35ED-4ABA-838E-E9B030245A6F}" srcOrd="0" destOrd="0" presId="urn:microsoft.com/office/officeart/2005/8/layout/lProcess2"/>
    <dgm:cxn modelId="{94E8940F-893A-41EF-A52A-72C80A5E4093}" srcId="{4E47E463-9B00-425B-A205-8E25B851CE01}" destId="{DFD505BA-526C-4B81-9BCF-DB69D674D99F}" srcOrd="3" destOrd="0" parTransId="{7E1060A2-ADFF-423D-9FC4-5CC8A5A6B41A}" sibTransId="{F513D2A2-C92B-483D-85A1-F6DB45336A64}"/>
    <dgm:cxn modelId="{E79B52FC-2AE2-4D4F-AA2B-376E87689346}" srcId="{186D6169-167A-4B35-AE25-D2220F470B4C}" destId="{813CA644-A931-4F0C-994D-2A798C4D3693}" srcOrd="2" destOrd="0" parTransId="{6EDCF0A2-E942-48F3-8D52-14C78B3D1E5B}" sibTransId="{14A0FF0A-E72E-494B-A6D8-8F2628002CF9}"/>
    <dgm:cxn modelId="{0246C90E-0FC1-4788-AE45-BC2701340FAA}" srcId="{4E47E463-9B00-425B-A205-8E25B851CE01}" destId="{D823BD38-6E1C-4986-A336-6DA107D7A752}" srcOrd="1" destOrd="0" parTransId="{2809801D-7618-4964-BB71-8F95779418E1}" sibTransId="{F9C47132-E821-4B38-8216-D4E934768F10}"/>
    <dgm:cxn modelId="{546532AE-5B62-4433-8773-ABCAD69E4ABF}" type="presOf" srcId="{7AA582E3-2F2E-4C7B-BFD3-5DBFE109607F}" destId="{CA5D2AE8-A87C-4CE5-A636-0DF163C65EB7}" srcOrd="0" destOrd="0" presId="urn:microsoft.com/office/officeart/2005/8/layout/lProcess2"/>
    <dgm:cxn modelId="{65E06D4C-559E-4250-B771-3C4E57BE137A}" srcId="{1FAF9821-E7D1-41F2-8FF5-1BF07F4AB5C2}" destId="{4E47E463-9B00-425B-A205-8E25B851CE01}" srcOrd="2" destOrd="0" parTransId="{C9CD80F0-E5A0-4A54-90C1-4C0C4749A264}" sibTransId="{5D611656-6C59-41F0-81E8-3373B47294B8}"/>
    <dgm:cxn modelId="{7BD700C8-E99A-4536-B10A-B60789C4F76D}" type="presOf" srcId="{D33BBC03-15C2-4515-97B7-BAAEB00DC583}" destId="{D0FD4226-DC0F-47FD-B8AF-4DC8965F2C7F}" srcOrd="1" destOrd="0" presId="urn:microsoft.com/office/officeart/2005/8/layout/lProcess2"/>
    <dgm:cxn modelId="{D56C8A4F-9A76-4460-A39D-674F651C8A8A}" type="presOf" srcId="{8B015CF4-6810-4454-A71C-83F569EAEA12}" destId="{DA2DD75F-BC8A-4A25-BD37-FE7B675529DD}" srcOrd="0" destOrd="0" presId="urn:microsoft.com/office/officeart/2005/8/layout/lProcess2"/>
    <dgm:cxn modelId="{5BAF65AE-5F19-4845-9AD9-CE2903DE4B2F}" type="presParOf" srcId="{9480EA4F-FD0E-4EBF-A7EA-50E91230C960}" destId="{AD7716CA-94C6-4351-985A-6829A70173AA}" srcOrd="0" destOrd="0" presId="urn:microsoft.com/office/officeart/2005/8/layout/lProcess2"/>
    <dgm:cxn modelId="{23C92F45-86E0-4A16-A14C-7AE388FA3595}" type="presParOf" srcId="{AD7716CA-94C6-4351-985A-6829A70173AA}" destId="{1FEF8EB2-035B-4644-BEA2-65752A6901EC}" srcOrd="0" destOrd="0" presId="urn:microsoft.com/office/officeart/2005/8/layout/lProcess2"/>
    <dgm:cxn modelId="{B3ACBDAF-DE3F-4053-8F4F-E153868A2515}" type="presParOf" srcId="{AD7716CA-94C6-4351-985A-6829A70173AA}" destId="{D0FD4226-DC0F-47FD-B8AF-4DC8965F2C7F}" srcOrd="1" destOrd="0" presId="urn:microsoft.com/office/officeart/2005/8/layout/lProcess2"/>
    <dgm:cxn modelId="{B52CE22F-DB0E-4989-A0B3-2058625978DB}" type="presParOf" srcId="{AD7716CA-94C6-4351-985A-6829A70173AA}" destId="{2CF6DCD1-1A69-497B-A135-9DD14829536A}" srcOrd="2" destOrd="0" presId="urn:microsoft.com/office/officeart/2005/8/layout/lProcess2"/>
    <dgm:cxn modelId="{E9A46AA2-CD2E-48C7-AE38-13B6B7BEB510}" type="presParOf" srcId="{2CF6DCD1-1A69-497B-A135-9DD14829536A}" destId="{5903244E-3CE1-48C3-AF46-A161576CDFA1}" srcOrd="0" destOrd="0" presId="urn:microsoft.com/office/officeart/2005/8/layout/lProcess2"/>
    <dgm:cxn modelId="{80C091B1-7D50-43DC-978D-EE80854E65D2}" type="presParOf" srcId="{5903244E-3CE1-48C3-AF46-A161576CDFA1}" destId="{7FB93F1E-0A23-45D4-946F-D4BC0C515CA2}" srcOrd="0" destOrd="0" presId="urn:microsoft.com/office/officeart/2005/8/layout/lProcess2"/>
    <dgm:cxn modelId="{A0DC823E-602A-409F-A772-19E55BCFB7CD}" type="presParOf" srcId="{5903244E-3CE1-48C3-AF46-A161576CDFA1}" destId="{F77472BE-B447-444C-8997-32566DECB64B}" srcOrd="1" destOrd="0" presId="urn:microsoft.com/office/officeart/2005/8/layout/lProcess2"/>
    <dgm:cxn modelId="{285F5533-BF69-4896-8EF2-ED002D7FDCCD}" type="presParOf" srcId="{5903244E-3CE1-48C3-AF46-A161576CDFA1}" destId="{A96F9717-799E-4D63-801C-4452FD4145BC}" srcOrd="2" destOrd="0" presId="urn:microsoft.com/office/officeart/2005/8/layout/lProcess2"/>
    <dgm:cxn modelId="{10244446-AB20-4E64-8101-45BFF61CE037}" type="presParOf" srcId="{5903244E-3CE1-48C3-AF46-A161576CDFA1}" destId="{22236FC5-2B29-4805-A332-B1E52CD3550E}" srcOrd="3" destOrd="0" presId="urn:microsoft.com/office/officeart/2005/8/layout/lProcess2"/>
    <dgm:cxn modelId="{B9AB188E-7DA4-49F9-98D0-641EFEE245E9}" type="presParOf" srcId="{5903244E-3CE1-48C3-AF46-A161576CDFA1}" destId="{B65E7BAC-5E3E-44A5-8279-A4EAAA71295C}" srcOrd="4" destOrd="0" presId="urn:microsoft.com/office/officeart/2005/8/layout/lProcess2"/>
    <dgm:cxn modelId="{E23DFD2D-B298-42B3-B7EF-3E82FDE07C53}" type="presParOf" srcId="{5903244E-3CE1-48C3-AF46-A161576CDFA1}" destId="{589167B5-F728-42CE-BFC1-836471DE1D39}" srcOrd="5" destOrd="0" presId="urn:microsoft.com/office/officeart/2005/8/layout/lProcess2"/>
    <dgm:cxn modelId="{B6561660-9A8F-440B-AF73-8A55B3224C7B}" type="presParOf" srcId="{5903244E-3CE1-48C3-AF46-A161576CDFA1}" destId="{4A9EEBDA-8C48-4705-8D9A-79B5DD2502A5}" srcOrd="6" destOrd="0" presId="urn:microsoft.com/office/officeart/2005/8/layout/lProcess2"/>
    <dgm:cxn modelId="{3274E654-89B5-4E26-AF25-129CAD71D016}" type="presParOf" srcId="{9480EA4F-FD0E-4EBF-A7EA-50E91230C960}" destId="{A7FA62A4-26A8-4438-AA45-FC59E3B741F7}" srcOrd="1" destOrd="0" presId="urn:microsoft.com/office/officeart/2005/8/layout/lProcess2"/>
    <dgm:cxn modelId="{00FED5DE-1D51-4407-B54F-CFAB7471250D}" type="presParOf" srcId="{9480EA4F-FD0E-4EBF-A7EA-50E91230C960}" destId="{D2D3CA54-C4C7-4B4F-B65A-D9FC9B8438C9}" srcOrd="2" destOrd="0" presId="urn:microsoft.com/office/officeart/2005/8/layout/lProcess2"/>
    <dgm:cxn modelId="{5CB4ABD4-86AB-40CC-BBC0-DE625F6CA22C}" type="presParOf" srcId="{D2D3CA54-C4C7-4B4F-B65A-D9FC9B8438C9}" destId="{C7CD2B7C-DB7B-49C2-B016-F9E2CDD26328}" srcOrd="0" destOrd="0" presId="urn:microsoft.com/office/officeart/2005/8/layout/lProcess2"/>
    <dgm:cxn modelId="{FD8BC52C-4371-4ECA-8183-E45EE0074742}" type="presParOf" srcId="{D2D3CA54-C4C7-4B4F-B65A-D9FC9B8438C9}" destId="{C3995810-DCAA-46D2-BAC9-146DF6D9F31A}" srcOrd="1" destOrd="0" presId="urn:microsoft.com/office/officeart/2005/8/layout/lProcess2"/>
    <dgm:cxn modelId="{035B5939-D217-45A6-8F34-57AA896F5DEC}" type="presParOf" srcId="{D2D3CA54-C4C7-4B4F-B65A-D9FC9B8438C9}" destId="{C9141E2D-C242-429B-9A98-8719C9273EA4}" srcOrd="2" destOrd="0" presId="urn:microsoft.com/office/officeart/2005/8/layout/lProcess2"/>
    <dgm:cxn modelId="{44EFD5EB-C12F-41D2-A46D-4DE95CF3751F}" type="presParOf" srcId="{C9141E2D-C242-429B-9A98-8719C9273EA4}" destId="{D244C751-4C5A-4B72-A6C2-223F4DE1069A}" srcOrd="0" destOrd="0" presId="urn:microsoft.com/office/officeart/2005/8/layout/lProcess2"/>
    <dgm:cxn modelId="{74F91FE2-38C6-4F1D-851D-735A8175F419}" type="presParOf" srcId="{D244C751-4C5A-4B72-A6C2-223F4DE1069A}" destId="{5447D9A9-14D2-4DFF-9B3F-D1F496D4E909}" srcOrd="0" destOrd="0" presId="urn:microsoft.com/office/officeart/2005/8/layout/lProcess2"/>
    <dgm:cxn modelId="{AF6A8DC1-CCB6-4A23-AB1B-3847B1AF5C94}" type="presParOf" srcId="{D244C751-4C5A-4B72-A6C2-223F4DE1069A}" destId="{0F2E1124-5219-4C79-BC06-48A68FBAE79F}" srcOrd="1" destOrd="0" presId="urn:microsoft.com/office/officeart/2005/8/layout/lProcess2"/>
    <dgm:cxn modelId="{7D8F4C3B-BD19-4AB7-938E-CBD74EC9D77D}" type="presParOf" srcId="{D244C751-4C5A-4B72-A6C2-223F4DE1069A}" destId="{35F75C14-35ED-4ABA-838E-E9B030245A6F}" srcOrd="2" destOrd="0" presId="urn:microsoft.com/office/officeart/2005/8/layout/lProcess2"/>
    <dgm:cxn modelId="{B31C27D1-4393-483B-AA01-9C0C6BF13944}" type="presParOf" srcId="{D244C751-4C5A-4B72-A6C2-223F4DE1069A}" destId="{9A698C07-C743-4C7A-9D8C-6D80D08BD602}" srcOrd="3" destOrd="0" presId="urn:microsoft.com/office/officeart/2005/8/layout/lProcess2"/>
    <dgm:cxn modelId="{69875FD7-94BF-4D86-8B96-56E1584F53C6}" type="presParOf" srcId="{D244C751-4C5A-4B72-A6C2-223F4DE1069A}" destId="{009E2AFC-2559-4151-AFEC-5789308E5B49}" srcOrd="4" destOrd="0" presId="urn:microsoft.com/office/officeart/2005/8/layout/lProcess2"/>
    <dgm:cxn modelId="{CB1407BE-839F-4578-8C3D-AE921ADFEB91}" type="presParOf" srcId="{D244C751-4C5A-4B72-A6C2-223F4DE1069A}" destId="{ED1C0CF0-8EF9-43F6-9B86-1A88D88FD165}" srcOrd="5" destOrd="0" presId="urn:microsoft.com/office/officeart/2005/8/layout/lProcess2"/>
    <dgm:cxn modelId="{58D9EB41-6068-4E78-8E96-106AC9609484}" type="presParOf" srcId="{D244C751-4C5A-4B72-A6C2-223F4DE1069A}" destId="{53BB946F-03E9-4EA7-A9F7-FBB049EDD20A}" srcOrd="6" destOrd="0" presId="urn:microsoft.com/office/officeart/2005/8/layout/lProcess2"/>
    <dgm:cxn modelId="{07F261C6-8815-40DC-B85A-97B5FC0DBBC7}" type="presParOf" srcId="{D244C751-4C5A-4B72-A6C2-223F4DE1069A}" destId="{9A9C1932-87FB-4565-87BB-A953613B2BD1}" srcOrd="7" destOrd="0" presId="urn:microsoft.com/office/officeart/2005/8/layout/lProcess2"/>
    <dgm:cxn modelId="{1CF447C8-31AD-4EA9-9C4D-75CB48388350}" type="presParOf" srcId="{D244C751-4C5A-4B72-A6C2-223F4DE1069A}" destId="{DA2DD75F-BC8A-4A25-BD37-FE7B675529DD}" srcOrd="8" destOrd="0" presId="urn:microsoft.com/office/officeart/2005/8/layout/lProcess2"/>
    <dgm:cxn modelId="{A95E9694-EA67-43BB-9A0C-554A8C4F396A}" type="presParOf" srcId="{D244C751-4C5A-4B72-A6C2-223F4DE1069A}" destId="{439E828B-C495-4954-8954-6291BE46ED84}" srcOrd="9" destOrd="0" presId="urn:microsoft.com/office/officeart/2005/8/layout/lProcess2"/>
    <dgm:cxn modelId="{06398A8B-BB95-48C8-B485-AE967B3E26E5}" type="presParOf" srcId="{D244C751-4C5A-4B72-A6C2-223F4DE1069A}" destId="{446574C2-6032-49F0-8BD4-3741F5C3C8FA}" srcOrd="10" destOrd="0" presId="urn:microsoft.com/office/officeart/2005/8/layout/lProcess2"/>
    <dgm:cxn modelId="{2F4AD8FA-CDA7-4363-8D24-8B7A584D3E9D}" type="presParOf" srcId="{9480EA4F-FD0E-4EBF-A7EA-50E91230C960}" destId="{D0AAB791-2F4D-4373-AD16-2202D2C5DE03}" srcOrd="3" destOrd="0" presId="urn:microsoft.com/office/officeart/2005/8/layout/lProcess2"/>
    <dgm:cxn modelId="{844D7C06-3DA8-4509-8BDA-7118EF399504}" type="presParOf" srcId="{9480EA4F-FD0E-4EBF-A7EA-50E91230C960}" destId="{43E483E7-75FF-42BD-B56D-66A19C201A66}" srcOrd="4" destOrd="0" presId="urn:microsoft.com/office/officeart/2005/8/layout/lProcess2"/>
    <dgm:cxn modelId="{C3BF0C3B-1C36-4CB9-8591-A3F4ACC8924B}" type="presParOf" srcId="{43E483E7-75FF-42BD-B56D-66A19C201A66}" destId="{EB409ED7-D547-4109-A0D6-A31490253156}" srcOrd="0" destOrd="0" presId="urn:microsoft.com/office/officeart/2005/8/layout/lProcess2"/>
    <dgm:cxn modelId="{9CF7EA25-DC88-4FF4-867B-B2A86A6853F2}" type="presParOf" srcId="{43E483E7-75FF-42BD-B56D-66A19C201A66}" destId="{F3965D8B-CF78-4E28-BB73-9AE293F32660}" srcOrd="1" destOrd="0" presId="urn:microsoft.com/office/officeart/2005/8/layout/lProcess2"/>
    <dgm:cxn modelId="{FE2D3401-3A63-42AE-AB2B-C4E741568C85}" type="presParOf" srcId="{43E483E7-75FF-42BD-B56D-66A19C201A66}" destId="{CD32F6A6-2CB0-41D4-A7A3-F3AA8722D5AF}" srcOrd="2" destOrd="0" presId="urn:microsoft.com/office/officeart/2005/8/layout/lProcess2"/>
    <dgm:cxn modelId="{E8E91BB3-27F0-46F1-A840-714EE7FC24EF}" type="presParOf" srcId="{CD32F6A6-2CB0-41D4-A7A3-F3AA8722D5AF}" destId="{A3FC6E93-0A15-4D0E-86EA-5C25F2EAD020}" srcOrd="0" destOrd="0" presId="urn:microsoft.com/office/officeart/2005/8/layout/lProcess2"/>
    <dgm:cxn modelId="{14E5DDC0-E808-4379-AC58-53AB7C5D2029}" type="presParOf" srcId="{A3FC6E93-0A15-4D0E-86EA-5C25F2EAD020}" destId="{CA5D2AE8-A87C-4CE5-A636-0DF163C65EB7}" srcOrd="0" destOrd="0" presId="urn:microsoft.com/office/officeart/2005/8/layout/lProcess2"/>
    <dgm:cxn modelId="{549B758C-7272-4E47-8E24-61511F03EC23}" type="presParOf" srcId="{A3FC6E93-0A15-4D0E-86EA-5C25F2EAD020}" destId="{C4A7570E-D785-410E-B71D-979FAFC49916}" srcOrd="1" destOrd="0" presId="urn:microsoft.com/office/officeart/2005/8/layout/lProcess2"/>
    <dgm:cxn modelId="{2479913C-3546-41BE-A149-EABF300350C5}" type="presParOf" srcId="{A3FC6E93-0A15-4D0E-86EA-5C25F2EAD020}" destId="{EE5738EB-9C20-4428-8B60-9168AF56CE48}" srcOrd="2" destOrd="0" presId="urn:microsoft.com/office/officeart/2005/8/layout/lProcess2"/>
    <dgm:cxn modelId="{0E715D2C-03B9-4BD7-BC19-B10A35BEFF26}" type="presParOf" srcId="{A3FC6E93-0A15-4D0E-86EA-5C25F2EAD020}" destId="{7CD0AF5C-11E7-4D81-A302-2EFBA142B9FA}" srcOrd="3" destOrd="0" presId="urn:microsoft.com/office/officeart/2005/8/layout/lProcess2"/>
    <dgm:cxn modelId="{8C8D8936-7BFA-4DCE-A0A6-2EE023F59FE4}" type="presParOf" srcId="{A3FC6E93-0A15-4D0E-86EA-5C25F2EAD020}" destId="{ED5A84AA-3EF9-42C6-B9FD-103C259298D0}" srcOrd="4" destOrd="0" presId="urn:microsoft.com/office/officeart/2005/8/layout/lProcess2"/>
    <dgm:cxn modelId="{9E11941D-76FE-4E86-9F85-D5149BAC8CED}" type="presParOf" srcId="{A3FC6E93-0A15-4D0E-86EA-5C25F2EAD020}" destId="{C0E23869-2000-48D9-A82C-D6182154009C}" srcOrd="5" destOrd="0" presId="urn:microsoft.com/office/officeart/2005/8/layout/lProcess2"/>
    <dgm:cxn modelId="{08B35A20-9C12-4614-9386-64FC74C949D3}" type="presParOf" srcId="{A3FC6E93-0A15-4D0E-86EA-5C25F2EAD020}" destId="{B9266DD1-E250-4E47-9789-513DD982655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AF9821-E7D1-41F2-8FF5-1BF07F4AB5C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3BBC03-15C2-4515-97B7-BAAEB00DC583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26E2D3-9E69-4B5E-9E20-039360EDAA2A}" type="par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6C8F9-AE25-4E2E-95EF-CD4578B4F770}" type="sib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697E-DE93-406E-8FB2-1A4B63C9435A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>
            <a:spcAft>
              <a:spcPts val="0"/>
            </a:spcAft>
          </a:pPr>
          <a:r>
            <a:rPr lang="en-US" sz="1600" b="0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59325-B866-4955-9FE8-BE3EB39B5F17}" type="par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61AF15-C2D7-4540-BEA5-B7F90A62552F}" type="sib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673975-11B2-4E44-85F1-DC9E10A36F34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E6621-C72F-4883-95DB-AFDCB8C30DD7}" type="par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9F73D-0057-42C3-A6A3-BA77F4FF4620}" type="sib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D6169-167A-4B35-AE25-D2220F470B4C}">
      <dgm:prSet phldrT="[Text]" custT="1"/>
      <dgm:spPr>
        <a:solidFill>
          <a:srgbClr val="1B365D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CB936-A7A2-4456-8778-5C30FCC70847}" type="par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316A1-1DA4-4B34-B17C-3CD040336814}" type="sib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47E463-9B00-425B-A205-8E25B851CE01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D80F0-E5A0-4A54-90C1-4C0C4749A264}" type="par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611656-6C59-41F0-81E8-3373B47294B8}" type="sib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A582E3-2F2E-4C7B-BFD3-5DBFE109607F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BE9D7-96E1-4810-9740-5DAE4D998924}" type="par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3174F5-03D9-4466-8584-4CC12EE90E44}" type="sib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23BD38-6E1C-4986-A336-6DA107D7A752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>
            <a:spcAft>
              <a:spcPts val="0"/>
            </a:spcAft>
          </a:pPr>
          <a:r>
            <a:rPr lang="en-US" sz="1400" b="0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09801D-7618-4964-BB71-8F95779418E1}" type="par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47132-E821-4B38-8216-D4E934768F10}" type="sib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78F004-2558-4F87-ACBB-65A54712DB49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gm:t>
    </dgm:pt>
    <dgm:pt modelId="{C72727AF-61F3-40E2-A9A4-3E23F6C0B166}" type="par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CCE0F-1869-4760-8BDC-524B534F8A0D}" type="sib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8F084-A2F3-4D9F-8CD5-AF1C6A02EC9D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gm:t>
    </dgm:pt>
    <dgm:pt modelId="{A1C051AC-40E5-49F2-8AFF-4F49CBD45866}" type="par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597E8-39B2-475D-A73F-A09ED18EB8D9}" type="sib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CA644-A931-4F0C-994D-2A798C4D3693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>
            <a:spcAft>
              <a:spcPts val="0"/>
            </a:spcAft>
          </a:pPr>
          <a:r>
            <a:rPr lang="en-US" sz="1600" b="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gm:t>
    </dgm:pt>
    <dgm:pt modelId="{6EDCF0A2-E942-48F3-8D52-14C78B3D1E5B}" type="par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0FF0A-E72E-494B-A6D8-8F2628002CF9}" type="sib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15CF4-6810-4454-A71C-83F569EAEA12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gm:t>
    </dgm:pt>
    <dgm:pt modelId="{149D4BA2-0017-4822-AD82-2119831E6369}" type="par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84B36-DB08-42ED-BCA3-9398FADFDD9E}" type="sib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EF1E2-C0D9-406B-B1B5-AD2A413250E0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gm:t>
    </dgm:pt>
    <dgm:pt modelId="{C98797BB-7909-4A84-B34A-F586EE1DE3F7}" type="par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CCE5A0-4F39-476D-A726-B7CE01B776A8}" type="sib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AF422-1D9F-4930-B80A-74473603548E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dirty="0" err="1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73AB0-EC49-4457-9B89-7032DC163DD7}" type="par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8257E4-444F-40E8-8D1A-73207BFE6E0E}" type="sib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D042F-4AA3-4D6E-9589-FD09923EAEB4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C72C25-CC63-4F83-8185-BE91FFFBD793}" type="par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558133-4D9E-45BA-B5F6-937EE7217FA3}" type="sib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505BA-526C-4B81-9BCF-DB69D674D99F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u="sng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060A2-ADFF-423D-9FC4-5CC8A5A6B41A}" type="par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13D2A2-C92B-483D-85A1-F6DB45336A64}" type="sib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DF801-9C14-4B16-BA98-E8504BFFC735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u="sng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827D6-9A52-46B7-8CCA-D7CD50282042}" type="par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E55D66-DE18-4A4D-8D6B-5FABCAA08825}" type="sib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54ED54-23EC-4BC3-8FF8-A59CD9B4E2CE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EEEB8-343B-4320-BB1C-7D54DE973ADC}" type="par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07B4E-C0D7-4A78-B7DE-9F0CD6A8503E}" type="sib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0EA4F-FD0E-4EBF-A7EA-50E91230C960}" type="pres">
      <dgm:prSet presAssocID="{1FAF9821-E7D1-41F2-8FF5-1BF07F4AB5C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716CA-94C6-4351-985A-6829A70173AA}" type="pres">
      <dgm:prSet presAssocID="{D33BBC03-15C2-4515-97B7-BAAEB00DC583}" presName="compNode" presStyleCnt="0"/>
      <dgm:spPr/>
    </dgm:pt>
    <dgm:pt modelId="{1FEF8EB2-035B-4644-BEA2-65752A6901EC}" type="pres">
      <dgm:prSet presAssocID="{D33BBC03-15C2-4515-97B7-BAAEB00DC583}" presName="aNode" presStyleLbl="bgShp" presStyleIdx="0" presStyleCnt="3"/>
      <dgm:spPr/>
      <dgm:t>
        <a:bodyPr/>
        <a:lstStyle/>
        <a:p>
          <a:endParaRPr lang="en-US"/>
        </a:p>
      </dgm:t>
    </dgm:pt>
    <dgm:pt modelId="{D0FD4226-DC0F-47FD-B8AF-4DC8965F2C7F}" type="pres">
      <dgm:prSet presAssocID="{D33BBC03-15C2-4515-97B7-BAAEB00DC583}" presName="textNode" presStyleLbl="bgShp" presStyleIdx="0" presStyleCnt="3"/>
      <dgm:spPr/>
      <dgm:t>
        <a:bodyPr/>
        <a:lstStyle/>
        <a:p>
          <a:endParaRPr lang="en-US"/>
        </a:p>
      </dgm:t>
    </dgm:pt>
    <dgm:pt modelId="{2CF6DCD1-1A69-497B-A135-9DD14829536A}" type="pres">
      <dgm:prSet presAssocID="{D33BBC03-15C2-4515-97B7-BAAEB00DC583}" presName="compChildNode" presStyleCnt="0"/>
      <dgm:spPr/>
    </dgm:pt>
    <dgm:pt modelId="{5903244E-3CE1-48C3-AF46-A161576CDFA1}" type="pres">
      <dgm:prSet presAssocID="{D33BBC03-15C2-4515-97B7-BAAEB00DC583}" presName="theInnerList" presStyleCnt="0"/>
      <dgm:spPr/>
    </dgm:pt>
    <dgm:pt modelId="{7FB93F1E-0A23-45D4-946F-D4BC0C515CA2}" type="pres">
      <dgm:prSet presAssocID="{CA17697E-DE93-406E-8FB2-1A4B63C9435A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472BE-B447-444C-8997-32566DECB64B}" type="pres">
      <dgm:prSet presAssocID="{CA17697E-DE93-406E-8FB2-1A4B63C9435A}" presName="aSpace2" presStyleCnt="0"/>
      <dgm:spPr/>
    </dgm:pt>
    <dgm:pt modelId="{A96F9717-799E-4D63-801C-4452FD4145BC}" type="pres">
      <dgm:prSet presAssocID="{59673975-11B2-4E44-85F1-DC9E10A36F34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6FC5-2B29-4805-A332-B1E52CD3550E}" type="pres">
      <dgm:prSet presAssocID="{59673975-11B2-4E44-85F1-DC9E10A36F34}" presName="aSpace2" presStyleCnt="0"/>
      <dgm:spPr/>
    </dgm:pt>
    <dgm:pt modelId="{B65E7BAC-5E3E-44A5-8279-A4EAAA71295C}" type="pres">
      <dgm:prSet presAssocID="{FF0AF422-1D9F-4930-B80A-74473603548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167B5-F728-42CE-BFC1-836471DE1D39}" type="pres">
      <dgm:prSet presAssocID="{FF0AF422-1D9F-4930-B80A-74473603548E}" presName="aSpace2" presStyleCnt="0"/>
      <dgm:spPr/>
    </dgm:pt>
    <dgm:pt modelId="{4A9EEBDA-8C48-4705-8D9A-79B5DD2502A5}" type="pres">
      <dgm:prSet presAssocID="{5A9DF801-9C14-4B16-BA98-E8504BFFC73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62A4-26A8-4438-AA45-FC59E3B741F7}" type="pres">
      <dgm:prSet presAssocID="{D33BBC03-15C2-4515-97B7-BAAEB00DC583}" presName="aSpace" presStyleCnt="0"/>
      <dgm:spPr/>
    </dgm:pt>
    <dgm:pt modelId="{D2D3CA54-C4C7-4B4F-B65A-D9FC9B8438C9}" type="pres">
      <dgm:prSet presAssocID="{186D6169-167A-4B35-AE25-D2220F470B4C}" presName="compNode" presStyleCnt="0"/>
      <dgm:spPr/>
    </dgm:pt>
    <dgm:pt modelId="{C7CD2B7C-DB7B-49C2-B016-F9E2CDD26328}" type="pres">
      <dgm:prSet presAssocID="{186D6169-167A-4B35-AE25-D2220F470B4C}" presName="aNode" presStyleLbl="bgShp" presStyleIdx="1" presStyleCnt="3"/>
      <dgm:spPr/>
      <dgm:t>
        <a:bodyPr/>
        <a:lstStyle/>
        <a:p>
          <a:endParaRPr lang="en-US"/>
        </a:p>
      </dgm:t>
    </dgm:pt>
    <dgm:pt modelId="{C3995810-DCAA-46D2-BAC9-146DF6D9F31A}" type="pres">
      <dgm:prSet presAssocID="{186D6169-167A-4B35-AE25-D2220F470B4C}" presName="textNode" presStyleLbl="bgShp" presStyleIdx="1" presStyleCnt="3"/>
      <dgm:spPr/>
      <dgm:t>
        <a:bodyPr/>
        <a:lstStyle/>
        <a:p>
          <a:endParaRPr lang="en-US"/>
        </a:p>
      </dgm:t>
    </dgm:pt>
    <dgm:pt modelId="{C9141E2D-C242-429B-9A98-8719C9273EA4}" type="pres">
      <dgm:prSet presAssocID="{186D6169-167A-4B35-AE25-D2220F470B4C}" presName="compChildNode" presStyleCnt="0"/>
      <dgm:spPr/>
    </dgm:pt>
    <dgm:pt modelId="{D244C751-4C5A-4B72-A6C2-223F4DE1069A}" type="pres">
      <dgm:prSet presAssocID="{186D6169-167A-4B35-AE25-D2220F470B4C}" presName="theInnerList" presStyleCnt="0"/>
      <dgm:spPr/>
    </dgm:pt>
    <dgm:pt modelId="{5447D9A9-14D2-4DFF-9B3F-D1F496D4E909}" type="pres">
      <dgm:prSet presAssocID="{8B78F004-2558-4F87-ACBB-65A54712DB49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E1124-5219-4C79-BC06-48A68FBAE79F}" type="pres">
      <dgm:prSet presAssocID="{8B78F004-2558-4F87-ACBB-65A54712DB49}" presName="aSpace2" presStyleCnt="0"/>
      <dgm:spPr/>
    </dgm:pt>
    <dgm:pt modelId="{35F75C14-35ED-4ABA-838E-E9B030245A6F}" type="pres">
      <dgm:prSet presAssocID="{3458F084-A2F3-4D9F-8CD5-AF1C6A02EC9D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98C07-C743-4C7A-9D8C-6D80D08BD602}" type="pres">
      <dgm:prSet presAssocID="{3458F084-A2F3-4D9F-8CD5-AF1C6A02EC9D}" presName="aSpace2" presStyleCnt="0"/>
      <dgm:spPr/>
    </dgm:pt>
    <dgm:pt modelId="{009E2AFC-2559-4151-AFEC-5789308E5B49}" type="pres">
      <dgm:prSet presAssocID="{813CA644-A931-4F0C-994D-2A798C4D3693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0CF0-8EF9-43F6-9B86-1A88D88FD165}" type="pres">
      <dgm:prSet presAssocID="{813CA644-A931-4F0C-994D-2A798C4D3693}" presName="aSpace2" presStyleCnt="0"/>
      <dgm:spPr/>
    </dgm:pt>
    <dgm:pt modelId="{53BB946F-03E9-4EA7-A9F7-FBB049EDD20A}" type="pres">
      <dgm:prSet presAssocID="{FB54ED54-23EC-4BC3-8FF8-A59CD9B4E2CE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C1932-87FB-4565-87BB-A953613B2BD1}" type="pres">
      <dgm:prSet presAssocID="{FB54ED54-23EC-4BC3-8FF8-A59CD9B4E2CE}" presName="aSpace2" presStyleCnt="0"/>
      <dgm:spPr/>
    </dgm:pt>
    <dgm:pt modelId="{DA2DD75F-BC8A-4A25-BD37-FE7B675529DD}" type="pres">
      <dgm:prSet presAssocID="{8B015CF4-6810-4454-A71C-83F569EAEA12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E828B-C495-4954-8954-6291BE46ED84}" type="pres">
      <dgm:prSet presAssocID="{8B015CF4-6810-4454-A71C-83F569EAEA12}" presName="aSpace2" presStyleCnt="0"/>
      <dgm:spPr/>
    </dgm:pt>
    <dgm:pt modelId="{446574C2-6032-49F0-8BD4-3741F5C3C8FA}" type="pres">
      <dgm:prSet presAssocID="{28AEF1E2-C0D9-406B-B1B5-AD2A413250E0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AB791-2F4D-4373-AD16-2202D2C5DE03}" type="pres">
      <dgm:prSet presAssocID="{186D6169-167A-4B35-AE25-D2220F470B4C}" presName="aSpace" presStyleCnt="0"/>
      <dgm:spPr/>
    </dgm:pt>
    <dgm:pt modelId="{43E483E7-75FF-42BD-B56D-66A19C201A66}" type="pres">
      <dgm:prSet presAssocID="{4E47E463-9B00-425B-A205-8E25B851CE01}" presName="compNode" presStyleCnt="0"/>
      <dgm:spPr/>
    </dgm:pt>
    <dgm:pt modelId="{EB409ED7-D547-4109-A0D6-A31490253156}" type="pres">
      <dgm:prSet presAssocID="{4E47E463-9B00-425B-A205-8E25B851CE01}" presName="aNode" presStyleLbl="bgShp" presStyleIdx="2" presStyleCnt="3"/>
      <dgm:spPr/>
      <dgm:t>
        <a:bodyPr/>
        <a:lstStyle/>
        <a:p>
          <a:endParaRPr lang="en-US"/>
        </a:p>
      </dgm:t>
    </dgm:pt>
    <dgm:pt modelId="{F3965D8B-CF78-4E28-BB73-9AE293F32660}" type="pres">
      <dgm:prSet presAssocID="{4E47E463-9B00-425B-A205-8E25B851CE01}" presName="textNode" presStyleLbl="bgShp" presStyleIdx="2" presStyleCnt="3"/>
      <dgm:spPr/>
      <dgm:t>
        <a:bodyPr/>
        <a:lstStyle/>
        <a:p>
          <a:endParaRPr lang="en-US"/>
        </a:p>
      </dgm:t>
    </dgm:pt>
    <dgm:pt modelId="{CD32F6A6-2CB0-41D4-A7A3-F3AA8722D5AF}" type="pres">
      <dgm:prSet presAssocID="{4E47E463-9B00-425B-A205-8E25B851CE01}" presName="compChildNode" presStyleCnt="0"/>
      <dgm:spPr/>
    </dgm:pt>
    <dgm:pt modelId="{A3FC6E93-0A15-4D0E-86EA-5C25F2EAD020}" type="pres">
      <dgm:prSet presAssocID="{4E47E463-9B00-425B-A205-8E25B851CE01}" presName="theInnerList" presStyleCnt="0"/>
      <dgm:spPr/>
    </dgm:pt>
    <dgm:pt modelId="{CA5D2AE8-A87C-4CE5-A636-0DF163C65EB7}" type="pres">
      <dgm:prSet presAssocID="{7AA582E3-2F2E-4C7B-BFD3-5DBFE109607F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570E-D785-410E-B71D-979FAFC49916}" type="pres">
      <dgm:prSet presAssocID="{7AA582E3-2F2E-4C7B-BFD3-5DBFE109607F}" presName="aSpace2" presStyleCnt="0"/>
      <dgm:spPr/>
    </dgm:pt>
    <dgm:pt modelId="{EE5738EB-9C20-4428-8B60-9168AF56CE48}" type="pres">
      <dgm:prSet presAssocID="{D823BD38-6E1C-4986-A336-6DA107D7A75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AF5C-11E7-4D81-A302-2EFBA142B9FA}" type="pres">
      <dgm:prSet presAssocID="{D823BD38-6E1C-4986-A336-6DA107D7A752}" presName="aSpace2" presStyleCnt="0"/>
      <dgm:spPr/>
    </dgm:pt>
    <dgm:pt modelId="{ED5A84AA-3EF9-42C6-B9FD-103C259298D0}" type="pres">
      <dgm:prSet presAssocID="{4E1D042F-4AA3-4D6E-9589-FD09923EAEB4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23869-2000-48D9-A82C-D6182154009C}" type="pres">
      <dgm:prSet presAssocID="{4E1D042F-4AA3-4D6E-9589-FD09923EAEB4}" presName="aSpace2" presStyleCnt="0"/>
      <dgm:spPr/>
    </dgm:pt>
    <dgm:pt modelId="{B9266DD1-E250-4E47-9789-513DD982655A}" type="pres">
      <dgm:prSet presAssocID="{DFD505BA-526C-4B81-9BCF-DB69D674D99F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85CF3-5681-4CAA-B17A-913644D0D044}" type="presOf" srcId="{4E1D042F-4AA3-4D6E-9589-FD09923EAEB4}" destId="{ED5A84AA-3EF9-42C6-B9FD-103C259298D0}" srcOrd="0" destOrd="0" presId="urn:microsoft.com/office/officeart/2005/8/layout/lProcess2"/>
    <dgm:cxn modelId="{5BDFF06F-EE70-4846-A28E-7E26CECB4B41}" type="presOf" srcId="{59673975-11B2-4E44-85F1-DC9E10A36F34}" destId="{A96F9717-799E-4D63-801C-4452FD4145BC}" srcOrd="0" destOrd="0" presId="urn:microsoft.com/office/officeart/2005/8/layout/lProcess2"/>
    <dgm:cxn modelId="{1AC1C805-203E-4216-B01B-B72A683E795A}" type="presOf" srcId="{813CA644-A931-4F0C-994D-2A798C4D3693}" destId="{009E2AFC-2559-4151-AFEC-5789308E5B49}" srcOrd="0" destOrd="0" presId="urn:microsoft.com/office/officeart/2005/8/layout/lProcess2"/>
    <dgm:cxn modelId="{D6BD87ED-0BBB-44C8-A429-DA2747C53577}" srcId="{186D6169-167A-4B35-AE25-D2220F470B4C}" destId="{FB54ED54-23EC-4BC3-8FF8-A59CD9B4E2CE}" srcOrd="3" destOrd="0" parTransId="{3ACEEEB8-343B-4320-BB1C-7D54DE973ADC}" sibTransId="{B0D07B4E-C0D7-4A78-B7DE-9F0CD6A8503E}"/>
    <dgm:cxn modelId="{BF55ADF6-F3F3-4F9C-AB13-73C6E29988E5}" srcId="{D33BBC03-15C2-4515-97B7-BAAEB00DC583}" destId="{59673975-11B2-4E44-85F1-DC9E10A36F34}" srcOrd="1" destOrd="0" parTransId="{15AE6621-C72F-4883-95DB-AFDCB8C30DD7}" sibTransId="{6C49F73D-0057-42C3-A6A3-BA77F4FF4620}"/>
    <dgm:cxn modelId="{8AF9E604-06CD-41A5-BA58-49B1EA625542}" srcId="{4E47E463-9B00-425B-A205-8E25B851CE01}" destId="{7AA582E3-2F2E-4C7B-BFD3-5DBFE109607F}" srcOrd="0" destOrd="0" parTransId="{284BE9D7-96E1-4810-9740-5DAE4D998924}" sibTransId="{CC3174F5-03D9-4466-8584-4CC12EE90E44}"/>
    <dgm:cxn modelId="{5E2D9004-6796-48CE-B676-CB1E8B14AB12}" type="presOf" srcId="{186D6169-167A-4B35-AE25-D2220F470B4C}" destId="{C7CD2B7C-DB7B-49C2-B016-F9E2CDD26328}" srcOrd="0" destOrd="0" presId="urn:microsoft.com/office/officeart/2005/8/layout/lProcess2"/>
    <dgm:cxn modelId="{5760DA77-0F0E-4B7C-9EA3-247A8B7D86DD}" type="presOf" srcId="{5A9DF801-9C14-4B16-BA98-E8504BFFC735}" destId="{4A9EEBDA-8C48-4705-8D9A-79B5DD2502A5}" srcOrd="0" destOrd="0" presId="urn:microsoft.com/office/officeart/2005/8/layout/lProcess2"/>
    <dgm:cxn modelId="{E4266949-46F2-44AE-91BF-F35A3431EA17}" srcId="{186D6169-167A-4B35-AE25-D2220F470B4C}" destId="{28AEF1E2-C0D9-406B-B1B5-AD2A413250E0}" srcOrd="5" destOrd="0" parTransId="{C98797BB-7909-4A84-B34A-F586EE1DE3F7}" sibTransId="{DDCCE5A0-4F39-476D-A726-B7CE01B776A8}"/>
    <dgm:cxn modelId="{7BE5DA4B-57F1-4073-B512-4C0E4B2183E1}" type="presOf" srcId="{1FAF9821-E7D1-41F2-8FF5-1BF07F4AB5C2}" destId="{9480EA4F-FD0E-4EBF-A7EA-50E91230C960}" srcOrd="0" destOrd="0" presId="urn:microsoft.com/office/officeart/2005/8/layout/lProcess2"/>
    <dgm:cxn modelId="{DB8FC446-50C8-4411-BF17-C065349D4C40}" srcId="{D33BBC03-15C2-4515-97B7-BAAEB00DC583}" destId="{5A9DF801-9C14-4B16-BA98-E8504BFFC735}" srcOrd="3" destOrd="0" parTransId="{FA5827D6-9A52-46B7-8CCA-D7CD50282042}" sibTransId="{ECE55D66-DE18-4A4D-8D6B-5FABCAA08825}"/>
    <dgm:cxn modelId="{7A2F51FF-0558-4A5C-BC57-0B06C573FE69}" srcId="{186D6169-167A-4B35-AE25-D2220F470B4C}" destId="{3458F084-A2F3-4D9F-8CD5-AF1C6A02EC9D}" srcOrd="1" destOrd="0" parTransId="{A1C051AC-40E5-49F2-8AFF-4F49CBD45866}" sibTransId="{37C597E8-39B2-475D-A73F-A09ED18EB8D9}"/>
    <dgm:cxn modelId="{C9002643-2459-4E7E-8913-B7C4CF63C396}" type="presOf" srcId="{FB54ED54-23EC-4BC3-8FF8-A59CD9B4E2CE}" destId="{53BB946F-03E9-4EA7-A9F7-FBB049EDD20A}" srcOrd="0" destOrd="0" presId="urn:microsoft.com/office/officeart/2005/8/layout/lProcess2"/>
    <dgm:cxn modelId="{6CF92A21-D9A5-429E-B624-D516928EB897}" type="presOf" srcId="{4E47E463-9B00-425B-A205-8E25B851CE01}" destId="{EB409ED7-D547-4109-A0D6-A31490253156}" srcOrd="0" destOrd="0" presId="urn:microsoft.com/office/officeart/2005/8/layout/lProcess2"/>
    <dgm:cxn modelId="{5EC4D8A4-4AB2-4B0B-81B0-8C649FABC693}" srcId="{1FAF9821-E7D1-41F2-8FF5-1BF07F4AB5C2}" destId="{186D6169-167A-4B35-AE25-D2220F470B4C}" srcOrd="1" destOrd="0" parTransId="{7ECCB936-A7A2-4456-8778-5C30FCC70847}" sibTransId="{B0F316A1-1DA4-4B34-B17C-3CD040336814}"/>
    <dgm:cxn modelId="{E9CBDF83-7187-42D6-A7EF-DDE7E0BFE3D5}" srcId="{186D6169-167A-4B35-AE25-D2220F470B4C}" destId="{8B015CF4-6810-4454-A71C-83F569EAEA12}" srcOrd="4" destOrd="0" parTransId="{149D4BA2-0017-4822-AD82-2119831E6369}" sibTransId="{42284B36-DB08-42ED-BCA3-9398FADFDD9E}"/>
    <dgm:cxn modelId="{0DD5DE84-95D8-4878-B32B-F393DDE5DC47}" type="presOf" srcId="{28AEF1E2-C0D9-406B-B1B5-AD2A413250E0}" destId="{446574C2-6032-49F0-8BD4-3741F5C3C8FA}" srcOrd="0" destOrd="0" presId="urn:microsoft.com/office/officeart/2005/8/layout/lProcess2"/>
    <dgm:cxn modelId="{3783FC07-9556-44B5-A9A5-B1C83008A96A}" type="presOf" srcId="{D823BD38-6E1C-4986-A336-6DA107D7A752}" destId="{EE5738EB-9C20-4428-8B60-9168AF56CE48}" srcOrd="0" destOrd="0" presId="urn:microsoft.com/office/officeart/2005/8/layout/lProcess2"/>
    <dgm:cxn modelId="{4323649C-FC9E-4A0F-B501-BB1E6692257B}" srcId="{D33BBC03-15C2-4515-97B7-BAAEB00DC583}" destId="{FF0AF422-1D9F-4930-B80A-74473603548E}" srcOrd="2" destOrd="0" parTransId="{2A673AB0-EC49-4457-9B89-7032DC163DD7}" sibTransId="{658257E4-444F-40E8-8D1A-73207BFE6E0E}"/>
    <dgm:cxn modelId="{1E93F7A5-42C9-4D01-B0D6-BC9B20F36072}" type="presOf" srcId="{D33BBC03-15C2-4515-97B7-BAAEB00DC583}" destId="{1FEF8EB2-035B-4644-BEA2-65752A6901EC}" srcOrd="0" destOrd="0" presId="urn:microsoft.com/office/officeart/2005/8/layout/lProcess2"/>
    <dgm:cxn modelId="{37B212E8-5E70-4868-A91E-F850578CEC13}" srcId="{1FAF9821-E7D1-41F2-8FF5-1BF07F4AB5C2}" destId="{D33BBC03-15C2-4515-97B7-BAAEB00DC583}" srcOrd="0" destOrd="0" parTransId="{EC26E2D3-9E69-4B5E-9E20-039360EDAA2A}" sibTransId="{2216C8F9-AE25-4E2E-95EF-CD4578B4F770}"/>
    <dgm:cxn modelId="{A5C6A033-27F9-48FE-B5F9-94416BA4FDAF}" srcId="{4E47E463-9B00-425B-A205-8E25B851CE01}" destId="{4E1D042F-4AA3-4D6E-9589-FD09923EAEB4}" srcOrd="2" destOrd="0" parTransId="{42C72C25-CC63-4F83-8185-BE91FFFBD793}" sibTransId="{A2558133-4D9E-45BA-B5F6-937EE7217FA3}"/>
    <dgm:cxn modelId="{97EAFC4B-19A1-4AC8-A7DB-07EDAD8DCFEC}" type="presOf" srcId="{FF0AF422-1D9F-4930-B80A-74473603548E}" destId="{B65E7BAC-5E3E-44A5-8279-A4EAAA71295C}" srcOrd="0" destOrd="0" presId="urn:microsoft.com/office/officeart/2005/8/layout/lProcess2"/>
    <dgm:cxn modelId="{5B2B7E48-FD9F-45D9-A562-7F3CA51B903C}" type="presOf" srcId="{4E47E463-9B00-425B-A205-8E25B851CE01}" destId="{F3965D8B-CF78-4E28-BB73-9AE293F32660}" srcOrd="1" destOrd="0" presId="urn:microsoft.com/office/officeart/2005/8/layout/lProcess2"/>
    <dgm:cxn modelId="{DF20C645-373A-40DE-88D9-19802905C203}" type="presOf" srcId="{8B78F004-2558-4F87-ACBB-65A54712DB49}" destId="{5447D9A9-14D2-4DFF-9B3F-D1F496D4E909}" srcOrd="0" destOrd="0" presId="urn:microsoft.com/office/officeart/2005/8/layout/lProcess2"/>
    <dgm:cxn modelId="{B4B88EA1-56B2-4F4D-A351-A06209DFBA21}" type="presOf" srcId="{186D6169-167A-4B35-AE25-D2220F470B4C}" destId="{C3995810-DCAA-46D2-BAC9-146DF6D9F31A}" srcOrd="1" destOrd="0" presId="urn:microsoft.com/office/officeart/2005/8/layout/lProcess2"/>
    <dgm:cxn modelId="{BA77F797-4FD8-41E7-8303-6E6CB53B8F60}" type="presOf" srcId="{CA17697E-DE93-406E-8FB2-1A4B63C9435A}" destId="{7FB93F1E-0A23-45D4-946F-D4BC0C515CA2}" srcOrd="0" destOrd="0" presId="urn:microsoft.com/office/officeart/2005/8/layout/lProcess2"/>
    <dgm:cxn modelId="{512EDED4-82E7-4D03-81F0-AB36B009D504}" srcId="{186D6169-167A-4B35-AE25-D2220F470B4C}" destId="{8B78F004-2558-4F87-ACBB-65A54712DB49}" srcOrd="0" destOrd="0" parTransId="{C72727AF-61F3-40E2-A9A4-3E23F6C0B166}" sibTransId="{2FFCCE0F-1869-4760-8BDC-524B534F8A0D}"/>
    <dgm:cxn modelId="{35FCE7C7-5BC2-4879-B7A6-CA64A657D29A}" type="presOf" srcId="{DFD505BA-526C-4B81-9BCF-DB69D674D99F}" destId="{B9266DD1-E250-4E47-9789-513DD982655A}" srcOrd="0" destOrd="0" presId="urn:microsoft.com/office/officeart/2005/8/layout/lProcess2"/>
    <dgm:cxn modelId="{DE8A375C-7AC9-4546-A3A8-4730AC86B44F}" srcId="{D33BBC03-15C2-4515-97B7-BAAEB00DC583}" destId="{CA17697E-DE93-406E-8FB2-1A4B63C9435A}" srcOrd="0" destOrd="0" parTransId="{A3959325-B866-4955-9FE8-BE3EB39B5F17}" sibTransId="{9661AF15-C2D7-4540-BEA5-B7F90A62552F}"/>
    <dgm:cxn modelId="{22EFBC5F-1DC6-46E7-8058-19F3FA6626B2}" type="presOf" srcId="{3458F084-A2F3-4D9F-8CD5-AF1C6A02EC9D}" destId="{35F75C14-35ED-4ABA-838E-E9B030245A6F}" srcOrd="0" destOrd="0" presId="urn:microsoft.com/office/officeart/2005/8/layout/lProcess2"/>
    <dgm:cxn modelId="{94E8940F-893A-41EF-A52A-72C80A5E4093}" srcId="{4E47E463-9B00-425B-A205-8E25B851CE01}" destId="{DFD505BA-526C-4B81-9BCF-DB69D674D99F}" srcOrd="3" destOrd="0" parTransId="{7E1060A2-ADFF-423D-9FC4-5CC8A5A6B41A}" sibTransId="{F513D2A2-C92B-483D-85A1-F6DB45336A64}"/>
    <dgm:cxn modelId="{E79B52FC-2AE2-4D4F-AA2B-376E87689346}" srcId="{186D6169-167A-4B35-AE25-D2220F470B4C}" destId="{813CA644-A931-4F0C-994D-2A798C4D3693}" srcOrd="2" destOrd="0" parTransId="{6EDCF0A2-E942-48F3-8D52-14C78B3D1E5B}" sibTransId="{14A0FF0A-E72E-494B-A6D8-8F2628002CF9}"/>
    <dgm:cxn modelId="{0246C90E-0FC1-4788-AE45-BC2701340FAA}" srcId="{4E47E463-9B00-425B-A205-8E25B851CE01}" destId="{D823BD38-6E1C-4986-A336-6DA107D7A752}" srcOrd="1" destOrd="0" parTransId="{2809801D-7618-4964-BB71-8F95779418E1}" sibTransId="{F9C47132-E821-4B38-8216-D4E934768F10}"/>
    <dgm:cxn modelId="{546532AE-5B62-4433-8773-ABCAD69E4ABF}" type="presOf" srcId="{7AA582E3-2F2E-4C7B-BFD3-5DBFE109607F}" destId="{CA5D2AE8-A87C-4CE5-A636-0DF163C65EB7}" srcOrd="0" destOrd="0" presId="urn:microsoft.com/office/officeart/2005/8/layout/lProcess2"/>
    <dgm:cxn modelId="{65E06D4C-559E-4250-B771-3C4E57BE137A}" srcId="{1FAF9821-E7D1-41F2-8FF5-1BF07F4AB5C2}" destId="{4E47E463-9B00-425B-A205-8E25B851CE01}" srcOrd="2" destOrd="0" parTransId="{C9CD80F0-E5A0-4A54-90C1-4C0C4749A264}" sibTransId="{5D611656-6C59-41F0-81E8-3373B47294B8}"/>
    <dgm:cxn modelId="{7BD700C8-E99A-4536-B10A-B60789C4F76D}" type="presOf" srcId="{D33BBC03-15C2-4515-97B7-BAAEB00DC583}" destId="{D0FD4226-DC0F-47FD-B8AF-4DC8965F2C7F}" srcOrd="1" destOrd="0" presId="urn:microsoft.com/office/officeart/2005/8/layout/lProcess2"/>
    <dgm:cxn modelId="{D56C8A4F-9A76-4460-A39D-674F651C8A8A}" type="presOf" srcId="{8B015CF4-6810-4454-A71C-83F569EAEA12}" destId="{DA2DD75F-BC8A-4A25-BD37-FE7B675529DD}" srcOrd="0" destOrd="0" presId="urn:microsoft.com/office/officeart/2005/8/layout/lProcess2"/>
    <dgm:cxn modelId="{5BAF65AE-5F19-4845-9AD9-CE2903DE4B2F}" type="presParOf" srcId="{9480EA4F-FD0E-4EBF-A7EA-50E91230C960}" destId="{AD7716CA-94C6-4351-985A-6829A70173AA}" srcOrd="0" destOrd="0" presId="urn:microsoft.com/office/officeart/2005/8/layout/lProcess2"/>
    <dgm:cxn modelId="{23C92F45-86E0-4A16-A14C-7AE388FA3595}" type="presParOf" srcId="{AD7716CA-94C6-4351-985A-6829A70173AA}" destId="{1FEF8EB2-035B-4644-BEA2-65752A6901EC}" srcOrd="0" destOrd="0" presId="urn:microsoft.com/office/officeart/2005/8/layout/lProcess2"/>
    <dgm:cxn modelId="{B3ACBDAF-DE3F-4053-8F4F-E153868A2515}" type="presParOf" srcId="{AD7716CA-94C6-4351-985A-6829A70173AA}" destId="{D0FD4226-DC0F-47FD-B8AF-4DC8965F2C7F}" srcOrd="1" destOrd="0" presId="urn:microsoft.com/office/officeart/2005/8/layout/lProcess2"/>
    <dgm:cxn modelId="{B52CE22F-DB0E-4989-A0B3-2058625978DB}" type="presParOf" srcId="{AD7716CA-94C6-4351-985A-6829A70173AA}" destId="{2CF6DCD1-1A69-497B-A135-9DD14829536A}" srcOrd="2" destOrd="0" presId="urn:microsoft.com/office/officeart/2005/8/layout/lProcess2"/>
    <dgm:cxn modelId="{E9A46AA2-CD2E-48C7-AE38-13B6B7BEB510}" type="presParOf" srcId="{2CF6DCD1-1A69-497B-A135-9DD14829536A}" destId="{5903244E-3CE1-48C3-AF46-A161576CDFA1}" srcOrd="0" destOrd="0" presId="urn:microsoft.com/office/officeart/2005/8/layout/lProcess2"/>
    <dgm:cxn modelId="{80C091B1-7D50-43DC-978D-EE80854E65D2}" type="presParOf" srcId="{5903244E-3CE1-48C3-AF46-A161576CDFA1}" destId="{7FB93F1E-0A23-45D4-946F-D4BC0C515CA2}" srcOrd="0" destOrd="0" presId="urn:microsoft.com/office/officeart/2005/8/layout/lProcess2"/>
    <dgm:cxn modelId="{A0DC823E-602A-409F-A772-19E55BCFB7CD}" type="presParOf" srcId="{5903244E-3CE1-48C3-AF46-A161576CDFA1}" destId="{F77472BE-B447-444C-8997-32566DECB64B}" srcOrd="1" destOrd="0" presId="urn:microsoft.com/office/officeart/2005/8/layout/lProcess2"/>
    <dgm:cxn modelId="{285F5533-BF69-4896-8EF2-ED002D7FDCCD}" type="presParOf" srcId="{5903244E-3CE1-48C3-AF46-A161576CDFA1}" destId="{A96F9717-799E-4D63-801C-4452FD4145BC}" srcOrd="2" destOrd="0" presId="urn:microsoft.com/office/officeart/2005/8/layout/lProcess2"/>
    <dgm:cxn modelId="{10244446-AB20-4E64-8101-45BFF61CE037}" type="presParOf" srcId="{5903244E-3CE1-48C3-AF46-A161576CDFA1}" destId="{22236FC5-2B29-4805-A332-B1E52CD3550E}" srcOrd="3" destOrd="0" presId="urn:microsoft.com/office/officeart/2005/8/layout/lProcess2"/>
    <dgm:cxn modelId="{B9AB188E-7DA4-49F9-98D0-641EFEE245E9}" type="presParOf" srcId="{5903244E-3CE1-48C3-AF46-A161576CDFA1}" destId="{B65E7BAC-5E3E-44A5-8279-A4EAAA71295C}" srcOrd="4" destOrd="0" presId="urn:microsoft.com/office/officeart/2005/8/layout/lProcess2"/>
    <dgm:cxn modelId="{E23DFD2D-B298-42B3-B7EF-3E82FDE07C53}" type="presParOf" srcId="{5903244E-3CE1-48C3-AF46-A161576CDFA1}" destId="{589167B5-F728-42CE-BFC1-836471DE1D39}" srcOrd="5" destOrd="0" presId="urn:microsoft.com/office/officeart/2005/8/layout/lProcess2"/>
    <dgm:cxn modelId="{B6561660-9A8F-440B-AF73-8A55B3224C7B}" type="presParOf" srcId="{5903244E-3CE1-48C3-AF46-A161576CDFA1}" destId="{4A9EEBDA-8C48-4705-8D9A-79B5DD2502A5}" srcOrd="6" destOrd="0" presId="urn:microsoft.com/office/officeart/2005/8/layout/lProcess2"/>
    <dgm:cxn modelId="{3274E654-89B5-4E26-AF25-129CAD71D016}" type="presParOf" srcId="{9480EA4F-FD0E-4EBF-A7EA-50E91230C960}" destId="{A7FA62A4-26A8-4438-AA45-FC59E3B741F7}" srcOrd="1" destOrd="0" presId="urn:microsoft.com/office/officeart/2005/8/layout/lProcess2"/>
    <dgm:cxn modelId="{00FED5DE-1D51-4407-B54F-CFAB7471250D}" type="presParOf" srcId="{9480EA4F-FD0E-4EBF-A7EA-50E91230C960}" destId="{D2D3CA54-C4C7-4B4F-B65A-D9FC9B8438C9}" srcOrd="2" destOrd="0" presId="urn:microsoft.com/office/officeart/2005/8/layout/lProcess2"/>
    <dgm:cxn modelId="{5CB4ABD4-86AB-40CC-BBC0-DE625F6CA22C}" type="presParOf" srcId="{D2D3CA54-C4C7-4B4F-B65A-D9FC9B8438C9}" destId="{C7CD2B7C-DB7B-49C2-B016-F9E2CDD26328}" srcOrd="0" destOrd="0" presId="urn:microsoft.com/office/officeart/2005/8/layout/lProcess2"/>
    <dgm:cxn modelId="{FD8BC52C-4371-4ECA-8183-E45EE0074742}" type="presParOf" srcId="{D2D3CA54-C4C7-4B4F-B65A-D9FC9B8438C9}" destId="{C3995810-DCAA-46D2-BAC9-146DF6D9F31A}" srcOrd="1" destOrd="0" presId="urn:microsoft.com/office/officeart/2005/8/layout/lProcess2"/>
    <dgm:cxn modelId="{035B5939-D217-45A6-8F34-57AA896F5DEC}" type="presParOf" srcId="{D2D3CA54-C4C7-4B4F-B65A-D9FC9B8438C9}" destId="{C9141E2D-C242-429B-9A98-8719C9273EA4}" srcOrd="2" destOrd="0" presId="urn:microsoft.com/office/officeart/2005/8/layout/lProcess2"/>
    <dgm:cxn modelId="{44EFD5EB-C12F-41D2-A46D-4DE95CF3751F}" type="presParOf" srcId="{C9141E2D-C242-429B-9A98-8719C9273EA4}" destId="{D244C751-4C5A-4B72-A6C2-223F4DE1069A}" srcOrd="0" destOrd="0" presId="urn:microsoft.com/office/officeart/2005/8/layout/lProcess2"/>
    <dgm:cxn modelId="{74F91FE2-38C6-4F1D-851D-735A8175F419}" type="presParOf" srcId="{D244C751-4C5A-4B72-A6C2-223F4DE1069A}" destId="{5447D9A9-14D2-4DFF-9B3F-D1F496D4E909}" srcOrd="0" destOrd="0" presId="urn:microsoft.com/office/officeart/2005/8/layout/lProcess2"/>
    <dgm:cxn modelId="{AF6A8DC1-CCB6-4A23-AB1B-3847B1AF5C94}" type="presParOf" srcId="{D244C751-4C5A-4B72-A6C2-223F4DE1069A}" destId="{0F2E1124-5219-4C79-BC06-48A68FBAE79F}" srcOrd="1" destOrd="0" presId="urn:microsoft.com/office/officeart/2005/8/layout/lProcess2"/>
    <dgm:cxn modelId="{7D8F4C3B-BD19-4AB7-938E-CBD74EC9D77D}" type="presParOf" srcId="{D244C751-4C5A-4B72-A6C2-223F4DE1069A}" destId="{35F75C14-35ED-4ABA-838E-E9B030245A6F}" srcOrd="2" destOrd="0" presId="urn:microsoft.com/office/officeart/2005/8/layout/lProcess2"/>
    <dgm:cxn modelId="{B31C27D1-4393-483B-AA01-9C0C6BF13944}" type="presParOf" srcId="{D244C751-4C5A-4B72-A6C2-223F4DE1069A}" destId="{9A698C07-C743-4C7A-9D8C-6D80D08BD602}" srcOrd="3" destOrd="0" presId="urn:microsoft.com/office/officeart/2005/8/layout/lProcess2"/>
    <dgm:cxn modelId="{69875FD7-94BF-4D86-8B96-56E1584F53C6}" type="presParOf" srcId="{D244C751-4C5A-4B72-A6C2-223F4DE1069A}" destId="{009E2AFC-2559-4151-AFEC-5789308E5B49}" srcOrd="4" destOrd="0" presId="urn:microsoft.com/office/officeart/2005/8/layout/lProcess2"/>
    <dgm:cxn modelId="{CB1407BE-839F-4578-8C3D-AE921ADFEB91}" type="presParOf" srcId="{D244C751-4C5A-4B72-A6C2-223F4DE1069A}" destId="{ED1C0CF0-8EF9-43F6-9B86-1A88D88FD165}" srcOrd="5" destOrd="0" presId="urn:microsoft.com/office/officeart/2005/8/layout/lProcess2"/>
    <dgm:cxn modelId="{58D9EB41-6068-4E78-8E96-106AC9609484}" type="presParOf" srcId="{D244C751-4C5A-4B72-A6C2-223F4DE1069A}" destId="{53BB946F-03E9-4EA7-A9F7-FBB049EDD20A}" srcOrd="6" destOrd="0" presId="urn:microsoft.com/office/officeart/2005/8/layout/lProcess2"/>
    <dgm:cxn modelId="{07F261C6-8815-40DC-B85A-97B5FC0DBBC7}" type="presParOf" srcId="{D244C751-4C5A-4B72-A6C2-223F4DE1069A}" destId="{9A9C1932-87FB-4565-87BB-A953613B2BD1}" srcOrd="7" destOrd="0" presId="urn:microsoft.com/office/officeart/2005/8/layout/lProcess2"/>
    <dgm:cxn modelId="{1CF447C8-31AD-4EA9-9C4D-75CB48388350}" type="presParOf" srcId="{D244C751-4C5A-4B72-A6C2-223F4DE1069A}" destId="{DA2DD75F-BC8A-4A25-BD37-FE7B675529DD}" srcOrd="8" destOrd="0" presId="urn:microsoft.com/office/officeart/2005/8/layout/lProcess2"/>
    <dgm:cxn modelId="{A95E9694-EA67-43BB-9A0C-554A8C4F396A}" type="presParOf" srcId="{D244C751-4C5A-4B72-A6C2-223F4DE1069A}" destId="{439E828B-C495-4954-8954-6291BE46ED84}" srcOrd="9" destOrd="0" presId="urn:microsoft.com/office/officeart/2005/8/layout/lProcess2"/>
    <dgm:cxn modelId="{06398A8B-BB95-48C8-B485-AE967B3E26E5}" type="presParOf" srcId="{D244C751-4C5A-4B72-A6C2-223F4DE1069A}" destId="{446574C2-6032-49F0-8BD4-3741F5C3C8FA}" srcOrd="10" destOrd="0" presId="urn:microsoft.com/office/officeart/2005/8/layout/lProcess2"/>
    <dgm:cxn modelId="{2F4AD8FA-CDA7-4363-8D24-8B7A584D3E9D}" type="presParOf" srcId="{9480EA4F-FD0E-4EBF-A7EA-50E91230C960}" destId="{D0AAB791-2F4D-4373-AD16-2202D2C5DE03}" srcOrd="3" destOrd="0" presId="urn:microsoft.com/office/officeart/2005/8/layout/lProcess2"/>
    <dgm:cxn modelId="{844D7C06-3DA8-4509-8BDA-7118EF399504}" type="presParOf" srcId="{9480EA4F-FD0E-4EBF-A7EA-50E91230C960}" destId="{43E483E7-75FF-42BD-B56D-66A19C201A66}" srcOrd="4" destOrd="0" presId="urn:microsoft.com/office/officeart/2005/8/layout/lProcess2"/>
    <dgm:cxn modelId="{C3BF0C3B-1C36-4CB9-8591-A3F4ACC8924B}" type="presParOf" srcId="{43E483E7-75FF-42BD-B56D-66A19C201A66}" destId="{EB409ED7-D547-4109-A0D6-A31490253156}" srcOrd="0" destOrd="0" presId="urn:microsoft.com/office/officeart/2005/8/layout/lProcess2"/>
    <dgm:cxn modelId="{9CF7EA25-DC88-4FF4-867B-B2A86A6853F2}" type="presParOf" srcId="{43E483E7-75FF-42BD-B56D-66A19C201A66}" destId="{F3965D8B-CF78-4E28-BB73-9AE293F32660}" srcOrd="1" destOrd="0" presId="urn:microsoft.com/office/officeart/2005/8/layout/lProcess2"/>
    <dgm:cxn modelId="{FE2D3401-3A63-42AE-AB2B-C4E741568C85}" type="presParOf" srcId="{43E483E7-75FF-42BD-B56D-66A19C201A66}" destId="{CD32F6A6-2CB0-41D4-A7A3-F3AA8722D5AF}" srcOrd="2" destOrd="0" presId="urn:microsoft.com/office/officeart/2005/8/layout/lProcess2"/>
    <dgm:cxn modelId="{E8E91BB3-27F0-46F1-A840-714EE7FC24EF}" type="presParOf" srcId="{CD32F6A6-2CB0-41D4-A7A3-F3AA8722D5AF}" destId="{A3FC6E93-0A15-4D0E-86EA-5C25F2EAD020}" srcOrd="0" destOrd="0" presId="urn:microsoft.com/office/officeart/2005/8/layout/lProcess2"/>
    <dgm:cxn modelId="{14E5DDC0-E808-4379-AC58-53AB7C5D2029}" type="presParOf" srcId="{A3FC6E93-0A15-4D0E-86EA-5C25F2EAD020}" destId="{CA5D2AE8-A87C-4CE5-A636-0DF163C65EB7}" srcOrd="0" destOrd="0" presId="urn:microsoft.com/office/officeart/2005/8/layout/lProcess2"/>
    <dgm:cxn modelId="{549B758C-7272-4E47-8E24-61511F03EC23}" type="presParOf" srcId="{A3FC6E93-0A15-4D0E-86EA-5C25F2EAD020}" destId="{C4A7570E-D785-410E-B71D-979FAFC49916}" srcOrd="1" destOrd="0" presId="urn:microsoft.com/office/officeart/2005/8/layout/lProcess2"/>
    <dgm:cxn modelId="{2479913C-3546-41BE-A149-EABF300350C5}" type="presParOf" srcId="{A3FC6E93-0A15-4D0E-86EA-5C25F2EAD020}" destId="{EE5738EB-9C20-4428-8B60-9168AF56CE48}" srcOrd="2" destOrd="0" presId="urn:microsoft.com/office/officeart/2005/8/layout/lProcess2"/>
    <dgm:cxn modelId="{0E715D2C-03B9-4BD7-BC19-B10A35BEFF26}" type="presParOf" srcId="{A3FC6E93-0A15-4D0E-86EA-5C25F2EAD020}" destId="{7CD0AF5C-11E7-4D81-A302-2EFBA142B9FA}" srcOrd="3" destOrd="0" presId="urn:microsoft.com/office/officeart/2005/8/layout/lProcess2"/>
    <dgm:cxn modelId="{8C8D8936-7BFA-4DCE-A0A6-2EE023F59FE4}" type="presParOf" srcId="{A3FC6E93-0A15-4D0E-86EA-5C25F2EAD020}" destId="{ED5A84AA-3EF9-42C6-B9FD-103C259298D0}" srcOrd="4" destOrd="0" presId="urn:microsoft.com/office/officeart/2005/8/layout/lProcess2"/>
    <dgm:cxn modelId="{9E11941D-76FE-4E86-9F85-D5149BAC8CED}" type="presParOf" srcId="{A3FC6E93-0A15-4D0E-86EA-5C25F2EAD020}" destId="{C0E23869-2000-48D9-A82C-D6182154009C}" srcOrd="5" destOrd="0" presId="urn:microsoft.com/office/officeart/2005/8/layout/lProcess2"/>
    <dgm:cxn modelId="{08B35A20-9C12-4614-9386-64FC74C949D3}" type="presParOf" srcId="{A3FC6E93-0A15-4D0E-86EA-5C25F2EAD020}" destId="{B9266DD1-E250-4E47-9789-513DD982655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F9821-E7D1-41F2-8FF5-1BF07F4AB5C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3BBC03-15C2-4515-97B7-BAAEB00DC583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26E2D3-9E69-4B5E-9E20-039360EDAA2A}" type="par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6C8F9-AE25-4E2E-95EF-CD4578B4F770}" type="sibTrans" cxnId="{37B212E8-5E70-4868-A91E-F850578CEC1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697E-DE93-406E-8FB2-1A4B63C9435A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>
            <a:spcAft>
              <a:spcPts val="0"/>
            </a:spcAft>
          </a:pPr>
          <a:r>
            <a:rPr lang="en-US" sz="1600" b="0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59325-B866-4955-9FE8-BE3EB39B5F17}" type="par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61AF15-C2D7-4540-BEA5-B7F90A62552F}" type="sibTrans" cxnId="{DE8A375C-7AC9-4546-A3A8-4730AC86B4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673975-11B2-4E44-85F1-DC9E10A36F34}">
      <dgm:prSet phldrT="[Text]"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E6621-C72F-4883-95DB-AFDCB8C30DD7}" type="par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9F73D-0057-42C3-A6A3-BA77F4FF4620}" type="sibTrans" cxnId="{BF55ADF6-F3F3-4F9C-AB13-73C6E29988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D6169-167A-4B35-AE25-D2220F470B4C}">
      <dgm:prSet phldrT="[Text]" custT="1"/>
      <dgm:spPr>
        <a:solidFill>
          <a:srgbClr val="EEEEEE"/>
        </a:solidFill>
      </dgm:spPr>
      <dgm:t>
        <a:bodyPr/>
        <a:lstStyle/>
        <a:p>
          <a:r>
            <a:rPr lang="en-US" sz="20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CB936-A7A2-4456-8778-5C30FCC70847}" type="par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316A1-1DA4-4B34-B17C-3CD040336814}" type="sibTrans" cxnId="{5EC4D8A4-4AB2-4B0B-81B0-8C649FABC6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47E463-9B00-425B-A205-8E25B851CE01}">
      <dgm:prSet phldrT="[Text]" custT="1"/>
      <dgm:spPr>
        <a:solidFill>
          <a:srgbClr val="1B365D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D80F0-E5A0-4A54-90C1-4C0C4749A264}" type="par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611656-6C59-41F0-81E8-3373B47294B8}" type="sibTrans" cxnId="{65E06D4C-559E-4250-B771-3C4E57BE13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A582E3-2F2E-4C7B-BFD3-5DBFE109607F}">
      <dgm:prSet phldrT="[Text]"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BE9D7-96E1-4810-9740-5DAE4D998924}" type="par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3174F5-03D9-4466-8584-4CC12EE90E44}" type="sibTrans" cxnId="{8AF9E604-06CD-41A5-BA58-49B1EA6255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23BD38-6E1C-4986-A336-6DA107D7A752}">
      <dgm:prSet phldrT="[Text]"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1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>
            <a:spcAft>
              <a:spcPts val="0"/>
            </a:spcAft>
          </a:pPr>
          <a:r>
            <a:rPr lang="en-US" sz="14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09801D-7618-4964-BB71-8F95779418E1}" type="par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47132-E821-4B38-8216-D4E934768F10}" type="sibTrans" cxnId="{0246C90E-0FC1-4788-AE45-BC2701340F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78F004-2558-4F87-ACBB-65A54712DB49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gm:t>
    </dgm:pt>
    <dgm:pt modelId="{C72727AF-61F3-40E2-A9A4-3E23F6C0B166}" type="par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CCE0F-1869-4760-8BDC-524B534F8A0D}" type="sibTrans" cxnId="{512EDED4-82E7-4D03-81F0-AB36B009D5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8F084-A2F3-4D9F-8CD5-AF1C6A02EC9D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gm:t>
    </dgm:pt>
    <dgm:pt modelId="{A1C051AC-40E5-49F2-8AFF-4F49CBD45866}" type="par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597E8-39B2-475D-A73F-A09ED18EB8D9}" type="sibTrans" cxnId="{7A2F51FF-0558-4A5C-BC57-0B06C573FE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CA644-A931-4F0C-994D-2A798C4D3693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>
            <a:spcAft>
              <a:spcPts val="0"/>
            </a:spcAft>
          </a:pPr>
          <a:r>
            <a:rPr lang="en-US" sz="1600" b="0" i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gm:t>
    </dgm:pt>
    <dgm:pt modelId="{6EDCF0A2-E942-48F3-8D52-14C78B3D1E5B}" type="par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0FF0A-E72E-494B-A6D8-8F2628002CF9}" type="sibTrans" cxnId="{E79B52FC-2AE2-4D4F-AA2B-376E876893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15CF4-6810-4454-A71C-83F569EAEA12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gm:t>
    </dgm:pt>
    <dgm:pt modelId="{149D4BA2-0017-4822-AD82-2119831E6369}" type="par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84B36-DB08-42ED-BCA3-9398FADFDD9E}" type="sibTrans" cxnId="{E9CBDF83-7187-42D6-A7EF-DDE7E0BFE3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EF1E2-C0D9-406B-B1B5-AD2A413250E0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gm:t>
    </dgm:pt>
    <dgm:pt modelId="{C98797BB-7909-4A84-B34A-F586EE1DE3F7}" type="par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CCE5A0-4F39-476D-A726-B7CE01B776A8}" type="sibTrans" cxnId="{E4266949-46F2-44AE-91BF-F35A3431EA1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AF422-1D9F-4930-B80A-74473603548E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dirty="0" err="1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73AB0-EC49-4457-9B89-7032DC163DD7}" type="par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8257E4-444F-40E8-8D1A-73207BFE6E0E}" type="sibTrans" cxnId="{4323649C-FC9E-4A0F-B501-BB1E669225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D042F-4AA3-4D6E-9589-FD09923EAEB4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>
            <a:spcAft>
              <a:spcPts val="0"/>
            </a:spcAft>
          </a:pP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C72C25-CC63-4F83-8185-BE91FFFBD793}" type="par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558133-4D9E-45BA-B5F6-937EE7217FA3}" type="sibTrans" cxnId="{A5C6A033-27F9-48FE-B5F9-94416BA4FD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505BA-526C-4B81-9BCF-DB69D674D99F}">
      <dgm:prSet custT="1"/>
      <dgm:spPr>
        <a:solidFill>
          <a:srgbClr val="EE3124"/>
        </a:solidFill>
        <a:ln>
          <a:solidFill>
            <a:srgbClr val="98999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i="0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060A2-ADFF-423D-9FC4-5CC8A5A6B41A}" type="par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13D2A2-C92B-483D-85A1-F6DB45336A64}" type="sibTrans" cxnId="{94E8940F-893A-41EF-A52A-72C80A5E40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DF801-9C14-4B16-BA98-E8504BFFC735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u="sng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827D6-9A52-46B7-8CCA-D7CD50282042}" type="par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E55D66-DE18-4A4D-8D6B-5FABCAA08825}" type="sibTrans" cxnId="{DB8FC446-50C8-4411-BF17-C065349D4C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54ED54-23EC-4BC3-8FF8-A59CD9B4E2CE}">
      <dgm:prSet custT="1"/>
      <dgm:spPr>
        <a:solidFill>
          <a:srgbClr val="EEEEEE"/>
        </a:solidFill>
        <a:ln>
          <a:solidFill>
            <a:srgbClr val="98999D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dirty="0" smtClean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EEEB8-343B-4320-BB1C-7D54DE973ADC}" type="par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07B4E-C0D7-4A78-B7DE-9F0CD6A8503E}" type="sibTrans" cxnId="{D6BD87ED-0BBB-44C8-A429-DA2747C535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0EA4F-FD0E-4EBF-A7EA-50E91230C960}" type="pres">
      <dgm:prSet presAssocID="{1FAF9821-E7D1-41F2-8FF5-1BF07F4AB5C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716CA-94C6-4351-985A-6829A70173AA}" type="pres">
      <dgm:prSet presAssocID="{D33BBC03-15C2-4515-97B7-BAAEB00DC583}" presName="compNode" presStyleCnt="0"/>
      <dgm:spPr/>
    </dgm:pt>
    <dgm:pt modelId="{1FEF8EB2-035B-4644-BEA2-65752A6901EC}" type="pres">
      <dgm:prSet presAssocID="{D33BBC03-15C2-4515-97B7-BAAEB00DC583}" presName="aNode" presStyleLbl="bgShp" presStyleIdx="0" presStyleCnt="3"/>
      <dgm:spPr/>
      <dgm:t>
        <a:bodyPr/>
        <a:lstStyle/>
        <a:p>
          <a:endParaRPr lang="en-US"/>
        </a:p>
      </dgm:t>
    </dgm:pt>
    <dgm:pt modelId="{D0FD4226-DC0F-47FD-B8AF-4DC8965F2C7F}" type="pres">
      <dgm:prSet presAssocID="{D33BBC03-15C2-4515-97B7-BAAEB00DC583}" presName="textNode" presStyleLbl="bgShp" presStyleIdx="0" presStyleCnt="3"/>
      <dgm:spPr/>
      <dgm:t>
        <a:bodyPr/>
        <a:lstStyle/>
        <a:p>
          <a:endParaRPr lang="en-US"/>
        </a:p>
      </dgm:t>
    </dgm:pt>
    <dgm:pt modelId="{2CF6DCD1-1A69-497B-A135-9DD14829536A}" type="pres">
      <dgm:prSet presAssocID="{D33BBC03-15C2-4515-97B7-BAAEB00DC583}" presName="compChildNode" presStyleCnt="0"/>
      <dgm:spPr/>
    </dgm:pt>
    <dgm:pt modelId="{5903244E-3CE1-48C3-AF46-A161576CDFA1}" type="pres">
      <dgm:prSet presAssocID="{D33BBC03-15C2-4515-97B7-BAAEB00DC583}" presName="theInnerList" presStyleCnt="0"/>
      <dgm:spPr/>
    </dgm:pt>
    <dgm:pt modelId="{7FB93F1E-0A23-45D4-946F-D4BC0C515CA2}" type="pres">
      <dgm:prSet presAssocID="{CA17697E-DE93-406E-8FB2-1A4B63C9435A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472BE-B447-444C-8997-32566DECB64B}" type="pres">
      <dgm:prSet presAssocID="{CA17697E-DE93-406E-8FB2-1A4B63C9435A}" presName="aSpace2" presStyleCnt="0"/>
      <dgm:spPr/>
    </dgm:pt>
    <dgm:pt modelId="{A96F9717-799E-4D63-801C-4452FD4145BC}" type="pres">
      <dgm:prSet presAssocID="{59673975-11B2-4E44-85F1-DC9E10A36F34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6FC5-2B29-4805-A332-B1E52CD3550E}" type="pres">
      <dgm:prSet presAssocID="{59673975-11B2-4E44-85F1-DC9E10A36F34}" presName="aSpace2" presStyleCnt="0"/>
      <dgm:spPr/>
    </dgm:pt>
    <dgm:pt modelId="{B65E7BAC-5E3E-44A5-8279-A4EAAA71295C}" type="pres">
      <dgm:prSet presAssocID="{FF0AF422-1D9F-4930-B80A-74473603548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167B5-F728-42CE-BFC1-836471DE1D39}" type="pres">
      <dgm:prSet presAssocID="{FF0AF422-1D9F-4930-B80A-74473603548E}" presName="aSpace2" presStyleCnt="0"/>
      <dgm:spPr/>
    </dgm:pt>
    <dgm:pt modelId="{4A9EEBDA-8C48-4705-8D9A-79B5DD2502A5}" type="pres">
      <dgm:prSet presAssocID="{5A9DF801-9C14-4B16-BA98-E8504BFFC73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62A4-26A8-4438-AA45-FC59E3B741F7}" type="pres">
      <dgm:prSet presAssocID="{D33BBC03-15C2-4515-97B7-BAAEB00DC583}" presName="aSpace" presStyleCnt="0"/>
      <dgm:spPr/>
    </dgm:pt>
    <dgm:pt modelId="{D2D3CA54-C4C7-4B4F-B65A-D9FC9B8438C9}" type="pres">
      <dgm:prSet presAssocID="{186D6169-167A-4B35-AE25-D2220F470B4C}" presName="compNode" presStyleCnt="0"/>
      <dgm:spPr/>
    </dgm:pt>
    <dgm:pt modelId="{C7CD2B7C-DB7B-49C2-B016-F9E2CDD26328}" type="pres">
      <dgm:prSet presAssocID="{186D6169-167A-4B35-AE25-D2220F470B4C}" presName="aNode" presStyleLbl="bgShp" presStyleIdx="1" presStyleCnt="3"/>
      <dgm:spPr/>
      <dgm:t>
        <a:bodyPr/>
        <a:lstStyle/>
        <a:p>
          <a:endParaRPr lang="en-US"/>
        </a:p>
      </dgm:t>
    </dgm:pt>
    <dgm:pt modelId="{C3995810-DCAA-46D2-BAC9-146DF6D9F31A}" type="pres">
      <dgm:prSet presAssocID="{186D6169-167A-4B35-AE25-D2220F470B4C}" presName="textNode" presStyleLbl="bgShp" presStyleIdx="1" presStyleCnt="3"/>
      <dgm:spPr/>
      <dgm:t>
        <a:bodyPr/>
        <a:lstStyle/>
        <a:p>
          <a:endParaRPr lang="en-US"/>
        </a:p>
      </dgm:t>
    </dgm:pt>
    <dgm:pt modelId="{C9141E2D-C242-429B-9A98-8719C9273EA4}" type="pres">
      <dgm:prSet presAssocID="{186D6169-167A-4B35-AE25-D2220F470B4C}" presName="compChildNode" presStyleCnt="0"/>
      <dgm:spPr/>
    </dgm:pt>
    <dgm:pt modelId="{D244C751-4C5A-4B72-A6C2-223F4DE1069A}" type="pres">
      <dgm:prSet presAssocID="{186D6169-167A-4B35-AE25-D2220F470B4C}" presName="theInnerList" presStyleCnt="0"/>
      <dgm:spPr/>
    </dgm:pt>
    <dgm:pt modelId="{5447D9A9-14D2-4DFF-9B3F-D1F496D4E909}" type="pres">
      <dgm:prSet presAssocID="{8B78F004-2558-4F87-ACBB-65A54712DB49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E1124-5219-4C79-BC06-48A68FBAE79F}" type="pres">
      <dgm:prSet presAssocID="{8B78F004-2558-4F87-ACBB-65A54712DB49}" presName="aSpace2" presStyleCnt="0"/>
      <dgm:spPr/>
    </dgm:pt>
    <dgm:pt modelId="{35F75C14-35ED-4ABA-838E-E9B030245A6F}" type="pres">
      <dgm:prSet presAssocID="{3458F084-A2F3-4D9F-8CD5-AF1C6A02EC9D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98C07-C743-4C7A-9D8C-6D80D08BD602}" type="pres">
      <dgm:prSet presAssocID="{3458F084-A2F3-4D9F-8CD5-AF1C6A02EC9D}" presName="aSpace2" presStyleCnt="0"/>
      <dgm:spPr/>
    </dgm:pt>
    <dgm:pt modelId="{009E2AFC-2559-4151-AFEC-5789308E5B49}" type="pres">
      <dgm:prSet presAssocID="{813CA644-A931-4F0C-994D-2A798C4D3693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0CF0-8EF9-43F6-9B86-1A88D88FD165}" type="pres">
      <dgm:prSet presAssocID="{813CA644-A931-4F0C-994D-2A798C4D3693}" presName="aSpace2" presStyleCnt="0"/>
      <dgm:spPr/>
    </dgm:pt>
    <dgm:pt modelId="{53BB946F-03E9-4EA7-A9F7-FBB049EDD20A}" type="pres">
      <dgm:prSet presAssocID="{FB54ED54-23EC-4BC3-8FF8-A59CD9B4E2CE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C1932-87FB-4565-87BB-A953613B2BD1}" type="pres">
      <dgm:prSet presAssocID="{FB54ED54-23EC-4BC3-8FF8-A59CD9B4E2CE}" presName="aSpace2" presStyleCnt="0"/>
      <dgm:spPr/>
    </dgm:pt>
    <dgm:pt modelId="{DA2DD75F-BC8A-4A25-BD37-FE7B675529DD}" type="pres">
      <dgm:prSet presAssocID="{8B015CF4-6810-4454-A71C-83F569EAEA12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E828B-C495-4954-8954-6291BE46ED84}" type="pres">
      <dgm:prSet presAssocID="{8B015CF4-6810-4454-A71C-83F569EAEA12}" presName="aSpace2" presStyleCnt="0"/>
      <dgm:spPr/>
    </dgm:pt>
    <dgm:pt modelId="{446574C2-6032-49F0-8BD4-3741F5C3C8FA}" type="pres">
      <dgm:prSet presAssocID="{28AEF1E2-C0D9-406B-B1B5-AD2A413250E0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AB791-2F4D-4373-AD16-2202D2C5DE03}" type="pres">
      <dgm:prSet presAssocID="{186D6169-167A-4B35-AE25-D2220F470B4C}" presName="aSpace" presStyleCnt="0"/>
      <dgm:spPr/>
    </dgm:pt>
    <dgm:pt modelId="{43E483E7-75FF-42BD-B56D-66A19C201A66}" type="pres">
      <dgm:prSet presAssocID="{4E47E463-9B00-425B-A205-8E25B851CE01}" presName="compNode" presStyleCnt="0"/>
      <dgm:spPr/>
    </dgm:pt>
    <dgm:pt modelId="{EB409ED7-D547-4109-A0D6-A31490253156}" type="pres">
      <dgm:prSet presAssocID="{4E47E463-9B00-425B-A205-8E25B851CE01}" presName="aNode" presStyleLbl="bgShp" presStyleIdx="2" presStyleCnt="3"/>
      <dgm:spPr/>
      <dgm:t>
        <a:bodyPr/>
        <a:lstStyle/>
        <a:p>
          <a:endParaRPr lang="en-US"/>
        </a:p>
      </dgm:t>
    </dgm:pt>
    <dgm:pt modelId="{F3965D8B-CF78-4E28-BB73-9AE293F32660}" type="pres">
      <dgm:prSet presAssocID="{4E47E463-9B00-425B-A205-8E25B851CE01}" presName="textNode" presStyleLbl="bgShp" presStyleIdx="2" presStyleCnt="3"/>
      <dgm:spPr/>
      <dgm:t>
        <a:bodyPr/>
        <a:lstStyle/>
        <a:p>
          <a:endParaRPr lang="en-US"/>
        </a:p>
      </dgm:t>
    </dgm:pt>
    <dgm:pt modelId="{CD32F6A6-2CB0-41D4-A7A3-F3AA8722D5AF}" type="pres">
      <dgm:prSet presAssocID="{4E47E463-9B00-425B-A205-8E25B851CE01}" presName="compChildNode" presStyleCnt="0"/>
      <dgm:spPr/>
    </dgm:pt>
    <dgm:pt modelId="{A3FC6E93-0A15-4D0E-86EA-5C25F2EAD020}" type="pres">
      <dgm:prSet presAssocID="{4E47E463-9B00-425B-A205-8E25B851CE01}" presName="theInnerList" presStyleCnt="0"/>
      <dgm:spPr/>
    </dgm:pt>
    <dgm:pt modelId="{CA5D2AE8-A87C-4CE5-A636-0DF163C65EB7}" type="pres">
      <dgm:prSet presAssocID="{7AA582E3-2F2E-4C7B-BFD3-5DBFE109607F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570E-D785-410E-B71D-979FAFC49916}" type="pres">
      <dgm:prSet presAssocID="{7AA582E3-2F2E-4C7B-BFD3-5DBFE109607F}" presName="aSpace2" presStyleCnt="0"/>
      <dgm:spPr/>
    </dgm:pt>
    <dgm:pt modelId="{EE5738EB-9C20-4428-8B60-9168AF56CE48}" type="pres">
      <dgm:prSet presAssocID="{D823BD38-6E1C-4986-A336-6DA107D7A75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AF5C-11E7-4D81-A302-2EFBA142B9FA}" type="pres">
      <dgm:prSet presAssocID="{D823BD38-6E1C-4986-A336-6DA107D7A752}" presName="aSpace2" presStyleCnt="0"/>
      <dgm:spPr/>
    </dgm:pt>
    <dgm:pt modelId="{ED5A84AA-3EF9-42C6-B9FD-103C259298D0}" type="pres">
      <dgm:prSet presAssocID="{4E1D042F-4AA3-4D6E-9589-FD09923EAEB4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23869-2000-48D9-A82C-D6182154009C}" type="pres">
      <dgm:prSet presAssocID="{4E1D042F-4AA3-4D6E-9589-FD09923EAEB4}" presName="aSpace2" presStyleCnt="0"/>
      <dgm:spPr/>
    </dgm:pt>
    <dgm:pt modelId="{B9266DD1-E250-4E47-9789-513DD982655A}" type="pres">
      <dgm:prSet presAssocID="{DFD505BA-526C-4B81-9BCF-DB69D674D99F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85CF3-5681-4CAA-B17A-913644D0D044}" type="presOf" srcId="{4E1D042F-4AA3-4D6E-9589-FD09923EAEB4}" destId="{ED5A84AA-3EF9-42C6-B9FD-103C259298D0}" srcOrd="0" destOrd="0" presId="urn:microsoft.com/office/officeart/2005/8/layout/lProcess2"/>
    <dgm:cxn modelId="{5BDFF06F-EE70-4846-A28E-7E26CECB4B41}" type="presOf" srcId="{59673975-11B2-4E44-85F1-DC9E10A36F34}" destId="{A96F9717-799E-4D63-801C-4452FD4145BC}" srcOrd="0" destOrd="0" presId="urn:microsoft.com/office/officeart/2005/8/layout/lProcess2"/>
    <dgm:cxn modelId="{1AC1C805-203E-4216-B01B-B72A683E795A}" type="presOf" srcId="{813CA644-A931-4F0C-994D-2A798C4D3693}" destId="{009E2AFC-2559-4151-AFEC-5789308E5B49}" srcOrd="0" destOrd="0" presId="urn:microsoft.com/office/officeart/2005/8/layout/lProcess2"/>
    <dgm:cxn modelId="{D6BD87ED-0BBB-44C8-A429-DA2747C53577}" srcId="{186D6169-167A-4B35-AE25-D2220F470B4C}" destId="{FB54ED54-23EC-4BC3-8FF8-A59CD9B4E2CE}" srcOrd="3" destOrd="0" parTransId="{3ACEEEB8-343B-4320-BB1C-7D54DE973ADC}" sibTransId="{B0D07B4E-C0D7-4A78-B7DE-9F0CD6A8503E}"/>
    <dgm:cxn modelId="{BF55ADF6-F3F3-4F9C-AB13-73C6E29988E5}" srcId="{D33BBC03-15C2-4515-97B7-BAAEB00DC583}" destId="{59673975-11B2-4E44-85F1-DC9E10A36F34}" srcOrd="1" destOrd="0" parTransId="{15AE6621-C72F-4883-95DB-AFDCB8C30DD7}" sibTransId="{6C49F73D-0057-42C3-A6A3-BA77F4FF4620}"/>
    <dgm:cxn modelId="{8AF9E604-06CD-41A5-BA58-49B1EA625542}" srcId="{4E47E463-9B00-425B-A205-8E25B851CE01}" destId="{7AA582E3-2F2E-4C7B-BFD3-5DBFE109607F}" srcOrd="0" destOrd="0" parTransId="{284BE9D7-96E1-4810-9740-5DAE4D998924}" sibTransId="{CC3174F5-03D9-4466-8584-4CC12EE90E44}"/>
    <dgm:cxn modelId="{5E2D9004-6796-48CE-B676-CB1E8B14AB12}" type="presOf" srcId="{186D6169-167A-4B35-AE25-D2220F470B4C}" destId="{C7CD2B7C-DB7B-49C2-B016-F9E2CDD26328}" srcOrd="0" destOrd="0" presId="urn:microsoft.com/office/officeart/2005/8/layout/lProcess2"/>
    <dgm:cxn modelId="{5760DA77-0F0E-4B7C-9EA3-247A8B7D86DD}" type="presOf" srcId="{5A9DF801-9C14-4B16-BA98-E8504BFFC735}" destId="{4A9EEBDA-8C48-4705-8D9A-79B5DD2502A5}" srcOrd="0" destOrd="0" presId="urn:microsoft.com/office/officeart/2005/8/layout/lProcess2"/>
    <dgm:cxn modelId="{E4266949-46F2-44AE-91BF-F35A3431EA17}" srcId="{186D6169-167A-4B35-AE25-D2220F470B4C}" destId="{28AEF1E2-C0D9-406B-B1B5-AD2A413250E0}" srcOrd="5" destOrd="0" parTransId="{C98797BB-7909-4A84-B34A-F586EE1DE3F7}" sibTransId="{DDCCE5A0-4F39-476D-A726-B7CE01B776A8}"/>
    <dgm:cxn modelId="{7BE5DA4B-57F1-4073-B512-4C0E4B2183E1}" type="presOf" srcId="{1FAF9821-E7D1-41F2-8FF5-1BF07F4AB5C2}" destId="{9480EA4F-FD0E-4EBF-A7EA-50E91230C960}" srcOrd="0" destOrd="0" presId="urn:microsoft.com/office/officeart/2005/8/layout/lProcess2"/>
    <dgm:cxn modelId="{DB8FC446-50C8-4411-BF17-C065349D4C40}" srcId="{D33BBC03-15C2-4515-97B7-BAAEB00DC583}" destId="{5A9DF801-9C14-4B16-BA98-E8504BFFC735}" srcOrd="3" destOrd="0" parTransId="{FA5827D6-9A52-46B7-8CCA-D7CD50282042}" sibTransId="{ECE55D66-DE18-4A4D-8D6B-5FABCAA08825}"/>
    <dgm:cxn modelId="{7A2F51FF-0558-4A5C-BC57-0B06C573FE69}" srcId="{186D6169-167A-4B35-AE25-D2220F470B4C}" destId="{3458F084-A2F3-4D9F-8CD5-AF1C6A02EC9D}" srcOrd="1" destOrd="0" parTransId="{A1C051AC-40E5-49F2-8AFF-4F49CBD45866}" sibTransId="{37C597E8-39B2-475D-A73F-A09ED18EB8D9}"/>
    <dgm:cxn modelId="{C9002643-2459-4E7E-8913-B7C4CF63C396}" type="presOf" srcId="{FB54ED54-23EC-4BC3-8FF8-A59CD9B4E2CE}" destId="{53BB946F-03E9-4EA7-A9F7-FBB049EDD20A}" srcOrd="0" destOrd="0" presId="urn:microsoft.com/office/officeart/2005/8/layout/lProcess2"/>
    <dgm:cxn modelId="{6CF92A21-D9A5-429E-B624-D516928EB897}" type="presOf" srcId="{4E47E463-9B00-425B-A205-8E25B851CE01}" destId="{EB409ED7-D547-4109-A0D6-A31490253156}" srcOrd="0" destOrd="0" presId="urn:microsoft.com/office/officeart/2005/8/layout/lProcess2"/>
    <dgm:cxn modelId="{5EC4D8A4-4AB2-4B0B-81B0-8C649FABC693}" srcId="{1FAF9821-E7D1-41F2-8FF5-1BF07F4AB5C2}" destId="{186D6169-167A-4B35-AE25-D2220F470B4C}" srcOrd="1" destOrd="0" parTransId="{7ECCB936-A7A2-4456-8778-5C30FCC70847}" sibTransId="{B0F316A1-1DA4-4B34-B17C-3CD040336814}"/>
    <dgm:cxn modelId="{E9CBDF83-7187-42D6-A7EF-DDE7E0BFE3D5}" srcId="{186D6169-167A-4B35-AE25-D2220F470B4C}" destId="{8B015CF4-6810-4454-A71C-83F569EAEA12}" srcOrd="4" destOrd="0" parTransId="{149D4BA2-0017-4822-AD82-2119831E6369}" sibTransId="{42284B36-DB08-42ED-BCA3-9398FADFDD9E}"/>
    <dgm:cxn modelId="{0DD5DE84-95D8-4878-B32B-F393DDE5DC47}" type="presOf" srcId="{28AEF1E2-C0D9-406B-B1B5-AD2A413250E0}" destId="{446574C2-6032-49F0-8BD4-3741F5C3C8FA}" srcOrd="0" destOrd="0" presId="urn:microsoft.com/office/officeart/2005/8/layout/lProcess2"/>
    <dgm:cxn modelId="{3783FC07-9556-44B5-A9A5-B1C83008A96A}" type="presOf" srcId="{D823BD38-6E1C-4986-A336-6DA107D7A752}" destId="{EE5738EB-9C20-4428-8B60-9168AF56CE48}" srcOrd="0" destOrd="0" presId="urn:microsoft.com/office/officeart/2005/8/layout/lProcess2"/>
    <dgm:cxn modelId="{4323649C-FC9E-4A0F-B501-BB1E6692257B}" srcId="{D33BBC03-15C2-4515-97B7-BAAEB00DC583}" destId="{FF0AF422-1D9F-4930-B80A-74473603548E}" srcOrd="2" destOrd="0" parTransId="{2A673AB0-EC49-4457-9B89-7032DC163DD7}" sibTransId="{658257E4-444F-40E8-8D1A-73207BFE6E0E}"/>
    <dgm:cxn modelId="{1E93F7A5-42C9-4D01-B0D6-BC9B20F36072}" type="presOf" srcId="{D33BBC03-15C2-4515-97B7-BAAEB00DC583}" destId="{1FEF8EB2-035B-4644-BEA2-65752A6901EC}" srcOrd="0" destOrd="0" presId="urn:microsoft.com/office/officeart/2005/8/layout/lProcess2"/>
    <dgm:cxn modelId="{37B212E8-5E70-4868-A91E-F850578CEC13}" srcId="{1FAF9821-E7D1-41F2-8FF5-1BF07F4AB5C2}" destId="{D33BBC03-15C2-4515-97B7-BAAEB00DC583}" srcOrd="0" destOrd="0" parTransId="{EC26E2D3-9E69-4B5E-9E20-039360EDAA2A}" sibTransId="{2216C8F9-AE25-4E2E-95EF-CD4578B4F770}"/>
    <dgm:cxn modelId="{A5C6A033-27F9-48FE-B5F9-94416BA4FDAF}" srcId="{4E47E463-9B00-425B-A205-8E25B851CE01}" destId="{4E1D042F-4AA3-4D6E-9589-FD09923EAEB4}" srcOrd="2" destOrd="0" parTransId="{42C72C25-CC63-4F83-8185-BE91FFFBD793}" sibTransId="{A2558133-4D9E-45BA-B5F6-937EE7217FA3}"/>
    <dgm:cxn modelId="{97EAFC4B-19A1-4AC8-A7DB-07EDAD8DCFEC}" type="presOf" srcId="{FF0AF422-1D9F-4930-B80A-74473603548E}" destId="{B65E7BAC-5E3E-44A5-8279-A4EAAA71295C}" srcOrd="0" destOrd="0" presId="urn:microsoft.com/office/officeart/2005/8/layout/lProcess2"/>
    <dgm:cxn modelId="{5B2B7E48-FD9F-45D9-A562-7F3CA51B903C}" type="presOf" srcId="{4E47E463-9B00-425B-A205-8E25B851CE01}" destId="{F3965D8B-CF78-4E28-BB73-9AE293F32660}" srcOrd="1" destOrd="0" presId="urn:microsoft.com/office/officeart/2005/8/layout/lProcess2"/>
    <dgm:cxn modelId="{DF20C645-373A-40DE-88D9-19802905C203}" type="presOf" srcId="{8B78F004-2558-4F87-ACBB-65A54712DB49}" destId="{5447D9A9-14D2-4DFF-9B3F-D1F496D4E909}" srcOrd="0" destOrd="0" presId="urn:microsoft.com/office/officeart/2005/8/layout/lProcess2"/>
    <dgm:cxn modelId="{B4B88EA1-56B2-4F4D-A351-A06209DFBA21}" type="presOf" srcId="{186D6169-167A-4B35-AE25-D2220F470B4C}" destId="{C3995810-DCAA-46D2-BAC9-146DF6D9F31A}" srcOrd="1" destOrd="0" presId="urn:microsoft.com/office/officeart/2005/8/layout/lProcess2"/>
    <dgm:cxn modelId="{BA77F797-4FD8-41E7-8303-6E6CB53B8F60}" type="presOf" srcId="{CA17697E-DE93-406E-8FB2-1A4B63C9435A}" destId="{7FB93F1E-0A23-45D4-946F-D4BC0C515CA2}" srcOrd="0" destOrd="0" presId="urn:microsoft.com/office/officeart/2005/8/layout/lProcess2"/>
    <dgm:cxn modelId="{512EDED4-82E7-4D03-81F0-AB36B009D504}" srcId="{186D6169-167A-4B35-AE25-D2220F470B4C}" destId="{8B78F004-2558-4F87-ACBB-65A54712DB49}" srcOrd="0" destOrd="0" parTransId="{C72727AF-61F3-40E2-A9A4-3E23F6C0B166}" sibTransId="{2FFCCE0F-1869-4760-8BDC-524B534F8A0D}"/>
    <dgm:cxn modelId="{35FCE7C7-5BC2-4879-B7A6-CA64A657D29A}" type="presOf" srcId="{DFD505BA-526C-4B81-9BCF-DB69D674D99F}" destId="{B9266DD1-E250-4E47-9789-513DD982655A}" srcOrd="0" destOrd="0" presId="urn:microsoft.com/office/officeart/2005/8/layout/lProcess2"/>
    <dgm:cxn modelId="{DE8A375C-7AC9-4546-A3A8-4730AC86B44F}" srcId="{D33BBC03-15C2-4515-97B7-BAAEB00DC583}" destId="{CA17697E-DE93-406E-8FB2-1A4B63C9435A}" srcOrd="0" destOrd="0" parTransId="{A3959325-B866-4955-9FE8-BE3EB39B5F17}" sibTransId="{9661AF15-C2D7-4540-BEA5-B7F90A62552F}"/>
    <dgm:cxn modelId="{22EFBC5F-1DC6-46E7-8058-19F3FA6626B2}" type="presOf" srcId="{3458F084-A2F3-4D9F-8CD5-AF1C6A02EC9D}" destId="{35F75C14-35ED-4ABA-838E-E9B030245A6F}" srcOrd="0" destOrd="0" presId="urn:microsoft.com/office/officeart/2005/8/layout/lProcess2"/>
    <dgm:cxn modelId="{94E8940F-893A-41EF-A52A-72C80A5E4093}" srcId="{4E47E463-9B00-425B-A205-8E25B851CE01}" destId="{DFD505BA-526C-4B81-9BCF-DB69D674D99F}" srcOrd="3" destOrd="0" parTransId="{7E1060A2-ADFF-423D-9FC4-5CC8A5A6B41A}" sibTransId="{F513D2A2-C92B-483D-85A1-F6DB45336A64}"/>
    <dgm:cxn modelId="{E79B52FC-2AE2-4D4F-AA2B-376E87689346}" srcId="{186D6169-167A-4B35-AE25-D2220F470B4C}" destId="{813CA644-A931-4F0C-994D-2A798C4D3693}" srcOrd="2" destOrd="0" parTransId="{6EDCF0A2-E942-48F3-8D52-14C78B3D1E5B}" sibTransId="{14A0FF0A-E72E-494B-A6D8-8F2628002CF9}"/>
    <dgm:cxn modelId="{0246C90E-0FC1-4788-AE45-BC2701340FAA}" srcId="{4E47E463-9B00-425B-A205-8E25B851CE01}" destId="{D823BD38-6E1C-4986-A336-6DA107D7A752}" srcOrd="1" destOrd="0" parTransId="{2809801D-7618-4964-BB71-8F95779418E1}" sibTransId="{F9C47132-E821-4B38-8216-D4E934768F10}"/>
    <dgm:cxn modelId="{546532AE-5B62-4433-8773-ABCAD69E4ABF}" type="presOf" srcId="{7AA582E3-2F2E-4C7B-BFD3-5DBFE109607F}" destId="{CA5D2AE8-A87C-4CE5-A636-0DF163C65EB7}" srcOrd="0" destOrd="0" presId="urn:microsoft.com/office/officeart/2005/8/layout/lProcess2"/>
    <dgm:cxn modelId="{65E06D4C-559E-4250-B771-3C4E57BE137A}" srcId="{1FAF9821-E7D1-41F2-8FF5-1BF07F4AB5C2}" destId="{4E47E463-9B00-425B-A205-8E25B851CE01}" srcOrd="2" destOrd="0" parTransId="{C9CD80F0-E5A0-4A54-90C1-4C0C4749A264}" sibTransId="{5D611656-6C59-41F0-81E8-3373B47294B8}"/>
    <dgm:cxn modelId="{7BD700C8-E99A-4536-B10A-B60789C4F76D}" type="presOf" srcId="{D33BBC03-15C2-4515-97B7-BAAEB00DC583}" destId="{D0FD4226-DC0F-47FD-B8AF-4DC8965F2C7F}" srcOrd="1" destOrd="0" presId="urn:microsoft.com/office/officeart/2005/8/layout/lProcess2"/>
    <dgm:cxn modelId="{D56C8A4F-9A76-4460-A39D-674F651C8A8A}" type="presOf" srcId="{8B015CF4-6810-4454-A71C-83F569EAEA12}" destId="{DA2DD75F-BC8A-4A25-BD37-FE7B675529DD}" srcOrd="0" destOrd="0" presId="urn:microsoft.com/office/officeart/2005/8/layout/lProcess2"/>
    <dgm:cxn modelId="{5BAF65AE-5F19-4845-9AD9-CE2903DE4B2F}" type="presParOf" srcId="{9480EA4F-FD0E-4EBF-A7EA-50E91230C960}" destId="{AD7716CA-94C6-4351-985A-6829A70173AA}" srcOrd="0" destOrd="0" presId="urn:microsoft.com/office/officeart/2005/8/layout/lProcess2"/>
    <dgm:cxn modelId="{23C92F45-86E0-4A16-A14C-7AE388FA3595}" type="presParOf" srcId="{AD7716CA-94C6-4351-985A-6829A70173AA}" destId="{1FEF8EB2-035B-4644-BEA2-65752A6901EC}" srcOrd="0" destOrd="0" presId="urn:microsoft.com/office/officeart/2005/8/layout/lProcess2"/>
    <dgm:cxn modelId="{B3ACBDAF-DE3F-4053-8F4F-E153868A2515}" type="presParOf" srcId="{AD7716CA-94C6-4351-985A-6829A70173AA}" destId="{D0FD4226-DC0F-47FD-B8AF-4DC8965F2C7F}" srcOrd="1" destOrd="0" presId="urn:microsoft.com/office/officeart/2005/8/layout/lProcess2"/>
    <dgm:cxn modelId="{B52CE22F-DB0E-4989-A0B3-2058625978DB}" type="presParOf" srcId="{AD7716CA-94C6-4351-985A-6829A70173AA}" destId="{2CF6DCD1-1A69-497B-A135-9DD14829536A}" srcOrd="2" destOrd="0" presId="urn:microsoft.com/office/officeart/2005/8/layout/lProcess2"/>
    <dgm:cxn modelId="{E9A46AA2-CD2E-48C7-AE38-13B6B7BEB510}" type="presParOf" srcId="{2CF6DCD1-1A69-497B-A135-9DD14829536A}" destId="{5903244E-3CE1-48C3-AF46-A161576CDFA1}" srcOrd="0" destOrd="0" presId="urn:microsoft.com/office/officeart/2005/8/layout/lProcess2"/>
    <dgm:cxn modelId="{80C091B1-7D50-43DC-978D-EE80854E65D2}" type="presParOf" srcId="{5903244E-3CE1-48C3-AF46-A161576CDFA1}" destId="{7FB93F1E-0A23-45D4-946F-D4BC0C515CA2}" srcOrd="0" destOrd="0" presId="urn:microsoft.com/office/officeart/2005/8/layout/lProcess2"/>
    <dgm:cxn modelId="{A0DC823E-602A-409F-A772-19E55BCFB7CD}" type="presParOf" srcId="{5903244E-3CE1-48C3-AF46-A161576CDFA1}" destId="{F77472BE-B447-444C-8997-32566DECB64B}" srcOrd="1" destOrd="0" presId="urn:microsoft.com/office/officeart/2005/8/layout/lProcess2"/>
    <dgm:cxn modelId="{285F5533-BF69-4896-8EF2-ED002D7FDCCD}" type="presParOf" srcId="{5903244E-3CE1-48C3-AF46-A161576CDFA1}" destId="{A96F9717-799E-4D63-801C-4452FD4145BC}" srcOrd="2" destOrd="0" presId="urn:microsoft.com/office/officeart/2005/8/layout/lProcess2"/>
    <dgm:cxn modelId="{10244446-AB20-4E64-8101-45BFF61CE037}" type="presParOf" srcId="{5903244E-3CE1-48C3-AF46-A161576CDFA1}" destId="{22236FC5-2B29-4805-A332-B1E52CD3550E}" srcOrd="3" destOrd="0" presId="urn:microsoft.com/office/officeart/2005/8/layout/lProcess2"/>
    <dgm:cxn modelId="{B9AB188E-7DA4-49F9-98D0-641EFEE245E9}" type="presParOf" srcId="{5903244E-3CE1-48C3-AF46-A161576CDFA1}" destId="{B65E7BAC-5E3E-44A5-8279-A4EAAA71295C}" srcOrd="4" destOrd="0" presId="urn:microsoft.com/office/officeart/2005/8/layout/lProcess2"/>
    <dgm:cxn modelId="{E23DFD2D-B298-42B3-B7EF-3E82FDE07C53}" type="presParOf" srcId="{5903244E-3CE1-48C3-AF46-A161576CDFA1}" destId="{589167B5-F728-42CE-BFC1-836471DE1D39}" srcOrd="5" destOrd="0" presId="urn:microsoft.com/office/officeart/2005/8/layout/lProcess2"/>
    <dgm:cxn modelId="{B6561660-9A8F-440B-AF73-8A55B3224C7B}" type="presParOf" srcId="{5903244E-3CE1-48C3-AF46-A161576CDFA1}" destId="{4A9EEBDA-8C48-4705-8D9A-79B5DD2502A5}" srcOrd="6" destOrd="0" presId="urn:microsoft.com/office/officeart/2005/8/layout/lProcess2"/>
    <dgm:cxn modelId="{3274E654-89B5-4E26-AF25-129CAD71D016}" type="presParOf" srcId="{9480EA4F-FD0E-4EBF-A7EA-50E91230C960}" destId="{A7FA62A4-26A8-4438-AA45-FC59E3B741F7}" srcOrd="1" destOrd="0" presId="urn:microsoft.com/office/officeart/2005/8/layout/lProcess2"/>
    <dgm:cxn modelId="{00FED5DE-1D51-4407-B54F-CFAB7471250D}" type="presParOf" srcId="{9480EA4F-FD0E-4EBF-A7EA-50E91230C960}" destId="{D2D3CA54-C4C7-4B4F-B65A-D9FC9B8438C9}" srcOrd="2" destOrd="0" presId="urn:microsoft.com/office/officeart/2005/8/layout/lProcess2"/>
    <dgm:cxn modelId="{5CB4ABD4-86AB-40CC-BBC0-DE625F6CA22C}" type="presParOf" srcId="{D2D3CA54-C4C7-4B4F-B65A-D9FC9B8438C9}" destId="{C7CD2B7C-DB7B-49C2-B016-F9E2CDD26328}" srcOrd="0" destOrd="0" presId="urn:microsoft.com/office/officeart/2005/8/layout/lProcess2"/>
    <dgm:cxn modelId="{FD8BC52C-4371-4ECA-8183-E45EE0074742}" type="presParOf" srcId="{D2D3CA54-C4C7-4B4F-B65A-D9FC9B8438C9}" destId="{C3995810-DCAA-46D2-BAC9-146DF6D9F31A}" srcOrd="1" destOrd="0" presId="urn:microsoft.com/office/officeart/2005/8/layout/lProcess2"/>
    <dgm:cxn modelId="{035B5939-D217-45A6-8F34-57AA896F5DEC}" type="presParOf" srcId="{D2D3CA54-C4C7-4B4F-B65A-D9FC9B8438C9}" destId="{C9141E2D-C242-429B-9A98-8719C9273EA4}" srcOrd="2" destOrd="0" presId="urn:microsoft.com/office/officeart/2005/8/layout/lProcess2"/>
    <dgm:cxn modelId="{44EFD5EB-C12F-41D2-A46D-4DE95CF3751F}" type="presParOf" srcId="{C9141E2D-C242-429B-9A98-8719C9273EA4}" destId="{D244C751-4C5A-4B72-A6C2-223F4DE1069A}" srcOrd="0" destOrd="0" presId="urn:microsoft.com/office/officeart/2005/8/layout/lProcess2"/>
    <dgm:cxn modelId="{74F91FE2-38C6-4F1D-851D-735A8175F419}" type="presParOf" srcId="{D244C751-4C5A-4B72-A6C2-223F4DE1069A}" destId="{5447D9A9-14D2-4DFF-9B3F-D1F496D4E909}" srcOrd="0" destOrd="0" presId="urn:microsoft.com/office/officeart/2005/8/layout/lProcess2"/>
    <dgm:cxn modelId="{AF6A8DC1-CCB6-4A23-AB1B-3847B1AF5C94}" type="presParOf" srcId="{D244C751-4C5A-4B72-A6C2-223F4DE1069A}" destId="{0F2E1124-5219-4C79-BC06-48A68FBAE79F}" srcOrd="1" destOrd="0" presId="urn:microsoft.com/office/officeart/2005/8/layout/lProcess2"/>
    <dgm:cxn modelId="{7D8F4C3B-BD19-4AB7-938E-CBD74EC9D77D}" type="presParOf" srcId="{D244C751-4C5A-4B72-A6C2-223F4DE1069A}" destId="{35F75C14-35ED-4ABA-838E-E9B030245A6F}" srcOrd="2" destOrd="0" presId="urn:microsoft.com/office/officeart/2005/8/layout/lProcess2"/>
    <dgm:cxn modelId="{B31C27D1-4393-483B-AA01-9C0C6BF13944}" type="presParOf" srcId="{D244C751-4C5A-4B72-A6C2-223F4DE1069A}" destId="{9A698C07-C743-4C7A-9D8C-6D80D08BD602}" srcOrd="3" destOrd="0" presId="urn:microsoft.com/office/officeart/2005/8/layout/lProcess2"/>
    <dgm:cxn modelId="{69875FD7-94BF-4D86-8B96-56E1584F53C6}" type="presParOf" srcId="{D244C751-4C5A-4B72-A6C2-223F4DE1069A}" destId="{009E2AFC-2559-4151-AFEC-5789308E5B49}" srcOrd="4" destOrd="0" presId="urn:microsoft.com/office/officeart/2005/8/layout/lProcess2"/>
    <dgm:cxn modelId="{CB1407BE-839F-4578-8C3D-AE921ADFEB91}" type="presParOf" srcId="{D244C751-4C5A-4B72-A6C2-223F4DE1069A}" destId="{ED1C0CF0-8EF9-43F6-9B86-1A88D88FD165}" srcOrd="5" destOrd="0" presId="urn:microsoft.com/office/officeart/2005/8/layout/lProcess2"/>
    <dgm:cxn modelId="{58D9EB41-6068-4E78-8E96-106AC9609484}" type="presParOf" srcId="{D244C751-4C5A-4B72-A6C2-223F4DE1069A}" destId="{53BB946F-03E9-4EA7-A9F7-FBB049EDD20A}" srcOrd="6" destOrd="0" presId="urn:microsoft.com/office/officeart/2005/8/layout/lProcess2"/>
    <dgm:cxn modelId="{07F261C6-8815-40DC-B85A-97B5FC0DBBC7}" type="presParOf" srcId="{D244C751-4C5A-4B72-A6C2-223F4DE1069A}" destId="{9A9C1932-87FB-4565-87BB-A953613B2BD1}" srcOrd="7" destOrd="0" presId="urn:microsoft.com/office/officeart/2005/8/layout/lProcess2"/>
    <dgm:cxn modelId="{1CF447C8-31AD-4EA9-9C4D-75CB48388350}" type="presParOf" srcId="{D244C751-4C5A-4B72-A6C2-223F4DE1069A}" destId="{DA2DD75F-BC8A-4A25-BD37-FE7B675529DD}" srcOrd="8" destOrd="0" presId="urn:microsoft.com/office/officeart/2005/8/layout/lProcess2"/>
    <dgm:cxn modelId="{A95E9694-EA67-43BB-9A0C-554A8C4F396A}" type="presParOf" srcId="{D244C751-4C5A-4B72-A6C2-223F4DE1069A}" destId="{439E828B-C495-4954-8954-6291BE46ED84}" srcOrd="9" destOrd="0" presId="urn:microsoft.com/office/officeart/2005/8/layout/lProcess2"/>
    <dgm:cxn modelId="{06398A8B-BB95-48C8-B485-AE967B3E26E5}" type="presParOf" srcId="{D244C751-4C5A-4B72-A6C2-223F4DE1069A}" destId="{446574C2-6032-49F0-8BD4-3741F5C3C8FA}" srcOrd="10" destOrd="0" presId="urn:microsoft.com/office/officeart/2005/8/layout/lProcess2"/>
    <dgm:cxn modelId="{2F4AD8FA-CDA7-4363-8D24-8B7A584D3E9D}" type="presParOf" srcId="{9480EA4F-FD0E-4EBF-A7EA-50E91230C960}" destId="{D0AAB791-2F4D-4373-AD16-2202D2C5DE03}" srcOrd="3" destOrd="0" presId="urn:microsoft.com/office/officeart/2005/8/layout/lProcess2"/>
    <dgm:cxn modelId="{844D7C06-3DA8-4509-8BDA-7118EF399504}" type="presParOf" srcId="{9480EA4F-FD0E-4EBF-A7EA-50E91230C960}" destId="{43E483E7-75FF-42BD-B56D-66A19C201A66}" srcOrd="4" destOrd="0" presId="urn:microsoft.com/office/officeart/2005/8/layout/lProcess2"/>
    <dgm:cxn modelId="{C3BF0C3B-1C36-4CB9-8591-A3F4ACC8924B}" type="presParOf" srcId="{43E483E7-75FF-42BD-B56D-66A19C201A66}" destId="{EB409ED7-D547-4109-A0D6-A31490253156}" srcOrd="0" destOrd="0" presId="urn:microsoft.com/office/officeart/2005/8/layout/lProcess2"/>
    <dgm:cxn modelId="{9CF7EA25-DC88-4FF4-867B-B2A86A6853F2}" type="presParOf" srcId="{43E483E7-75FF-42BD-B56D-66A19C201A66}" destId="{F3965D8B-CF78-4E28-BB73-9AE293F32660}" srcOrd="1" destOrd="0" presId="urn:microsoft.com/office/officeart/2005/8/layout/lProcess2"/>
    <dgm:cxn modelId="{FE2D3401-3A63-42AE-AB2B-C4E741568C85}" type="presParOf" srcId="{43E483E7-75FF-42BD-B56D-66A19C201A66}" destId="{CD32F6A6-2CB0-41D4-A7A3-F3AA8722D5AF}" srcOrd="2" destOrd="0" presId="urn:microsoft.com/office/officeart/2005/8/layout/lProcess2"/>
    <dgm:cxn modelId="{E8E91BB3-27F0-46F1-A840-714EE7FC24EF}" type="presParOf" srcId="{CD32F6A6-2CB0-41D4-A7A3-F3AA8722D5AF}" destId="{A3FC6E93-0A15-4D0E-86EA-5C25F2EAD020}" srcOrd="0" destOrd="0" presId="urn:microsoft.com/office/officeart/2005/8/layout/lProcess2"/>
    <dgm:cxn modelId="{14E5DDC0-E808-4379-AC58-53AB7C5D2029}" type="presParOf" srcId="{A3FC6E93-0A15-4D0E-86EA-5C25F2EAD020}" destId="{CA5D2AE8-A87C-4CE5-A636-0DF163C65EB7}" srcOrd="0" destOrd="0" presId="urn:microsoft.com/office/officeart/2005/8/layout/lProcess2"/>
    <dgm:cxn modelId="{549B758C-7272-4E47-8E24-61511F03EC23}" type="presParOf" srcId="{A3FC6E93-0A15-4D0E-86EA-5C25F2EAD020}" destId="{C4A7570E-D785-410E-B71D-979FAFC49916}" srcOrd="1" destOrd="0" presId="urn:microsoft.com/office/officeart/2005/8/layout/lProcess2"/>
    <dgm:cxn modelId="{2479913C-3546-41BE-A149-EABF300350C5}" type="presParOf" srcId="{A3FC6E93-0A15-4D0E-86EA-5C25F2EAD020}" destId="{EE5738EB-9C20-4428-8B60-9168AF56CE48}" srcOrd="2" destOrd="0" presId="urn:microsoft.com/office/officeart/2005/8/layout/lProcess2"/>
    <dgm:cxn modelId="{0E715D2C-03B9-4BD7-BC19-B10A35BEFF26}" type="presParOf" srcId="{A3FC6E93-0A15-4D0E-86EA-5C25F2EAD020}" destId="{7CD0AF5C-11E7-4D81-A302-2EFBA142B9FA}" srcOrd="3" destOrd="0" presId="urn:microsoft.com/office/officeart/2005/8/layout/lProcess2"/>
    <dgm:cxn modelId="{8C8D8936-7BFA-4DCE-A0A6-2EE023F59FE4}" type="presParOf" srcId="{A3FC6E93-0A15-4D0E-86EA-5C25F2EAD020}" destId="{ED5A84AA-3EF9-42C6-B9FD-103C259298D0}" srcOrd="4" destOrd="0" presId="urn:microsoft.com/office/officeart/2005/8/layout/lProcess2"/>
    <dgm:cxn modelId="{9E11941D-76FE-4E86-9F85-D5149BAC8CED}" type="presParOf" srcId="{A3FC6E93-0A15-4D0E-86EA-5C25F2EAD020}" destId="{C0E23869-2000-48D9-A82C-D6182154009C}" srcOrd="5" destOrd="0" presId="urn:microsoft.com/office/officeart/2005/8/layout/lProcess2"/>
    <dgm:cxn modelId="{08B35A20-9C12-4614-9386-64FC74C949D3}" type="presParOf" srcId="{A3FC6E93-0A15-4D0E-86EA-5C25F2EAD020}" destId="{B9266DD1-E250-4E47-9789-513DD982655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09AA25-9706-4CB6-950D-3A9DC0F1CDEB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</dgm:pt>
    <dgm:pt modelId="{49D8386B-113F-4AE6-A832-3EF24F592F04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Focus schools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981719-C10C-408A-B273-1F1C0E228F2D}" type="parTrans" cxnId="{21F284FF-68F8-4419-9C69-62306D418E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94ACC1-5020-47C8-AEA8-8DD69370DC1F}" type="sibTrans" cxnId="{21F284FF-68F8-4419-9C69-62306D418E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2FD270-2B97-496E-AE75-C231C1C98F8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Targeted Support 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(TSI) 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schools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3C0810-0A1D-4525-811C-D13EB7CAD21C}" type="parTrans" cxnId="{A9B43011-29B7-4D35-9C50-6DFA10CE1B9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8BA979-291F-496E-B614-EA049A72A8F5}" type="sibTrans" cxnId="{A9B43011-29B7-4D35-9C50-6DFA10CE1B9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239027-ED28-47DD-AE10-BED093B3F0F8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Additional Targeted Support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(ATSI)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schools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BA8A15-4428-418D-B60A-3630B322E63F}" type="parTrans" cxnId="{F53D7A64-021E-4573-A3D4-3E8B5460A4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B77524-7BFB-4662-844B-BBED55B5F0FF}" type="sibTrans" cxnId="{F53D7A64-021E-4573-A3D4-3E8B5460A4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051D09-C31F-4672-8CB1-540D3A284E33}" type="pres">
      <dgm:prSet presAssocID="{F709AA25-9706-4CB6-950D-3A9DC0F1CDEB}" presName="Name0" presStyleCnt="0">
        <dgm:presLayoutVars>
          <dgm:chMax val="7"/>
          <dgm:resizeHandles val="exact"/>
        </dgm:presLayoutVars>
      </dgm:prSet>
      <dgm:spPr/>
    </dgm:pt>
    <dgm:pt modelId="{A07940A5-34E9-445B-B18A-25F046AD337F}" type="pres">
      <dgm:prSet presAssocID="{F709AA25-9706-4CB6-950D-3A9DC0F1CDEB}" presName="comp1" presStyleCnt="0"/>
      <dgm:spPr/>
    </dgm:pt>
    <dgm:pt modelId="{98C2B439-B9FF-4847-89CF-8333BE2D51BF}" type="pres">
      <dgm:prSet presAssocID="{F709AA25-9706-4CB6-950D-3A9DC0F1CDEB}" presName="circle1" presStyleLbl="node1" presStyleIdx="0" presStyleCnt="3"/>
      <dgm:spPr/>
      <dgm:t>
        <a:bodyPr/>
        <a:lstStyle/>
        <a:p>
          <a:endParaRPr lang="en-US"/>
        </a:p>
      </dgm:t>
    </dgm:pt>
    <dgm:pt modelId="{2EE3CFCC-C943-4CF5-8806-7C6758BB224A}" type="pres">
      <dgm:prSet presAssocID="{F709AA25-9706-4CB6-950D-3A9DC0F1CDEB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020BF-01EC-49B6-BC23-35600F83EAAD}" type="pres">
      <dgm:prSet presAssocID="{F709AA25-9706-4CB6-950D-3A9DC0F1CDEB}" presName="comp2" presStyleCnt="0"/>
      <dgm:spPr/>
    </dgm:pt>
    <dgm:pt modelId="{EE797BB9-7437-456D-8899-F341B3C3392E}" type="pres">
      <dgm:prSet presAssocID="{F709AA25-9706-4CB6-950D-3A9DC0F1CDEB}" presName="circle2" presStyleLbl="node1" presStyleIdx="1" presStyleCnt="3"/>
      <dgm:spPr/>
      <dgm:t>
        <a:bodyPr/>
        <a:lstStyle/>
        <a:p>
          <a:endParaRPr lang="en-US"/>
        </a:p>
      </dgm:t>
    </dgm:pt>
    <dgm:pt modelId="{0336ED78-B11E-458D-A68D-07BB5D33FA6F}" type="pres">
      <dgm:prSet presAssocID="{F709AA25-9706-4CB6-950D-3A9DC0F1CDEB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B3335-6058-466F-81A8-7D2D0D4F6317}" type="pres">
      <dgm:prSet presAssocID="{F709AA25-9706-4CB6-950D-3A9DC0F1CDEB}" presName="comp3" presStyleCnt="0"/>
      <dgm:spPr/>
    </dgm:pt>
    <dgm:pt modelId="{96A60BC4-02F3-4934-BBDB-88632A97CDE2}" type="pres">
      <dgm:prSet presAssocID="{F709AA25-9706-4CB6-950D-3A9DC0F1CDEB}" presName="circle3" presStyleLbl="node1" presStyleIdx="2" presStyleCnt="3"/>
      <dgm:spPr/>
      <dgm:t>
        <a:bodyPr/>
        <a:lstStyle/>
        <a:p>
          <a:endParaRPr lang="en-US"/>
        </a:p>
      </dgm:t>
    </dgm:pt>
    <dgm:pt modelId="{3C9B652D-4F5A-4C65-9C83-356BDEFD3E0B}" type="pres">
      <dgm:prSet presAssocID="{F709AA25-9706-4CB6-950D-3A9DC0F1CDEB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83032-13A9-4329-9C30-970B60D9FD5C}" type="presOf" srcId="{49D8386B-113F-4AE6-A832-3EF24F592F04}" destId="{2EE3CFCC-C943-4CF5-8806-7C6758BB224A}" srcOrd="1" destOrd="0" presId="urn:microsoft.com/office/officeart/2005/8/layout/venn2"/>
    <dgm:cxn modelId="{F53D7A64-021E-4573-A3D4-3E8B5460A44A}" srcId="{F709AA25-9706-4CB6-950D-3A9DC0F1CDEB}" destId="{75239027-ED28-47DD-AE10-BED093B3F0F8}" srcOrd="2" destOrd="0" parTransId="{8BBA8A15-4428-418D-B60A-3630B322E63F}" sibTransId="{05B77524-7BFB-4662-844B-BBED55B5F0FF}"/>
    <dgm:cxn modelId="{21E05BA0-28E0-4DF1-A3E0-4112ABF00331}" type="presOf" srcId="{F709AA25-9706-4CB6-950D-3A9DC0F1CDEB}" destId="{A5051D09-C31F-4672-8CB1-540D3A284E33}" srcOrd="0" destOrd="0" presId="urn:microsoft.com/office/officeart/2005/8/layout/venn2"/>
    <dgm:cxn modelId="{BF4B110E-3234-4213-84A9-42ACF3FCFD27}" type="presOf" srcId="{75239027-ED28-47DD-AE10-BED093B3F0F8}" destId="{3C9B652D-4F5A-4C65-9C83-356BDEFD3E0B}" srcOrd="1" destOrd="0" presId="urn:microsoft.com/office/officeart/2005/8/layout/venn2"/>
    <dgm:cxn modelId="{9B6088FB-AE48-4968-AA1F-7629595D2978}" type="presOf" srcId="{9C2FD270-2B97-496E-AE75-C231C1C98F84}" destId="{0336ED78-B11E-458D-A68D-07BB5D33FA6F}" srcOrd="1" destOrd="0" presId="urn:microsoft.com/office/officeart/2005/8/layout/venn2"/>
    <dgm:cxn modelId="{7645857E-9EBD-4A2D-B2DC-0E607C103D00}" type="presOf" srcId="{9C2FD270-2B97-496E-AE75-C231C1C98F84}" destId="{EE797BB9-7437-456D-8899-F341B3C3392E}" srcOrd="0" destOrd="0" presId="urn:microsoft.com/office/officeart/2005/8/layout/venn2"/>
    <dgm:cxn modelId="{A9B43011-29B7-4D35-9C50-6DFA10CE1B92}" srcId="{F709AA25-9706-4CB6-950D-3A9DC0F1CDEB}" destId="{9C2FD270-2B97-496E-AE75-C231C1C98F84}" srcOrd="1" destOrd="0" parTransId="{2F3C0810-0A1D-4525-811C-D13EB7CAD21C}" sibTransId="{7F8BA979-291F-496E-B614-EA049A72A8F5}"/>
    <dgm:cxn modelId="{B2A55D47-7E0D-40F9-90D5-07F29E153052}" type="presOf" srcId="{75239027-ED28-47DD-AE10-BED093B3F0F8}" destId="{96A60BC4-02F3-4934-BBDB-88632A97CDE2}" srcOrd="0" destOrd="0" presId="urn:microsoft.com/office/officeart/2005/8/layout/venn2"/>
    <dgm:cxn modelId="{21F284FF-68F8-4419-9C69-62306D418E2C}" srcId="{F709AA25-9706-4CB6-950D-3A9DC0F1CDEB}" destId="{49D8386B-113F-4AE6-A832-3EF24F592F04}" srcOrd="0" destOrd="0" parTransId="{C1981719-C10C-408A-B273-1F1C0E228F2D}" sibTransId="{9094ACC1-5020-47C8-AEA8-8DD69370DC1F}"/>
    <dgm:cxn modelId="{5D907EDD-9E50-41C0-8B20-CE1CB0FD783C}" type="presOf" srcId="{49D8386B-113F-4AE6-A832-3EF24F592F04}" destId="{98C2B439-B9FF-4847-89CF-8333BE2D51BF}" srcOrd="0" destOrd="0" presId="urn:microsoft.com/office/officeart/2005/8/layout/venn2"/>
    <dgm:cxn modelId="{1BB34271-D2EF-4B74-8F42-36D76E11D7B8}" type="presParOf" srcId="{A5051D09-C31F-4672-8CB1-540D3A284E33}" destId="{A07940A5-34E9-445B-B18A-25F046AD337F}" srcOrd="0" destOrd="0" presId="urn:microsoft.com/office/officeart/2005/8/layout/venn2"/>
    <dgm:cxn modelId="{4D4773F0-6010-4682-A41B-F82272670A50}" type="presParOf" srcId="{A07940A5-34E9-445B-B18A-25F046AD337F}" destId="{98C2B439-B9FF-4847-89CF-8333BE2D51BF}" srcOrd="0" destOrd="0" presId="urn:microsoft.com/office/officeart/2005/8/layout/venn2"/>
    <dgm:cxn modelId="{6B79AE10-9AA8-470F-A29C-34C439B8A46F}" type="presParOf" srcId="{A07940A5-34E9-445B-B18A-25F046AD337F}" destId="{2EE3CFCC-C943-4CF5-8806-7C6758BB224A}" srcOrd="1" destOrd="0" presId="urn:microsoft.com/office/officeart/2005/8/layout/venn2"/>
    <dgm:cxn modelId="{5ED85B4E-22D2-4F4A-89F6-11576A5F24D2}" type="presParOf" srcId="{A5051D09-C31F-4672-8CB1-540D3A284E33}" destId="{C6A020BF-01EC-49B6-BC23-35600F83EAAD}" srcOrd="1" destOrd="0" presId="urn:microsoft.com/office/officeart/2005/8/layout/venn2"/>
    <dgm:cxn modelId="{E8EB2698-830A-4163-B361-2A2FC0AB9122}" type="presParOf" srcId="{C6A020BF-01EC-49B6-BC23-35600F83EAAD}" destId="{EE797BB9-7437-456D-8899-F341B3C3392E}" srcOrd="0" destOrd="0" presId="urn:microsoft.com/office/officeart/2005/8/layout/venn2"/>
    <dgm:cxn modelId="{1E99D861-CB46-4D8C-995A-8F01F70AA79D}" type="presParOf" srcId="{C6A020BF-01EC-49B6-BC23-35600F83EAAD}" destId="{0336ED78-B11E-458D-A68D-07BB5D33FA6F}" srcOrd="1" destOrd="0" presId="urn:microsoft.com/office/officeart/2005/8/layout/venn2"/>
    <dgm:cxn modelId="{62BA271C-DB24-4280-8416-777BBE5200B4}" type="presParOf" srcId="{A5051D09-C31F-4672-8CB1-540D3A284E33}" destId="{B9FB3335-6058-466F-81A8-7D2D0D4F6317}" srcOrd="2" destOrd="0" presId="urn:microsoft.com/office/officeart/2005/8/layout/venn2"/>
    <dgm:cxn modelId="{60B47456-E60A-4EDB-B954-75624857D0FB}" type="presParOf" srcId="{B9FB3335-6058-466F-81A8-7D2D0D4F6317}" destId="{96A60BC4-02F3-4934-BBDB-88632A97CDE2}" srcOrd="0" destOrd="0" presId="urn:microsoft.com/office/officeart/2005/8/layout/venn2"/>
    <dgm:cxn modelId="{3E2610FA-8EC0-4CE2-803D-13342749EA65}" type="presParOf" srcId="{B9FB3335-6058-466F-81A8-7D2D0D4F6317}" destId="{3C9B652D-4F5A-4C65-9C83-356BDEFD3E0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F8EB2-035B-4644-BEA2-65752A6901EC}">
      <dsp:nvSpPr>
        <dsp:cNvPr id="0" name=""/>
        <dsp:cNvSpPr/>
      </dsp:nvSpPr>
      <dsp:spPr>
        <a:xfrm>
          <a:off x="1023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3" y="0"/>
        <a:ext cx="2660302" cy="1357788"/>
      </dsp:txXfrm>
    </dsp:sp>
    <dsp:sp modelId="{7FB93F1E-0A23-45D4-946F-D4BC0C515CA2}">
      <dsp:nvSpPr>
        <dsp:cNvPr id="0" name=""/>
        <dsp:cNvSpPr/>
      </dsp:nvSpPr>
      <dsp:spPr>
        <a:xfrm>
          <a:off x="267053" y="1357899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1377210"/>
        <a:ext cx="2089620" cy="620714"/>
      </dsp:txXfrm>
    </dsp:sp>
    <dsp:sp modelId="{A96F9717-799E-4D63-801C-4452FD4145BC}">
      <dsp:nvSpPr>
        <dsp:cNvPr id="0" name=""/>
        <dsp:cNvSpPr/>
      </dsp:nvSpPr>
      <dsp:spPr>
        <a:xfrm>
          <a:off x="267053" y="2118672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137983"/>
        <a:ext cx="2089620" cy="620714"/>
      </dsp:txXfrm>
    </dsp:sp>
    <dsp:sp modelId="{B65E7BAC-5E3E-44A5-8279-A4EAAA71295C}">
      <dsp:nvSpPr>
        <dsp:cNvPr id="0" name=""/>
        <dsp:cNvSpPr/>
      </dsp:nvSpPr>
      <dsp:spPr>
        <a:xfrm>
          <a:off x="267053" y="2879445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kern="1200" dirty="0" err="1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898756"/>
        <a:ext cx="2089620" cy="620714"/>
      </dsp:txXfrm>
    </dsp:sp>
    <dsp:sp modelId="{4A9EEBDA-8C48-4705-8D9A-79B5DD2502A5}">
      <dsp:nvSpPr>
        <dsp:cNvPr id="0" name=""/>
        <dsp:cNvSpPr/>
      </dsp:nvSpPr>
      <dsp:spPr>
        <a:xfrm>
          <a:off x="267053" y="3640217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3659528"/>
        <a:ext cx="2089620" cy="620714"/>
      </dsp:txXfrm>
    </dsp:sp>
    <dsp:sp modelId="{C7CD2B7C-DB7B-49C2-B016-F9E2CDD26328}">
      <dsp:nvSpPr>
        <dsp:cNvPr id="0" name=""/>
        <dsp:cNvSpPr/>
      </dsp:nvSpPr>
      <dsp:spPr>
        <a:xfrm>
          <a:off x="2860848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0848" y="0"/>
        <a:ext cx="2660302" cy="1357788"/>
      </dsp:txXfrm>
    </dsp:sp>
    <dsp:sp modelId="{5447D9A9-14D2-4DFF-9B3F-D1F496D4E909}">
      <dsp:nvSpPr>
        <dsp:cNvPr id="0" name=""/>
        <dsp:cNvSpPr/>
      </dsp:nvSpPr>
      <dsp:spPr>
        <a:xfrm>
          <a:off x="3126878" y="1358009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sp:txBody>
      <dsp:txXfrm>
        <a:off x="3139605" y="1370736"/>
        <a:ext cx="2102788" cy="409076"/>
      </dsp:txXfrm>
    </dsp:sp>
    <dsp:sp modelId="{35F75C14-35ED-4ABA-838E-E9B030245A6F}">
      <dsp:nvSpPr>
        <dsp:cNvPr id="0" name=""/>
        <dsp:cNvSpPr/>
      </dsp:nvSpPr>
      <dsp:spPr>
        <a:xfrm>
          <a:off x="3126878" y="1859390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sp:txBody>
      <dsp:txXfrm>
        <a:off x="3139605" y="1872117"/>
        <a:ext cx="2102788" cy="409076"/>
      </dsp:txXfrm>
    </dsp:sp>
    <dsp:sp modelId="{009E2AFC-2559-4151-AFEC-5789308E5B49}">
      <dsp:nvSpPr>
        <dsp:cNvPr id="0" name=""/>
        <dsp:cNvSpPr/>
      </dsp:nvSpPr>
      <dsp:spPr>
        <a:xfrm>
          <a:off x="3126878" y="2360771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sp:txBody>
      <dsp:txXfrm>
        <a:off x="3139605" y="2373498"/>
        <a:ext cx="2102788" cy="409076"/>
      </dsp:txXfrm>
    </dsp:sp>
    <dsp:sp modelId="{53BB946F-03E9-4EA7-A9F7-FBB049EDD20A}">
      <dsp:nvSpPr>
        <dsp:cNvPr id="0" name=""/>
        <dsp:cNvSpPr/>
      </dsp:nvSpPr>
      <dsp:spPr>
        <a:xfrm>
          <a:off x="3126878" y="2862152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kern="1200" dirty="0" smtClean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9605" y="2874879"/>
        <a:ext cx="2102788" cy="409076"/>
      </dsp:txXfrm>
    </dsp:sp>
    <dsp:sp modelId="{DA2DD75F-BC8A-4A25-BD37-FE7B675529DD}">
      <dsp:nvSpPr>
        <dsp:cNvPr id="0" name=""/>
        <dsp:cNvSpPr/>
      </dsp:nvSpPr>
      <dsp:spPr>
        <a:xfrm>
          <a:off x="3126878" y="3363533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sp:txBody>
      <dsp:txXfrm>
        <a:off x="3139605" y="3376260"/>
        <a:ext cx="2102788" cy="409076"/>
      </dsp:txXfrm>
    </dsp:sp>
    <dsp:sp modelId="{446574C2-6032-49F0-8BD4-3741F5C3C8FA}">
      <dsp:nvSpPr>
        <dsp:cNvPr id="0" name=""/>
        <dsp:cNvSpPr/>
      </dsp:nvSpPr>
      <dsp:spPr>
        <a:xfrm>
          <a:off x="3126878" y="3864913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sp:txBody>
      <dsp:txXfrm>
        <a:off x="3139605" y="3877640"/>
        <a:ext cx="2102788" cy="409076"/>
      </dsp:txXfrm>
    </dsp:sp>
    <dsp:sp modelId="{EB409ED7-D547-4109-A0D6-A31490253156}">
      <dsp:nvSpPr>
        <dsp:cNvPr id="0" name=""/>
        <dsp:cNvSpPr/>
      </dsp:nvSpPr>
      <dsp:spPr>
        <a:xfrm>
          <a:off x="5720674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0674" y="0"/>
        <a:ext cx="2660302" cy="1357788"/>
      </dsp:txXfrm>
    </dsp:sp>
    <dsp:sp modelId="{CA5D2AE8-A87C-4CE5-A636-0DF163C65EB7}">
      <dsp:nvSpPr>
        <dsp:cNvPr id="0" name=""/>
        <dsp:cNvSpPr/>
      </dsp:nvSpPr>
      <dsp:spPr>
        <a:xfrm>
          <a:off x="5986704" y="1357899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1377210"/>
        <a:ext cx="2089620" cy="620714"/>
      </dsp:txXfrm>
    </dsp:sp>
    <dsp:sp modelId="{EE5738EB-9C20-4428-8B60-9168AF56CE48}">
      <dsp:nvSpPr>
        <dsp:cNvPr id="0" name=""/>
        <dsp:cNvSpPr/>
      </dsp:nvSpPr>
      <dsp:spPr>
        <a:xfrm>
          <a:off x="5986704" y="2118672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0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137983"/>
        <a:ext cx="2089620" cy="620714"/>
      </dsp:txXfrm>
    </dsp:sp>
    <dsp:sp modelId="{ED5A84AA-3EF9-42C6-B9FD-103C259298D0}">
      <dsp:nvSpPr>
        <dsp:cNvPr id="0" name=""/>
        <dsp:cNvSpPr/>
      </dsp:nvSpPr>
      <dsp:spPr>
        <a:xfrm>
          <a:off x="5986704" y="2879445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898756"/>
        <a:ext cx="2089620" cy="620714"/>
      </dsp:txXfrm>
    </dsp:sp>
    <dsp:sp modelId="{B9266DD1-E250-4E47-9789-513DD982655A}">
      <dsp:nvSpPr>
        <dsp:cNvPr id="0" name=""/>
        <dsp:cNvSpPr/>
      </dsp:nvSpPr>
      <dsp:spPr>
        <a:xfrm>
          <a:off x="5986704" y="3640217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u="sng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3659528"/>
        <a:ext cx="2089620" cy="62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F8EB2-035B-4644-BEA2-65752A6901EC}">
      <dsp:nvSpPr>
        <dsp:cNvPr id="0" name=""/>
        <dsp:cNvSpPr/>
      </dsp:nvSpPr>
      <dsp:spPr>
        <a:xfrm>
          <a:off x="1023" y="0"/>
          <a:ext cx="2660302" cy="4525963"/>
        </a:xfrm>
        <a:prstGeom prst="roundRect">
          <a:avLst>
            <a:gd name="adj" fmla="val 10000"/>
          </a:avLst>
        </a:prstGeom>
        <a:solidFill>
          <a:srgbClr val="1B365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3" y="0"/>
        <a:ext cx="2660302" cy="1357788"/>
      </dsp:txXfrm>
    </dsp:sp>
    <dsp:sp modelId="{7FB93F1E-0A23-45D4-946F-D4BC0C515CA2}">
      <dsp:nvSpPr>
        <dsp:cNvPr id="0" name=""/>
        <dsp:cNvSpPr/>
      </dsp:nvSpPr>
      <dsp:spPr>
        <a:xfrm>
          <a:off x="267053" y="1357899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1377210"/>
        <a:ext cx="2089620" cy="620714"/>
      </dsp:txXfrm>
    </dsp:sp>
    <dsp:sp modelId="{A96F9717-799E-4D63-801C-4452FD4145BC}">
      <dsp:nvSpPr>
        <dsp:cNvPr id="0" name=""/>
        <dsp:cNvSpPr/>
      </dsp:nvSpPr>
      <dsp:spPr>
        <a:xfrm>
          <a:off x="267053" y="2118672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137983"/>
        <a:ext cx="2089620" cy="620714"/>
      </dsp:txXfrm>
    </dsp:sp>
    <dsp:sp modelId="{B65E7BAC-5E3E-44A5-8279-A4EAAA71295C}">
      <dsp:nvSpPr>
        <dsp:cNvPr id="0" name=""/>
        <dsp:cNvSpPr/>
      </dsp:nvSpPr>
      <dsp:spPr>
        <a:xfrm>
          <a:off x="267053" y="2879445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898756"/>
        <a:ext cx="2089620" cy="620714"/>
      </dsp:txXfrm>
    </dsp:sp>
    <dsp:sp modelId="{4A9EEBDA-8C48-4705-8D9A-79B5DD2502A5}">
      <dsp:nvSpPr>
        <dsp:cNvPr id="0" name=""/>
        <dsp:cNvSpPr/>
      </dsp:nvSpPr>
      <dsp:spPr>
        <a:xfrm>
          <a:off x="267053" y="3640217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3659528"/>
        <a:ext cx="2089620" cy="620714"/>
      </dsp:txXfrm>
    </dsp:sp>
    <dsp:sp modelId="{C7CD2B7C-DB7B-49C2-B016-F9E2CDD26328}">
      <dsp:nvSpPr>
        <dsp:cNvPr id="0" name=""/>
        <dsp:cNvSpPr/>
      </dsp:nvSpPr>
      <dsp:spPr>
        <a:xfrm>
          <a:off x="2860848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0848" y="0"/>
        <a:ext cx="2660302" cy="1357788"/>
      </dsp:txXfrm>
    </dsp:sp>
    <dsp:sp modelId="{5447D9A9-14D2-4DFF-9B3F-D1F496D4E909}">
      <dsp:nvSpPr>
        <dsp:cNvPr id="0" name=""/>
        <dsp:cNvSpPr/>
      </dsp:nvSpPr>
      <dsp:spPr>
        <a:xfrm>
          <a:off x="3126878" y="1358009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sp:txBody>
      <dsp:txXfrm>
        <a:off x="3139605" y="1370736"/>
        <a:ext cx="2102788" cy="409076"/>
      </dsp:txXfrm>
    </dsp:sp>
    <dsp:sp modelId="{35F75C14-35ED-4ABA-838E-E9B030245A6F}">
      <dsp:nvSpPr>
        <dsp:cNvPr id="0" name=""/>
        <dsp:cNvSpPr/>
      </dsp:nvSpPr>
      <dsp:spPr>
        <a:xfrm>
          <a:off x="3126878" y="1859390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sp:txBody>
      <dsp:txXfrm>
        <a:off x="3139605" y="1872117"/>
        <a:ext cx="2102788" cy="409076"/>
      </dsp:txXfrm>
    </dsp:sp>
    <dsp:sp modelId="{009E2AFC-2559-4151-AFEC-5789308E5B49}">
      <dsp:nvSpPr>
        <dsp:cNvPr id="0" name=""/>
        <dsp:cNvSpPr/>
      </dsp:nvSpPr>
      <dsp:spPr>
        <a:xfrm>
          <a:off x="3126878" y="2360771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sp:txBody>
      <dsp:txXfrm>
        <a:off x="3139605" y="2373498"/>
        <a:ext cx="2102788" cy="409076"/>
      </dsp:txXfrm>
    </dsp:sp>
    <dsp:sp modelId="{53BB946F-03E9-4EA7-A9F7-FBB049EDD20A}">
      <dsp:nvSpPr>
        <dsp:cNvPr id="0" name=""/>
        <dsp:cNvSpPr/>
      </dsp:nvSpPr>
      <dsp:spPr>
        <a:xfrm>
          <a:off x="3126878" y="2862152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kern="1200" dirty="0" smtClean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9605" y="2874879"/>
        <a:ext cx="2102788" cy="409076"/>
      </dsp:txXfrm>
    </dsp:sp>
    <dsp:sp modelId="{DA2DD75F-BC8A-4A25-BD37-FE7B675529DD}">
      <dsp:nvSpPr>
        <dsp:cNvPr id="0" name=""/>
        <dsp:cNvSpPr/>
      </dsp:nvSpPr>
      <dsp:spPr>
        <a:xfrm>
          <a:off x="3126878" y="3363533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sp:txBody>
      <dsp:txXfrm>
        <a:off x="3139605" y="3376260"/>
        <a:ext cx="2102788" cy="409076"/>
      </dsp:txXfrm>
    </dsp:sp>
    <dsp:sp modelId="{446574C2-6032-49F0-8BD4-3741F5C3C8FA}">
      <dsp:nvSpPr>
        <dsp:cNvPr id="0" name=""/>
        <dsp:cNvSpPr/>
      </dsp:nvSpPr>
      <dsp:spPr>
        <a:xfrm>
          <a:off x="3126878" y="3864913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sp:txBody>
      <dsp:txXfrm>
        <a:off x="3139605" y="3877640"/>
        <a:ext cx="2102788" cy="409076"/>
      </dsp:txXfrm>
    </dsp:sp>
    <dsp:sp modelId="{EB409ED7-D547-4109-A0D6-A31490253156}">
      <dsp:nvSpPr>
        <dsp:cNvPr id="0" name=""/>
        <dsp:cNvSpPr/>
      </dsp:nvSpPr>
      <dsp:spPr>
        <a:xfrm>
          <a:off x="5720674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0674" y="0"/>
        <a:ext cx="2660302" cy="1357788"/>
      </dsp:txXfrm>
    </dsp:sp>
    <dsp:sp modelId="{CA5D2AE8-A87C-4CE5-A636-0DF163C65EB7}">
      <dsp:nvSpPr>
        <dsp:cNvPr id="0" name=""/>
        <dsp:cNvSpPr/>
      </dsp:nvSpPr>
      <dsp:spPr>
        <a:xfrm>
          <a:off x="5986704" y="1357899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1377210"/>
        <a:ext cx="2089620" cy="620714"/>
      </dsp:txXfrm>
    </dsp:sp>
    <dsp:sp modelId="{EE5738EB-9C20-4428-8B60-9168AF56CE48}">
      <dsp:nvSpPr>
        <dsp:cNvPr id="0" name=""/>
        <dsp:cNvSpPr/>
      </dsp:nvSpPr>
      <dsp:spPr>
        <a:xfrm>
          <a:off x="5986704" y="2118672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0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137983"/>
        <a:ext cx="2089620" cy="620714"/>
      </dsp:txXfrm>
    </dsp:sp>
    <dsp:sp modelId="{ED5A84AA-3EF9-42C6-B9FD-103C259298D0}">
      <dsp:nvSpPr>
        <dsp:cNvPr id="0" name=""/>
        <dsp:cNvSpPr/>
      </dsp:nvSpPr>
      <dsp:spPr>
        <a:xfrm>
          <a:off x="5986704" y="2879445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898756"/>
        <a:ext cx="2089620" cy="620714"/>
      </dsp:txXfrm>
    </dsp:sp>
    <dsp:sp modelId="{B9266DD1-E250-4E47-9789-513DD982655A}">
      <dsp:nvSpPr>
        <dsp:cNvPr id="0" name=""/>
        <dsp:cNvSpPr/>
      </dsp:nvSpPr>
      <dsp:spPr>
        <a:xfrm>
          <a:off x="5986704" y="3640217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u="sng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3659528"/>
        <a:ext cx="2089620" cy="620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F8EB2-035B-4644-BEA2-65752A6901EC}">
      <dsp:nvSpPr>
        <dsp:cNvPr id="0" name=""/>
        <dsp:cNvSpPr/>
      </dsp:nvSpPr>
      <dsp:spPr>
        <a:xfrm>
          <a:off x="1023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3" y="0"/>
        <a:ext cx="2660302" cy="1357788"/>
      </dsp:txXfrm>
    </dsp:sp>
    <dsp:sp modelId="{7FB93F1E-0A23-45D4-946F-D4BC0C515CA2}">
      <dsp:nvSpPr>
        <dsp:cNvPr id="0" name=""/>
        <dsp:cNvSpPr/>
      </dsp:nvSpPr>
      <dsp:spPr>
        <a:xfrm>
          <a:off x="267053" y="1357899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1377210"/>
        <a:ext cx="2089620" cy="620714"/>
      </dsp:txXfrm>
    </dsp:sp>
    <dsp:sp modelId="{A96F9717-799E-4D63-801C-4452FD4145BC}">
      <dsp:nvSpPr>
        <dsp:cNvPr id="0" name=""/>
        <dsp:cNvSpPr/>
      </dsp:nvSpPr>
      <dsp:spPr>
        <a:xfrm>
          <a:off x="267053" y="2118672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137983"/>
        <a:ext cx="2089620" cy="620714"/>
      </dsp:txXfrm>
    </dsp:sp>
    <dsp:sp modelId="{B65E7BAC-5E3E-44A5-8279-A4EAAA71295C}">
      <dsp:nvSpPr>
        <dsp:cNvPr id="0" name=""/>
        <dsp:cNvSpPr/>
      </dsp:nvSpPr>
      <dsp:spPr>
        <a:xfrm>
          <a:off x="267053" y="2879445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kern="1200" dirty="0" err="1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898756"/>
        <a:ext cx="2089620" cy="620714"/>
      </dsp:txXfrm>
    </dsp:sp>
    <dsp:sp modelId="{4A9EEBDA-8C48-4705-8D9A-79B5DD2502A5}">
      <dsp:nvSpPr>
        <dsp:cNvPr id="0" name=""/>
        <dsp:cNvSpPr/>
      </dsp:nvSpPr>
      <dsp:spPr>
        <a:xfrm>
          <a:off x="267053" y="3640217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3659528"/>
        <a:ext cx="2089620" cy="620714"/>
      </dsp:txXfrm>
    </dsp:sp>
    <dsp:sp modelId="{C7CD2B7C-DB7B-49C2-B016-F9E2CDD26328}">
      <dsp:nvSpPr>
        <dsp:cNvPr id="0" name=""/>
        <dsp:cNvSpPr/>
      </dsp:nvSpPr>
      <dsp:spPr>
        <a:xfrm>
          <a:off x="2860848" y="0"/>
          <a:ext cx="2660302" cy="4525963"/>
        </a:xfrm>
        <a:prstGeom prst="roundRect">
          <a:avLst>
            <a:gd name="adj" fmla="val 10000"/>
          </a:avLst>
        </a:prstGeom>
        <a:solidFill>
          <a:srgbClr val="1B365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0848" y="0"/>
        <a:ext cx="2660302" cy="1357788"/>
      </dsp:txXfrm>
    </dsp:sp>
    <dsp:sp modelId="{5447D9A9-14D2-4DFF-9B3F-D1F496D4E909}">
      <dsp:nvSpPr>
        <dsp:cNvPr id="0" name=""/>
        <dsp:cNvSpPr/>
      </dsp:nvSpPr>
      <dsp:spPr>
        <a:xfrm>
          <a:off x="3126878" y="1358009"/>
          <a:ext cx="2128242" cy="434530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sp:txBody>
      <dsp:txXfrm>
        <a:off x="3139605" y="1370736"/>
        <a:ext cx="2102788" cy="409076"/>
      </dsp:txXfrm>
    </dsp:sp>
    <dsp:sp modelId="{35F75C14-35ED-4ABA-838E-E9B030245A6F}">
      <dsp:nvSpPr>
        <dsp:cNvPr id="0" name=""/>
        <dsp:cNvSpPr/>
      </dsp:nvSpPr>
      <dsp:spPr>
        <a:xfrm>
          <a:off x="3126878" y="1859390"/>
          <a:ext cx="2128242" cy="434530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sp:txBody>
      <dsp:txXfrm>
        <a:off x="3139605" y="1872117"/>
        <a:ext cx="2102788" cy="409076"/>
      </dsp:txXfrm>
    </dsp:sp>
    <dsp:sp modelId="{009E2AFC-2559-4151-AFEC-5789308E5B49}">
      <dsp:nvSpPr>
        <dsp:cNvPr id="0" name=""/>
        <dsp:cNvSpPr/>
      </dsp:nvSpPr>
      <dsp:spPr>
        <a:xfrm>
          <a:off x="3126878" y="2360771"/>
          <a:ext cx="2128242" cy="434530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sp:txBody>
      <dsp:txXfrm>
        <a:off x="3139605" y="2373498"/>
        <a:ext cx="2102788" cy="409076"/>
      </dsp:txXfrm>
    </dsp:sp>
    <dsp:sp modelId="{53BB946F-03E9-4EA7-A9F7-FBB049EDD20A}">
      <dsp:nvSpPr>
        <dsp:cNvPr id="0" name=""/>
        <dsp:cNvSpPr/>
      </dsp:nvSpPr>
      <dsp:spPr>
        <a:xfrm>
          <a:off x="3126878" y="2862152"/>
          <a:ext cx="2128242" cy="434530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9605" y="2874879"/>
        <a:ext cx="2102788" cy="409076"/>
      </dsp:txXfrm>
    </dsp:sp>
    <dsp:sp modelId="{DA2DD75F-BC8A-4A25-BD37-FE7B675529DD}">
      <dsp:nvSpPr>
        <dsp:cNvPr id="0" name=""/>
        <dsp:cNvSpPr/>
      </dsp:nvSpPr>
      <dsp:spPr>
        <a:xfrm>
          <a:off x="3126878" y="3363533"/>
          <a:ext cx="2128242" cy="434530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sp:txBody>
      <dsp:txXfrm>
        <a:off x="3139605" y="3376260"/>
        <a:ext cx="2102788" cy="409076"/>
      </dsp:txXfrm>
    </dsp:sp>
    <dsp:sp modelId="{446574C2-6032-49F0-8BD4-3741F5C3C8FA}">
      <dsp:nvSpPr>
        <dsp:cNvPr id="0" name=""/>
        <dsp:cNvSpPr/>
      </dsp:nvSpPr>
      <dsp:spPr>
        <a:xfrm>
          <a:off x="3126878" y="3864913"/>
          <a:ext cx="2128242" cy="434530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sp:txBody>
      <dsp:txXfrm>
        <a:off x="3139605" y="3877640"/>
        <a:ext cx="2102788" cy="409076"/>
      </dsp:txXfrm>
    </dsp:sp>
    <dsp:sp modelId="{EB409ED7-D547-4109-A0D6-A31490253156}">
      <dsp:nvSpPr>
        <dsp:cNvPr id="0" name=""/>
        <dsp:cNvSpPr/>
      </dsp:nvSpPr>
      <dsp:spPr>
        <a:xfrm>
          <a:off x="5720674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0674" y="0"/>
        <a:ext cx="2660302" cy="1357788"/>
      </dsp:txXfrm>
    </dsp:sp>
    <dsp:sp modelId="{CA5D2AE8-A87C-4CE5-A636-0DF163C65EB7}">
      <dsp:nvSpPr>
        <dsp:cNvPr id="0" name=""/>
        <dsp:cNvSpPr/>
      </dsp:nvSpPr>
      <dsp:spPr>
        <a:xfrm>
          <a:off x="5986704" y="1357899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1377210"/>
        <a:ext cx="2089620" cy="620714"/>
      </dsp:txXfrm>
    </dsp:sp>
    <dsp:sp modelId="{EE5738EB-9C20-4428-8B60-9168AF56CE48}">
      <dsp:nvSpPr>
        <dsp:cNvPr id="0" name=""/>
        <dsp:cNvSpPr/>
      </dsp:nvSpPr>
      <dsp:spPr>
        <a:xfrm>
          <a:off x="5986704" y="2118672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0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137983"/>
        <a:ext cx="2089620" cy="620714"/>
      </dsp:txXfrm>
    </dsp:sp>
    <dsp:sp modelId="{ED5A84AA-3EF9-42C6-B9FD-103C259298D0}">
      <dsp:nvSpPr>
        <dsp:cNvPr id="0" name=""/>
        <dsp:cNvSpPr/>
      </dsp:nvSpPr>
      <dsp:spPr>
        <a:xfrm>
          <a:off x="5986704" y="2879445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898756"/>
        <a:ext cx="2089620" cy="620714"/>
      </dsp:txXfrm>
    </dsp:sp>
    <dsp:sp modelId="{B9266DD1-E250-4E47-9789-513DD982655A}">
      <dsp:nvSpPr>
        <dsp:cNvPr id="0" name=""/>
        <dsp:cNvSpPr/>
      </dsp:nvSpPr>
      <dsp:spPr>
        <a:xfrm>
          <a:off x="5986704" y="3640217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u="sng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3659528"/>
        <a:ext cx="2089620" cy="620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F8EB2-035B-4644-BEA2-65752A6901EC}">
      <dsp:nvSpPr>
        <dsp:cNvPr id="0" name=""/>
        <dsp:cNvSpPr/>
      </dsp:nvSpPr>
      <dsp:spPr>
        <a:xfrm>
          <a:off x="1023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“F” Schools:  </a:t>
          </a:r>
          <a:r>
            <a:rPr lang="en-US" sz="2000" b="1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Minimum Performance Goal</a:t>
          </a:r>
          <a:endParaRPr lang="en-US" sz="2000" b="1" i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3" y="0"/>
        <a:ext cx="2660302" cy="1357788"/>
      </dsp:txXfrm>
    </dsp:sp>
    <dsp:sp modelId="{7FB93F1E-0A23-45D4-946F-D4BC0C515CA2}">
      <dsp:nvSpPr>
        <dsp:cNvPr id="0" name=""/>
        <dsp:cNvSpPr/>
      </dsp:nvSpPr>
      <dsp:spPr>
        <a:xfrm>
          <a:off x="267053" y="1357899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Success Rates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in bottom 5%</a:t>
          </a:r>
          <a:endParaRPr lang="en-US" sz="1600" b="0" i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1377210"/>
        <a:ext cx="2089620" cy="620714"/>
      </dsp:txXfrm>
    </dsp:sp>
    <dsp:sp modelId="{A96F9717-799E-4D63-801C-4452FD4145BC}">
      <dsp:nvSpPr>
        <dsp:cNvPr id="0" name=""/>
        <dsp:cNvSpPr/>
      </dsp:nvSpPr>
      <dsp:spPr>
        <a:xfrm>
          <a:off x="267053" y="2118672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Safe Harbor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Schools with Level 4 or 5 TVAAS </a:t>
          </a:r>
          <a:endParaRPr lang="en-US" sz="1600" b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137983"/>
        <a:ext cx="2089620" cy="620714"/>
      </dsp:txXfrm>
    </dsp:sp>
    <dsp:sp modelId="{B65E7BAC-5E3E-44A5-8279-A4EAAA71295C}">
      <dsp:nvSpPr>
        <dsp:cNvPr id="0" name=""/>
        <dsp:cNvSpPr/>
      </dsp:nvSpPr>
      <dsp:spPr>
        <a:xfrm>
          <a:off x="267053" y="2879445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Priority/</a:t>
          </a:r>
          <a:r>
            <a:rPr lang="en-US" sz="1600" b="1" i="0" kern="1200" dirty="0" err="1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Comprehen-sive</a:t>
          </a:r>
          <a:r>
            <a:rPr lang="en-US" sz="1600" b="1" i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Support</a:t>
          </a:r>
          <a:endParaRPr lang="en-US" sz="1600" b="1" i="0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2898756"/>
        <a:ext cx="2089620" cy="620714"/>
      </dsp:txXfrm>
    </dsp:sp>
    <dsp:sp modelId="{4A9EEBDA-8C48-4705-8D9A-79B5DD2502A5}">
      <dsp:nvSpPr>
        <dsp:cNvPr id="0" name=""/>
        <dsp:cNvSpPr/>
      </dsp:nvSpPr>
      <dsp:spPr>
        <a:xfrm>
          <a:off x="267053" y="3640217"/>
          <a:ext cx="2128242" cy="659336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u="none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= F</a:t>
          </a:r>
          <a:endParaRPr lang="en-US" sz="16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364" y="3659528"/>
        <a:ext cx="2089620" cy="620714"/>
      </dsp:txXfrm>
    </dsp:sp>
    <dsp:sp modelId="{C7CD2B7C-DB7B-49C2-B016-F9E2CDD26328}">
      <dsp:nvSpPr>
        <dsp:cNvPr id="0" name=""/>
        <dsp:cNvSpPr/>
      </dsp:nvSpPr>
      <dsp:spPr>
        <a:xfrm>
          <a:off x="2860848" y="0"/>
          <a:ext cx="2660302" cy="4525963"/>
        </a:xfrm>
        <a:prstGeom prst="roundRect">
          <a:avLst>
            <a:gd name="adj" fmla="val 10000"/>
          </a:avLst>
        </a:prstGeom>
        <a:solidFill>
          <a:srgbClr val="EEEE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Multiple Indicators for determining other scores</a:t>
          </a:r>
          <a:endParaRPr lang="en-US" sz="2000" b="1" kern="1200" dirty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0848" y="0"/>
        <a:ext cx="2660302" cy="1357788"/>
      </dsp:txXfrm>
    </dsp:sp>
    <dsp:sp modelId="{5447D9A9-14D2-4DFF-9B3F-D1F496D4E909}">
      <dsp:nvSpPr>
        <dsp:cNvPr id="0" name=""/>
        <dsp:cNvSpPr/>
      </dsp:nvSpPr>
      <dsp:spPr>
        <a:xfrm>
          <a:off x="3126878" y="1358009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Achievement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AMO or Absolute</a:t>
          </a:r>
        </a:p>
      </dsp:txBody>
      <dsp:txXfrm>
        <a:off x="3139605" y="1370736"/>
        <a:ext cx="2102788" cy="409076"/>
      </dsp:txXfrm>
    </dsp:sp>
    <dsp:sp modelId="{35F75C14-35ED-4ABA-838E-E9B030245A6F}">
      <dsp:nvSpPr>
        <dsp:cNvPr id="0" name=""/>
        <dsp:cNvSpPr/>
      </dsp:nvSpPr>
      <dsp:spPr>
        <a:xfrm>
          <a:off x="3126878" y="1859390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Growth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TVAAS</a:t>
          </a:r>
        </a:p>
      </dsp:txBody>
      <dsp:txXfrm>
        <a:off x="3139605" y="1872117"/>
        <a:ext cx="2102788" cy="409076"/>
      </dsp:txXfrm>
    </dsp:sp>
    <dsp:sp modelId="{009E2AFC-2559-4151-AFEC-5789308E5B49}">
      <dsp:nvSpPr>
        <dsp:cNvPr id="0" name=""/>
        <dsp:cNvSpPr/>
      </dsp:nvSpPr>
      <dsp:spPr>
        <a:xfrm>
          <a:off x="3126878" y="2360771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Readiness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Ready Graduates</a:t>
          </a:r>
        </a:p>
      </dsp:txBody>
      <dsp:txXfrm>
        <a:off x="3139605" y="2373498"/>
        <a:ext cx="2102788" cy="409076"/>
      </dsp:txXfrm>
    </dsp:sp>
    <dsp:sp modelId="{53BB946F-03E9-4EA7-A9F7-FBB049EDD20A}">
      <dsp:nvSpPr>
        <dsp:cNvPr id="0" name=""/>
        <dsp:cNvSpPr/>
      </dsp:nvSpPr>
      <dsp:spPr>
        <a:xfrm>
          <a:off x="3126878" y="2862152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Graduation Rate</a:t>
          </a:r>
          <a:endParaRPr lang="en-US" sz="1600" b="0" i="1" kern="1200" dirty="0" smtClean="0">
            <a:solidFill>
              <a:srgbClr val="98999D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9605" y="2874879"/>
        <a:ext cx="2102788" cy="409076"/>
      </dsp:txXfrm>
    </dsp:sp>
    <dsp:sp modelId="{DA2DD75F-BC8A-4A25-BD37-FE7B675529DD}">
      <dsp:nvSpPr>
        <dsp:cNvPr id="0" name=""/>
        <dsp:cNvSpPr/>
      </dsp:nvSpPr>
      <dsp:spPr>
        <a:xfrm>
          <a:off x="3126878" y="3363533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Chronically Out of School</a:t>
          </a:r>
        </a:p>
      </dsp:txBody>
      <dsp:txXfrm>
        <a:off x="3139605" y="3376260"/>
        <a:ext cx="2102788" cy="409076"/>
      </dsp:txXfrm>
    </dsp:sp>
    <dsp:sp modelId="{446574C2-6032-49F0-8BD4-3741F5C3C8FA}">
      <dsp:nvSpPr>
        <dsp:cNvPr id="0" name=""/>
        <dsp:cNvSpPr/>
      </dsp:nvSpPr>
      <dsp:spPr>
        <a:xfrm>
          <a:off x="3126878" y="3864913"/>
          <a:ext cx="2128242" cy="434530"/>
        </a:xfrm>
        <a:prstGeom prst="roundRect">
          <a:avLst>
            <a:gd name="adj" fmla="val 10000"/>
          </a:avLst>
        </a:prstGeom>
        <a:solidFill>
          <a:srgbClr val="EEEEEE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ELPA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rgbClr val="98999D"/>
              </a:solidFill>
              <a:latin typeface="Arial" panose="020B0604020202020204" pitchFamily="34" charset="0"/>
              <a:cs typeface="Arial" panose="020B0604020202020204" pitchFamily="34" charset="0"/>
            </a:rPr>
            <a:t>ACCESS for ELs</a:t>
          </a:r>
        </a:p>
      </dsp:txBody>
      <dsp:txXfrm>
        <a:off x="3139605" y="3877640"/>
        <a:ext cx="2102788" cy="409076"/>
      </dsp:txXfrm>
    </dsp:sp>
    <dsp:sp modelId="{EB409ED7-D547-4109-A0D6-A31490253156}">
      <dsp:nvSpPr>
        <dsp:cNvPr id="0" name=""/>
        <dsp:cNvSpPr/>
      </dsp:nvSpPr>
      <dsp:spPr>
        <a:xfrm>
          <a:off x="5720674" y="0"/>
          <a:ext cx="2660302" cy="4525963"/>
        </a:xfrm>
        <a:prstGeom prst="roundRect">
          <a:avLst>
            <a:gd name="adj" fmla="val 10000"/>
          </a:avLst>
        </a:prstGeom>
        <a:solidFill>
          <a:srgbClr val="1B365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Determine “A-D” Scored Schools</a:t>
          </a:r>
          <a:endParaRPr lang="en-US" sz="2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0674" y="0"/>
        <a:ext cx="2660302" cy="1357788"/>
      </dsp:txXfrm>
    </dsp:sp>
    <dsp:sp modelId="{CA5D2AE8-A87C-4CE5-A636-0DF163C65EB7}">
      <dsp:nvSpPr>
        <dsp:cNvPr id="0" name=""/>
        <dsp:cNvSpPr/>
      </dsp:nvSpPr>
      <dsp:spPr>
        <a:xfrm>
          <a:off x="5986704" y="1357899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Grade</a:t>
          </a: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 each indicator</a:t>
          </a:r>
          <a:endParaRPr lang="en-US" sz="1600" b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1377210"/>
        <a:ext cx="2089620" cy="620714"/>
      </dsp:txXfrm>
    </dsp:sp>
    <dsp:sp modelId="{EE5738EB-9C20-4428-8B60-9168AF56CE48}">
      <dsp:nvSpPr>
        <dsp:cNvPr id="0" name=""/>
        <dsp:cNvSpPr/>
      </dsp:nvSpPr>
      <dsp:spPr>
        <a:xfrm>
          <a:off x="5986704" y="2118672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1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Student Groups Grade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for each group on </a:t>
          </a:r>
          <a:r>
            <a:rPr lang="en-US" sz="14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each indicator</a:t>
          </a:r>
          <a:endParaRPr lang="en-US" sz="1400" b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137983"/>
        <a:ext cx="2089620" cy="620714"/>
      </dsp:txXfrm>
    </dsp:sp>
    <dsp:sp modelId="{ED5A84AA-3EF9-42C6-B9FD-103C259298D0}">
      <dsp:nvSpPr>
        <dsp:cNvPr id="0" name=""/>
        <dsp:cNvSpPr/>
      </dsp:nvSpPr>
      <dsp:spPr>
        <a:xfrm>
          <a:off x="5986704" y="2879445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Overall Grade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All Students </a:t>
          </a: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i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Subgroups</a:t>
          </a:r>
          <a:endParaRPr lang="en-US" sz="1600" b="1" i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2898756"/>
        <a:ext cx="2089620" cy="620714"/>
      </dsp:txXfrm>
    </dsp:sp>
    <dsp:sp modelId="{B9266DD1-E250-4E47-9789-513DD982655A}">
      <dsp:nvSpPr>
        <dsp:cNvPr id="0" name=""/>
        <dsp:cNvSpPr/>
      </dsp:nvSpPr>
      <dsp:spPr>
        <a:xfrm>
          <a:off x="5986704" y="3640217"/>
          <a:ext cx="2128242" cy="659336"/>
        </a:xfrm>
        <a:prstGeom prst="roundRect">
          <a:avLst>
            <a:gd name="adj" fmla="val 10000"/>
          </a:avLst>
        </a:prstGeom>
        <a:solidFill>
          <a:srgbClr val="EE3124"/>
        </a:solidFill>
        <a:ln w="15875" cap="flat" cmpd="sng" algn="ctr">
          <a:solidFill>
            <a:srgbClr val="9899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i="0" u="sng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Overall School Grade</a:t>
          </a:r>
          <a:r>
            <a:rPr lang="en-US" sz="1600" b="1" i="0" u="none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= A – D</a:t>
          </a:r>
          <a:endParaRPr lang="en-US" sz="16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015" y="3659528"/>
        <a:ext cx="2089620" cy="620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2B439-B9FF-4847-89CF-8333BE2D51BF}">
      <dsp:nvSpPr>
        <dsp:cNvPr id="0" name=""/>
        <dsp:cNvSpPr/>
      </dsp:nvSpPr>
      <dsp:spPr>
        <a:xfrm>
          <a:off x="1928018" y="0"/>
          <a:ext cx="4525963" cy="45259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Focus schools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0087" y="226298"/>
        <a:ext cx="1581824" cy="678894"/>
      </dsp:txXfrm>
    </dsp:sp>
    <dsp:sp modelId="{EE797BB9-7437-456D-8899-F341B3C3392E}">
      <dsp:nvSpPr>
        <dsp:cNvPr id="0" name=""/>
        <dsp:cNvSpPr/>
      </dsp:nvSpPr>
      <dsp:spPr>
        <a:xfrm>
          <a:off x="2493763" y="1131490"/>
          <a:ext cx="3394472" cy="33944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Targeted Support 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(TSI) 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schools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0087" y="1343645"/>
        <a:ext cx="1581824" cy="636463"/>
      </dsp:txXfrm>
    </dsp:sp>
    <dsp:sp modelId="{96A60BC4-02F3-4934-BBDB-88632A97CDE2}">
      <dsp:nvSpPr>
        <dsp:cNvPr id="0" name=""/>
        <dsp:cNvSpPr/>
      </dsp:nvSpPr>
      <dsp:spPr>
        <a:xfrm>
          <a:off x="3059509" y="2262981"/>
          <a:ext cx="2262981" cy="22629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Additional Targeted Support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(ATSI)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schools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0915" y="2828726"/>
        <a:ext cx="1600169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8D70764A-B111-44B3-AE37-A9C6790043FE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EF3C1CD0-D833-4B0D-BF33-74A8E63C0B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2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7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3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0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6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97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should we change this from A-F to 0-4?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should we change this from A-F to 0-4?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should we change this from A-F to 0-4?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should we change this from A-F to 0-4?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4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9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Bledsoe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Blount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Campbell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Cheatham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Cumberland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Dickson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Franklin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Giles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Greeneville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Hardeman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Haywood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Knox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Lauderdale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Lawrence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McMinn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McNairy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Madison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Polk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Putnam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Shelby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Sullivan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Sumner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Unicoi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 County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18 to 40 of 40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" y="35052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597" y="3810004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334000"/>
            <a:ext cx="6400800" cy="68580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If applicable, insert sub-title</a:t>
            </a:r>
          </a:p>
        </p:txBody>
      </p:sp>
      <p:pic>
        <p:nvPicPr>
          <p:cNvPr id="2050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56799" y="6400800"/>
            <a:ext cx="5030403" cy="381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 lang="en-US" sz="14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Presenter Name | Job Title | Team/Office/Division | Date</a:t>
            </a:r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251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7"/>
            <a:ext cx="8839200" cy="142239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5461001"/>
            <a:ext cx="8839200" cy="8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00800"/>
            <a:ext cx="91440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aseline="0">
                <a:solidFill>
                  <a:schemeClr val="accent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Name, Position |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33475"/>
            <a:ext cx="502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90800" y="3874770"/>
            <a:ext cx="6553200" cy="2240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962400"/>
            <a:ext cx="6324600" cy="2057400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13397" r="9549" b="13397"/>
          <a:stretch/>
        </p:blipFill>
        <p:spPr>
          <a:xfrm>
            <a:off x="152400" y="3766736"/>
            <a:ext cx="2514600" cy="245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bg2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6E7073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6E7073"/>
                </a:solidFill>
              </a:rPr>
              <a:pPr/>
              <a:t>‹#›</a:t>
            </a:fld>
            <a:endParaRPr lang="en-US" dirty="0">
              <a:solidFill>
                <a:srgbClr val="6E707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488113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3531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22079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5DC3-983B-41DB-B056-37EA48AF8BBA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F3AD-C00E-4953-AFDF-5E0068086E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F832-C087-4153-8863-63BD834EF538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89DFC-CF16-40C3-8F26-2C57AA9919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7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3CCD-A3FA-4F02-B885-2EC500CC7E5D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359E-59C7-498A-8A9C-FAFD477743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89A3-E34D-4AFB-A749-9DF871E5EA73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BEA-7042-4304-9152-A0DED2AE5B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9F6A-340A-411E-B664-5F348AB50CB5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5BA-D7F3-4A3C-BDFA-B2AA9EF879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8BF56-C48E-4C66-8152-05DBEF793D1C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BBE63-9C49-4783-8126-E4F0FE05BA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7F30-6714-4E7D-8389-A29FA8306391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F21E4-52E9-41E5-8970-124CABFBF2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8382000" cy="452596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Level 1 bullet points (default is 24-point font)</a:t>
            </a:r>
          </a:p>
          <a:p>
            <a:pPr lvl="1"/>
            <a:r>
              <a:rPr lang="en-US" dirty="0"/>
              <a:t>Level 2 bullet points (default is 22-point font)</a:t>
            </a:r>
          </a:p>
          <a:p>
            <a:pPr lvl="2"/>
            <a:r>
              <a:rPr lang="en-US" dirty="0"/>
              <a:t>Level 3 bullet points (default is 20-point font)</a:t>
            </a:r>
          </a:p>
          <a:p>
            <a:pPr lvl="3"/>
            <a:r>
              <a:rPr lang="en-US" dirty="0"/>
              <a:t>Level 4 bullet points (default is 18-point font)</a:t>
            </a:r>
          </a:p>
          <a:p>
            <a:pPr lvl="4"/>
            <a:r>
              <a:rPr lang="en-US" dirty="0"/>
              <a:t>Level 5 bullet points (default is 16-point font)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305800" cy="914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Slide Heading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" y="0"/>
            <a:ext cx="4752975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6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12"/>
            <a:ext cx="4114800" cy="102760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18" y="180312"/>
            <a:ext cx="3818585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4114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6ED1-CC87-4AE1-8662-D43657B16AF8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4000-DFE6-4BD0-AAA1-58AFE52AE6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3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A922-24A4-4241-9865-E23DBD7C3C7D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D047D-B212-426F-8F51-0A23BB0391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1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A230E-3381-4433-AF30-911031973F79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B0E1F-7154-4381-8560-0724F75DC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5400000">
            <a:off x="3962400" y="396240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0"/>
            <a:ext cx="3810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-3890962" y="4864107"/>
            <a:ext cx="8153400" cy="381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7631" y="77788"/>
            <a:ext cx="1094797" cy="6037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2" y="77788"/>
            <a:ext cx="7224958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F2A7-CA9E-4EA7-83E1-0DDF34EB83D8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CADE-64FB-4CFF-BCFE-B125A46B76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95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4F53-E398-4831-AE8B-37879C521C3E}" type="datetime1">
              <a:rPr lang="en-US">
                <a:solidFill>
                  <a:srgbClr val="000000"/>
                </a:solidFill>
              </a:rPr>
              <a:pPr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D467F-34CC-40BA-8294-F877B96FB2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4525963"/>
          </a:xfrm>
        </p:spPr>
        <p:txBody>
          <a:bodyPr/>
          <a:lstStyle>
            <a:lvl1pPr>
              <a:defRPr sz="2200" baseline="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0" y="1295400"/>
            <a:ext cx="4114800" cy="4525963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91437" y="3810000"/>
            <a:ext cx="5952565" cy="2438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38600"/>
            <a:ext cx="5562600" cy="2019300"/>
          </a:xfrm>
        </p:spPr>
        <p:txBody>
          <a:bodyPr>
            <a:normAutofit/>
          </a:bodyPr>
          <a:lstStyle>
            <a:lvl1pPr algn="r">
              <a:defRPr sz="3500" baseline="0"/>
            </a:lvl1pPr>
          </a:lstStyle>
          <a:p>
            <a:r>
              <a:rPr lang="en-US" dirty="0"/>
              <a:t>Insert Section Heading</a:t>
            </a:r>
          </a:p>
        </p:txBody>
      </p:sp>
      <p:pic>
        <p:nvPicPr>
          <p:cNvPr id="1026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0"/>
          <a:stretch/>
        </p:blipFill>
        <p:spPr bwMode="auto">
          <a:xfrm>
            <a:off x="818181" y="3810000"/>
            <a:ext cx="23822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Heading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305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</p:spTree>
    <p:extLst>
      <p:ext uri="{BB962C8B-B14F-4D97-AF65-F5344CB8AC3E}">
        <p14:creationId xmlns:p14="http://schemas.microsoft.com/office/powerpoint/2010/main" val="2866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08397" y="3898904"/>
            <a:ext cx="7924800" cy="180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PermianSlabSerifTypeface"/>
              </a:rPr>
              <a:t>Districts and schools in Tennessee will exemplify excellence and equity such that all students are equipped with the knowledge and skills to successfully embark on their chosen path in life.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172204"/>
            <a:ext cx="91440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B36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Excellence | Optimism | Judgment | Courage | Teamwork</a:t>
            </a: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B365D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1B365D"/>
                </a:solidFill>
              </a:rPr>
              <a:pPr/>
              <a:t>‹#›</a:t>
            </a:fld>
            <a:endParaRPr lang="en-US" dirty="0">
              <a:solidFill>
                <a:srgbClr val="1B365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1439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E3524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3524"/>
        </a:buClr>
        <a:buFont typeface="Courier New" panose="02070309020205020404" pitchFamily="49" charset="0"/>
        <a:buChar char="o"/>
        <a:defRPr sz="18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»"/>
        <a:defRPr sz="16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027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89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1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A6C4C-B103-47DC-854A-616A3B06F57A}" type="datetime1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1/30/2019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8ACA5-2BCD-418B-A588-5C7A92A32B3E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777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ＭＳ Ｐゴシック" pitchFamily="1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z"/>
        <a:defRPr sz="24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4038600"/>
            <a:ext cx="8305799" cy="1470025"/>
          </a:xfrm>
        </p:spPr>
        <p:txBody>
          <a:bodyPr>
            <a:noAutofit/>
          </a:bodyPr>
          <a:lstStyle/>
          <a:p>
            <a:r>
              <a:rPr lang="en-US" sz="3800" dirty="0"/>
              <a:t>Historical Context of Focus Schools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1202" y="6324600"/>
            <a:ext cx="7161597" cy="4572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Evan </a:t>
            </a:r>
            <a:r>
              <a:rPr lang="en-US" sz="1500" dirty="0" smtClean="0"/>
              <a:t>Kramer | Data Governance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435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 smtClean="0"/>
                  <a:t>Annual measurable objective (AMO) target</a:t>
                </a:r>
              </a:p>
              <a:p>
                <a:pPr lvl="1"/>
                <a:r>
                  <a:rPr lang="en-US" sz="2000" dirty="0" smtClean="0"/>
                  <a:t>Reduce the percent of students </a:t>
                </a:r>
                <a:r>
                  <a:rPr lang="en-US" sz="2000" b="1" dirty="0" smtClean="0"/>
                  <a:t>not </a:t>
                </a:r>
                <a:r>
                  <a:rPr lang="en-US" sz="2000" dirty="0" smtClean="0"/>
                  <a:t>on track by half in 8 years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𝐴𝑀𝑂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𝑇𝑎𝑟𝑔𝑒𝑡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Prior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Performance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Prior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Performance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𝐴𝑀𝑂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𝑇𝑎𝑟𝑔𝑒𝑡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45%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=45+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=45+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≈48.4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Ex: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𝐴𝑀𝑂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𝑇𝑎𝑟𝑔𝑒𝑡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45%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=45+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=45+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≈51.9</m:t>
                    </m:r>
                  </m:oMath>
                </a14:m>
                <a:endParaRPr lang="en-US" sz="2000" dirty="0" smtClean="0"/>
              </a:p>
              <a:p>
                <a:r>
                  <a:rPr lang="en-US" sz="2200" dirty="0"/>
                  <a:t>Subgroup/historically underserved student group:</a:t>
                </a:r>
              </a:p>
              <a:p>
                <a:pPr lvl="1"/>
                <a:r>
                  <a:rPr lang="en-US" sz="2000" dirty="0"/>
                  <a:t>Black/Hispanic/Native American</a:t>
                </a:r>
              </a:p>
              <a:p>
                <a:pPr lvl="1"/>
                <a:r>
                  <a:rPr lang="en-US" sz="2000" dirty="0"/>
                  <a:t>Economically Disadvantaged</a:t>
                </a:r>
              </a:p>
              <a:p>
                <a:pPr lvl="1"/>
                <a:r>
                  <a:rPr lang="en-US" sz="2000" dirty="0"/>
                  <a:t>Students with Disabilities</a:t>
                </a:r>
              </a:p>
              <a:p>
                <a:pPr lvl="1"/>
                <a:r>
                  <a:rPr lang="en-US" sz="2000" dirty="0"/>
                  <a:t>English Learners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0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Terminology and Definitions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14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indicators</a:t>
            </a:r>
          </a:p>
          <a:p>
            <a:pPr lvl="1"/>
            <a:r>
              <a:rPr lang="en-US" dirty="0" smtClean="0"/>
              <a:t>Achievement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Readiness</a:t>
            </a:r>
          </a:p>
          <a:p>
            <a:pPr lvl="1"/>
            <a:r>
              <a:rPr lang="en-US" dirty="0" smtClean="0"/>
              <a:t>Graduation rate</a:t>
            </a:r>
          </a:p>
          <a:p>
            <a:pPr lvl="1"/>
            <a:r>
              <a:rPr lang="en-US" dirty="0" smtClean="0"/>
              <a:t>Chronic absenteeism</a:t>
            </a:r>
          </a:p>
          <a:p>
            <a:pPr lvl="1"/>
            <a:r>
              <a:rPr lang="en-US" dirty="0" smtClean="0"/>
              <a:t>English language proficiency</a:t>
            </a:r>
            <a:endParaRPr lang="en-US" dirty="0" smtClean="0"/>
          </a:p>
          <a:p>
            <a:r>
              <a:rPr lang="en-US" dirty="0" smtClean="0"/>
              <a:t>Priority schools</a:t>
            </a:r>
          </a:p>
          <a:p>
            <a:pPr lvl="1"/>
            <a:r>
              <a:rPr lang="en-US" dirty="0" smtClean="0"/>
              <a:t>Bottom 5% without consistent, strong growth</a:t>
            </a:r>
          </a:p>
          <a:p>
            <a:r>
              <a:rPr lang="en-US" dirty="0" smtClean="0"/>
              <a:t>Subgroups</a:t>
            </a:r>
            <a:endParaRPr lang="en-US" dirty="0" smtClean="0"/>
          </a:p>
          <a:p>
            <a:pPr lvl="1"/>
            <a:r>
              <a:rPr lang="en-US" dirty="0" smtClean="0"/>
              <a:t>BHN</a:t>
            </a:r>
          </a:p>
          <a:p>
            <a:pPr lvl="1"/>
            <a:r>
              <a:rPr lang="en-US" dirty="0" smtClean="0"/>
              <a:t>ED</a:t>
            </a:r>
          </a:p>
          <a:p>
            <a:pPr lvl="1"/>
            <a:r>
              <a:rPr lang="en-US" dirty="0" smtClean="0"/>
              <a:t>EL</a:t>
            </a:r>
          </a:p>
          <a:p>
            <a:pPr lvl="1"/>
            <a:r>
              <a:rPr lang="en-US" dirty="0" smtClean="0"/>
              <a:t>SWD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r>
              <a:rPr lang="en-US" baseline="0" dirty="0" smtClean="0"/>
              <a:t>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451E-3285-438B-B188-C22B2A012B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3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Focus Schools?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Focus schools consist of both targeted support and additional targeted support schools.</a:t>
            </a:r>
            <a:endParaRPr lang="en-US" sz="2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483571"/>
              </p:ext>
            </p:extLst>
          </p:nvPr>
        </p:nvGraphicFramePr>
        <p:xfrm>
          <a:off x="304800" y="12954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8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TSI</a:t>
            </a:r>
            <a:endParaRPr lang="en-US" dirty="0"/>
          </a:p>
          <a:p>
            <a:pPr lvl="1"/>
            <a:r>
              <a:rPr lang="en-US" b="1" dirty="0" smtClean="0"/>
              <a:t>ESSA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“…any subgroup of students is consistently underperforming…”</a:t>
            </a:r>
          </a:p>
          <a:p>
            <a:pPr lvl="1"/>
            <a:r>
              <a:rPr lang="en-US" b="1" dirty="0" smtClean="0"/>
              <a:t>State plan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Overall accountability score of 1.0 or less</a:t>
            </a:r>
          </a:p>
          <a:p>
            <a:pPr lvl="2"/>
            <a:r>
              <a:rPr lang="en-US" dirty="0" smtClean="0"/>
              <a:t>Bottom 5 percent for any subgroup</a:t>
            </a:r>
          </a:p>
          <a:p>
            <a:pPr lvl="3"/>
            <a:r>
              <a:rPr lang="en-US" dirty="0" smtClean="0"/>
              <a:t>Includes racial/ethnic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schools are underperforming for one or more student groups.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ATSI</a:t>
            </a:r>
          </a:p>
          <a:p>
            <a:pPr lvl="1"/>
            <a:r>
              <a:rPr lang="en-US" b="1" dirty="0"/>
              <a:t>ESSA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“…any subgroup of </a:t>
            </a:r>
            <a:r>
              <a:rPr lang="en-US" dirty="0" smtClean="0">
                <a:solidFill>
                  <a:srgbClr val="FF0000"/>
                </a:solidFill>
              </a:rPr>
              <a:t>students, on its own, would lead to identification [as a CSI school]…”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State plan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Overall </a:t>
            </a:r>
            <a:r>
              <a:rPr lang="en-US" dirty="0" smtClean="0"/>
              <a:t>accountability score of 1.0 or less </a:t>
            </a:r>
            <a:r>
              <a:rPr lang="en-US" b="1" dirty="0" smtClean="0"/>
              <a:t>and </a:t>
            </a:r>
            <a:r>
              <a:rPr lang="en-US" dirty="0" smtClean="0"/>
              <a:t>any accountability subgroup in bottom 5 percent</a:t>
            </a:r>
          </a:p>
          <a:p>
            <a:pPr lvl="2"/>
            <a:r>
              <a:rPr lang="en-US" dirty="0" smtClean="0"/>
              <a:t>Two or more subgroups in bottom 5 percent, including racial/ethnic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Not on the next list</a:t>
            </a:r>
          </a:p>
          <a:p>
            <a:endParaRPr lang="en-US" dirty="0"/>
          </a:p>
          <a:p>
            <a:r>
              <a:rPr lang="en-US" dirty="0" smtClean="0"/>
              <a:t>Can become Priority schools</a:t>
            </a:r>
          </a:p>
          <a:p>
            <a:pPr lvl="1"/>
            <a:r>
              <a:rPr lang="en-US" dirty="0" smtClean="0"/>
              <a:t>Identified for the same subgroup for three consecutive years </a:t>
            </a:r>
            <a:r>
              <a:rPr lang="en-US" b="1" dirty="0" smtClean="0"/>
              <a:t>and</a:t>
            </a:r>
            <a:r>
              <a:rPr lang="en-US" dirty="0" smtClean="0"/>
              <a:t> does not meet AMO targets</a:t>
            </a:r>
          </a:p>
          <a:p>
            <a:endParaRPr lang="en-US" dirty="0"/>
          </a:p>
          <a:p>
            <a:r>
              <a:rPr lang="en-US" dirty="0" smtClean="0"/>
              <a:t>Will identify first full list this summer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schools are identified yearly and can exit each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3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pathways:</a:t>
            </a:r>
          </a:p>
          <a:p>
            <a:pPr lvl="1"/>
            <a:r>
              <a:rPr lang="en-US" dirty="0" smtClean="0"/>
              <a:t>3-year graduation rates less than 60 percent</a:t>
            </a:r>
          </a:p>
          <a:p>
            <a:pPr lvl="1"/>
            <a:r>
              <a:rPr lang="en-US" dirty="0" smtClean="0"/>
              <a:t>3-year success rates below 10 percent for any subgroup (including all students and racial/ethnic groups)</a:t>
            </a:r>
          </a:p>
          <a:p>
            <a:pPr lvl="1"/>
            <a:r>
              <a:rPr lang="en-US" dirty="0" smtClean="0"/>
              <a:t>3-year gaps among the largest in the state</a:t>
            </a:r>
          </a:p>
          <a:p>
            <a:pPr lvl="2"/>
            <a:r>
              <a:rPr lang="en-US" dirty="0" smtClean="0"/>
              <a:t>BHN vs. all</a:t>
            </a:r>
          </a:p>
          <a:p>
            <a:pPr lvl="2"/>
            <a:r>
              <a:rPr lang="en-US" dirty="0" smtClean="0"/>
              <a:t>ED vs. non-ED</a:t>
            </a:r>
          </a:p>
          <a:p>
            <a:pPr lvl="2"/>
            <a:r>
              <a:rPr lang="en-US" dirty="0" smtClean="0"/>
              <a:t>EL vs. non-EL</a:t>
            </a:r>
          </a:p>
          <a:p>
            <a:pPr lvl="2"/>
            <a:r>
              <a:rPr lang="en-US" dirty="0" smtClean="0"/>
              <a:t>SWD vs. non-SWD</a:t>
            </a:r>
          </a:p>
          <a:p>
            <a:r>
              <a:rPr lang="en-US" dirty="0" smtClean="0"/>
              <a:t>Safe harbors</a:t>
            </a:r>
          </a:p>
          <a:p>
            <a:pPr lvl="1"/>
            <a:r>
              <a:rPr lang="en-US" dirty="0" smtClean="0"/>
              <a:t>Better than state averages</a:t>
            </a:r>
          </a:p>
          <a:p>
            <a:pPr lvl="1"/>
            <a:r>
              <a:rPr lang="en-US" dirty="0" smtClean="0"/>
              <a:t>Gap reduction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schools were first identified in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1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identified 2012</a:t>
            </a:r>
          </a:p>
          <a:p>
            <a:endParaRPr lang="en-US" dirty="0" smtClean="0"/>
          </a:p>
          <a:p>
            <a:r>
              <a:rPr lang="en-US" dirty="0" smtClean="0"/>
              <a:t>Exit criteria</a:t>
            </a:r>
          </a:p>
          <a:p>
            <a:pPr lvl="1"/>
            <a:r>
              <a:rPr lang="en-US" dirty="0" smtClean="0"/>
              <a:t>Graduation rate above 75 percent </a:t>
            </a:r>
          </a:p>
          <a:p>
            <a:pPr lvl="1"/>
            <a:r>
              <a:rPr lang="en-US" dirty="0" smtClean="0"/>
              <a:t>Success rate above 20 percent</a:t>
            </a:r>
          </a:p>
          <a:p>
            <a:pPr lvl="1"/>
            <a:r>
              <a:rPr lang="en-US" dirty="0" smtClean="0"/>
              <a:t>Reduction in gap size</a:t>
            </a:r>
          </a:p>
          <a:p>
            <a:endParaRPr lang="en-US" dirty="0" smtClean="0"/>
          </a:p>
          <a:p>
            <a:r>
              <a:rPr lang="en-US" dirty="0" smtClean="0"/>
              <a:t>Focus schools always constituted 10 percent of each pool</a:t>
            </a:r>
          </a:p>
          <a:p>
            <a:endParaRPr lang="en-US" dirty="0"/>
          </a:p>
          <a:p>
            <a:r>
              <a:rPr lang="en-US" dirty="0" smtClean="0"/>
              <a:t>No Priority consequence for not exiting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schools used to be identified every three years, but they could exit yearly.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Accountability Overview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Focus Schools?</a:t>
            </a:r>
          </a:p>
          <a:p>
            <a:pPr lvl="1"/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Historically</a:t>
            </a:r>
          </a:p>
          <a:p>
            <a:r>
              <a:rPr lang="en-US" dirty="0" smtClean="0"/>
              <a:t>By the Numbers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Wrap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372 distinct schools</a:t>
            </a:r>
            <a:r>
              <a:rPr lang="en-US" dirty="0" smtClean="0"/>
              <a:t> have ever been Focus schools. </a:t>
            </a:r>
          </a:p>
          <a:p>
            <a:pPr lvl="1"/>
            <a:r>
              <a:rPr lang="en-US" dirty="0" smtClean="0"/>
              <a:t>Across </a:t>
            </a:r>
            <a:r>
              <a:rPr lang="en-US" b="1" dirty="0" smtClean="0"/>
              <a:t>113 districts</a:t>
            </a:r>
          </a:p>
          <a:p>
            <a:endParaRPr lang="en-US" dirty="0" smtClean="0"/>
          </a:p>
          <a:p>
            <a:r>
              <a:rPr lang="en-US" dirty="0" smtClean="0"/>
              <a:t>Most schools were only identified once, but about 40 percent of identified schools were Focus for more than one year.</a:t>
            </a:r>
          </a:p>
          <a:p>
            <a:endParaRPr lang="en-US" dirty="0" smtClean="0"/>
          </a:p>
          <a:p>
            <a:r>
              <a:rPr lang="en-US" dirty="0"/>
              <a:t>Currently there are </a:t>
            </a:r>
            <a:r>
              <a:rPr lang="en-US" b="1" dirty="0"/>
              <a:t>102 ATSI schools</a:t>
            </a:r>
            <a:r>
              <a:rPr lang="en-US" dirty="0"/>
              <a:t> in </a:t>
            </a:r>
            <a:r>
              <a:rPr lang="en-US" b="1" dirty="0"/>
              <a:t>40 districts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schools were first identified in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first identified 167 Focus schools in 2012.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identified 148 Focus schools in 2014.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 of these schools exited in 2015.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 more exited in 2017, for a total of 114 Focus schools.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3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new methodology identifies slightly more Focus schools in urban areas.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7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should now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able 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how the department currently identifies Focus schools </a:t>
            </a:r>
          </a:p>
          <a:p>
            <a:pPr lvl="1"/>
            <a:r>
              <a:rPr lang="en-US" dirty="0" smtClean="0"/>
              <a:t>Describe how the department previously identified Focus schools</a:t>
            </a:r>
          </a:p>
          <a:p>
            <a:pPr lvl="1"/>
            <a:r>
              <a:rPr lang="en-US" dirty="0" smtClean="0"/>
              <a:t>Summarize the geographic distribution of Focus schools</a:t>
            </a:r>
            <a:endParaRPr lang="en-US" dirty="0"/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be able 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how the department currently identifies Focus schools </a:t>
            </a:r>
          </a:p>
          <a:p>
            <a:pPr lvl="1"/>
            <a:r>
              <a:rPr lang="en-US" dirty="0" smtClean="0"/>
              <a:t>Describe how the department previously identified Focus schools</a:t>
            </a:r>
          </a:p>
          <a:p>
            <a:pPr lvl="1"/>
            <a:r>
              <a:rPr lang="en-US" dirty="0" smtClean="0"/>
              <a:t>Summarize the geographic distribution of Focus schools</a:t>
            </a:r>
            <a:endParaRPr lang="en-US" dirty="0"/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Wrinkles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44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88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02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60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51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ATSI methodology is currently out of compliance.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amended our CSI methodology to exclude 2017-18 data after last-minute legislation.</a:t>
            </a:r>
          </a:p>
          <a:p>
            <a:pPr lvl="1"/>
            <a:r>
              <a:rPr lang="en-US" dirty="0" smtClean="0"/>
              <a:t>When USED reviewed our amendment, they said our CSI methodology did not comply.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Big Caveat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School </a:t>
            </a:r>
            <a:r>
              <a:rPr lang="en-US" sz="2800" dirty="0" smtClean="0"/>
              <a:t>score</a:t>
            </a:r>
            <a:r>
              <a:rPr lang="en-US" sz="2800" dirty="0" smtClean="0">
                <a:latin typeface="Georgia" panose="02040502050405020303" pitchFamily="18" charset="0"/>
              </a:rPr>
              <a:t>s reflect multiple indicators and minimum performance expectations.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19400" y="1828800"/>
            <a:ext cx="533400" cy="609600"/>
          </a:xfrm>
          <a:prstGeom prst="rightArrow">
            <a:avLst/>
          </a:prstGeom>
          <a:solidFill>
            <a:srgbClr val="EEEEEE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58050" y="1828800"/>
            <a:ext cx="533400" cy="609600"/>
          </a:xfrm>
          <a:prstGeom prst="rightArrow">
            <a:avLst/>
          </a:prstGeom>
          <a:solidFill>
            <a:srgbClr val="EEEEEE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School </a:t>
            </a:r>
            <a:r>
              <a:rPr lang="en-US" sz="2800" dirty="0" smtClean="0"/>
              <a:t>score</a:t>
            </a:r>
            <a:r>
              <a:rPr lang="en-US" sz="2800" dirty="0" smtClean="0">
                <a:latin typeface="Georgia" panose="02040502050405020303" pitchFamily="18" charset="0"/>
              </a:rPr>
              <a:t>s reflect multiple indicators and minimum performance expectations.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19400" y="1828800"/>
            <a:ext cx="533400" cy="609600"/>
          </a:xfrm>
          <a:prstGeom prst="rightArrow">
            <a:avLst/>
          </a:prstGeom>
          <a:solidFill>
            <a:srgbClr val="EE3124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58050" y="1828800"/>
            <a:ext cx="533400" cy="609600"/>
          </a:xfrm>
          <a:prstGeom prst="rightArrow">
            <a:avLst/>
          </a:prstGeom>
          <a:solidFill>
            <a:srgbClr val="EEEEEE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School </a:t>
            </a:r>
            <a:r>
              <a:rPr lang="en-US" sz="2800" dirty="0" smtClean="0"/>
              <a:t>score</a:t>
            </a:r>
            <a:r>
              <a:rPr lang="en-US" sz="2800" dirty="0" smtClean="0">
                <a:latin typeface="Georgia" panose="02040502050405020303" pitchFamily="18" charset="0"/>
              </a:rPr>
              <a:t>s reflect multiple indicators and minimum performance expectations.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19400" y="1828800"/>
            <a:ext cx="533400" cy="609600"/>
          </a:xfrm>
          <a:prstGeom prst="rightArrow">
            <a:avLst/>
          </a:prstGeom>
          <a:solidFill>
            <a:srgbClr val="EE3124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58050" y="1828800"/>
            <a:ext cx="533400" cy="609600"/>
          </a:xfrm>
          <a:prstGeom prst="rightArrow">
            <a:avLst/>
          </a:prstGeom>
          <a:solidFill>
            <a:srgbClr val="EEEEEE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School </a:t>
            </a:r>
            <a:r>
              <a:rPr lang="en-US" sz="2800" dirty="0" smtClean="0"/>
              <a:t>score</a:t>
            </a:r>
            <a:r>
              <a:rPr lang="en-US" sz="2800" dirty="0" smtClean="0">
                <a:latin typeface="Georgia" panose="02040502050405020303" pitchFamily="18" charset="0"/>
              </a:rPr>
              <a:t>s reflect multiple indicators and minimum performance expectations.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19400" y="1828800"/>
            <a:ext cx="533400" cy="609600"/>
          </a:xfrm>
          <a:prstGeom prst="rightArrow">
            <a:avLst/>
          </a:prstGeom>
          <a:solidFill>
            <a:srgbClr val="EEEEEE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58050" y="1828800"/>
            <a:ext cx="533400" cy="609600"/>
          </a:xfrm>
          <a:prstGeom prst="rightArrow">
            <a:avLst/>
          </a:prstGeom>
          <a:solidFill>
            <a:srgbClr val="EE3124"/>
          </a:solidFill>
          <a:ln>
            <a:solidFill>
              <a:srgbClr val="98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DOE Template - Editing">
  <a:themeElements>
    <a:clrScheme name="Theme Colors for TDOE">
      <a:dk1>
        <a:srgbClr val="1B365D"/>
      </a:dk1>
      <a:lt1>
        <a:srgbClr val="FFFFFF"/>
      </a:lt1>
      <a:dk2>
        <a:srgbClr val="6E7073"/>
      </a:dk2>
      <a:lt2>
        <a:srgbClr val="EEEEEE"/>
      </a:lt2>
      <a:accent1>
        <a:srgbClr val="000000"/>
      </a:accent1>
      <a:accent2>
        <a:srgbClr val="174A7C"/>
      </a:accent2>
      <a:accent3>
        <a:srgbClr val="2DCCD3"/>
      </a:accent3>
      <a:accent4>
        <a:srgbClr val="D2D755"/>
      </a:accent4>
      <a:accent5>
        <a:srgbClr val="E87722"/>
      </a:accent5>
      <a:accent6>
        <a:srgbClr val="5D7975"/>
      </a:accent6>
      <a:hlink>
        <a:srgbClr val="0000FF"/>
      </a:hlink>
      <a:folHlink>
        <a:srgbClr val="800080"/>
      </a:folHlink>
    </a:clrScheme>
    <a:fontScheme name="Primary Fonts - Permian Slab and Open San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4B056B"/>
      </a:accent2>
      <a:accent3>
        <a:srgbClr val="FFFFFF"/>
      </a:accent3>
      <a:accent4>
        <a:srgbClr val="000000"/>
      </a:accent4>
      <a:accent5>
        <a:srgbClr val="DAEDEF"/>
      </a:accent5>
      <a:accent6>
        <a:srgbClr val="430460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4B056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43046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5C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BA23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81F2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008BB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D9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TDOE basic template</Template>
  <TotalTime>17652</TotalTime>
  <Words>3308</Words>
  <Application>Microsoft Office PowerPoint</Application>
  <PresentationFormat>On-screen Show (4:3)</PresentationFormat>
  <Paragraphs>2011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Arial Black</vt:lpstr>
      <vt:lpstr>Calibri</vt:lpstr>
      <vt:lpstr>Cambria Math</vt:lpstr>
      <vt:lpstr>Courier New</vt:lpstr>
      <vt:lpstr>Georgia</vt:lpstr>
      <vt:lpstr>Open Sans</vt:lpstr>
      <vt:lpstr>PermianSlabSerifTypeface</vt:lpstr>
      <vt:lpstr>Wingdings</vt:lpstr>
      <vt:lpstr>1_TDOE Template - Editing</vt:lpstr>
      <vt:lpstr>Custom Design</vt:lpstr>
      <vt:lpstr>Historical Context of Focus Schools</vt:lpstr>
      <vt:lpstr>Agenda</vt:lpstr>
      <vt:lpstr>Objectives</vt:lpstr>
      <vt:lpstr>One Big Caveat</vt:lpstr>
      <vt:lpstr>Accountability Overview</vt:lpstr>
      <vt:lpstr>School scores reflect multiple indicators and minimum performance expectations.</vt:lpstr>
      <vt:lpstr>School scores reflect multiple indicators and minimum performance expectations.</vt:lpstr>
      <vt:lpstr>School scores reflect multiple indicators and minimum performance expectations.</vt:lpstr>
      <vt:lpstr>School scores reflect multiple indicators and minimum performance expectations.</vt:lpstr>
      <vt:lpstr>Terminology and Definitions</vt:lpstr>
      <vt:lpstr>Summary: Methodology</vt:lpstr>
      <vt:lpstr>What Are Focus Schools?</vt:lpstr>
      <vt:lpstr>Currently</vt:lpstr>
      <vt:lpstr>Focus schools consist of both targeted support and additional targeted support schools.</vt:lpstr>
      <vt:lpstr>Focus schools are underperforming for one or more student groups.</vt:lpstr>
      <vt:lpstr>Focus schools are identified yearly and can exit each year.</vt:lpstr>
      <vt:lpstr>Historically</vt:lpstr>
      <vt:lpstr>Focus schools were first identified in 2012.</vt:lpstr>
      <vt:lpstr>Focus schools used to be identified every three years, but they could exit yearly.</vt:lpstr>
      <vt:lpstr>By the Numbers</vt:lpstr>
      <vt:lpstr>Focus schools were first identified in 2012.</vt:lpstr>
      <vt:lpstr>We first identified 167 Focus schools in 2012. </vt:lpstr>
      <vt:lpstr>We identified 148 Focus schools in 2014.</vt:lpstr>
      <vt:lpstr>18 of these schools exited in 2015.</vt:lpstr>
      <vt:lpstr>16 more exited in 2017, for a total of 114 Focus schools.</vt:lpstr>
      <vt:lpstr>Our new methodology identifies slightly more Focus schools in urban areas.</vt:lpstr>
      <vt:lpstr>Wrap Up</vt:lpstr>
      <vt:lpstr>Revisit Objectives</vt:lpstr>
      <vt:lpstr>PowerPoint Presentation</vt:lpstr>
      <vt:lpstr>Added Wrinkles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Meeting</dc:title>
  <dc:creator>Sara Gast</dc:creator>
  <cp:lastModifiedBy>Evan Kramer</cp:lastModifiedBy>
  <cp:revision>780</cp:revision>
  <cp:lastPrinted>2017-09-06T21:02:20Z</cp:lastPrinted>
  <dcterms:created xsi:type="dcterms:W3CDTF">2016-09-05T02:01:27Z</dcterms:created>
  <dcterms:modified xsi:type="dcterms:W3CDTF">2019-01-31T13:57:07Z</dcterms:modified>
</cp:coreProperties>
</file>