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881" r:id="rId2"/>
  </p:sldMasterIdLst>
  <p:notesMasterIdLst>
    <p:notesMasterId r:id="rId11"/>
  </p:notesMasterIdLst>
  <p:sldIdLst>
    <p:sldId id="852" r:id="rId3"/>
    <p:sldId id="895" r:id="rId4"/>
    <p:sldId id="894" r:id="rId5"/>
    <p:sldId id="893" r:id="rId6"/>
    <p:sldId id="892" r:id="rId7"/>
    <p:sldId id="891" r:id="rId8"/>
    <p:sldId id="896" r:id="rId9"/>
    <p:sldId id="890" r:id="rId10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dentifying Schools" id="{7704B56E-ED8D-44E5-90C6-EE3C3F5F840B}">
          <p14:sldIdLst>
            <p14:sldId id="852"/>
            <p14:sldId id="895"/>
            <p14:sldId id="894"/>
            <p14:sldId id="893"/>
            <p14:sldId id="892"/>
            <p14:sldId id="891"/>
            <p14:sldId id="896"/>
            <p14:sldId id="8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Evan Kramer" initials="EK" lastIdx="2" clrIdx="9">
    <p:extLst>
      <p:ext uri="{19B8F6BF-5375-455C-9EA6-DF929625EA0E}">
        <p15:presenceInfo xmlns:p15="http://schemas.microsoft.com/office/powerpoint/2012/main" userId="S-1-5-21-2149558826-3324038498-27948981-324295" providerId="AD"/>
      </p:ext>
    </p:extLst>
  </p:cmAuthor>
  <p:cmAuthor id="1" name="Laura Encalade" initials="LE" lastIdx="9" clrIdx="0">
    <p:extLst/>
  </p:cmAuthor>
  <p:cmAuthor id="8" name="Jacqueline Montileone" initials="JM" lastIdx="3" clrIdx="10">
    <p:extLst>
      <p:ext uri="{19B8F6BF-5375-455C-9EA6-DF929625EA0E}">
        <p15:presenceInfo xmlns:p15="http://schemas.microsoft.com/office/powerpoint/2012/main" userId="S-1-5-21-2149558826-3324038498-27948981-415317" providerId="AD"/>
      </p:ext>
    </p:extLst>
  </p:cmAuthor>
  <p:cmAuthor id="2" name="Candice McQueen" initials="" lastIdx="0" clrIdx="1"/>
  <p:cmAuthor id="9" name="Ginnae Harley" initials="GH" lastIdx="1" clrIdx="8">
    <p:extLst>
      <p:ext uri="{19B8F6BF-5375-455C-9EA6-DF929625EA0E}">
        <p15:presenceInfo xmlns:p15="http://schemas.microsoft.com/office/powerpoint/2012/main" userId="S-1-5-21-2149558826-3324038498-27948981-391855" providerId="AD"/>
      </p:ext>
    </p:extLst>
  </p:cmAuthor>
  <p:cmAuthor id="3" name="Hillary Knudson" initials="HK" lastIdx="7" clrIdx="2">
    <p:extLst/>
  </p:cmAuthor>
  <p:cmAuthor id="4" name="Hannah McIntosh" initials="HM" lastIdx="3" clrIdx="3"/>
  <p:cmAuthor id="5" name="Mary Batiwalla" initials="MB" lastIdx="1" clrIdx="4">
    <p:extLst>
      <p:ext uri="{19B8F6BF-5375-455C-9EA6-DF929625EA0E}">
        <p15:presenceInfo xmlns:p15="http://schemas.microsoft.com/office/powerpoint/2012/main" userId="S-1-5-21-2149558826-3324038498-27948981-239347" providerId="AD"/>
      </p:ext>
    </p:extLst>
  </p:cmAuthor>
  <p:cmAuthor id="6" name="Amanda Armstrong" initials="AA" lastIdx="1" clrIdx="5">
    <p:extLst>
      <p:ext uri="{19B8F6BF-5375-455C-9EA6-DF929625EA0E}">
        <p15:presenceInfo xmlns:p15="http://schemas.microsoft.com/office/powerpoint/2012/main" userId="S-1-5-21-2149558826-3324038498-27948981-2744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000000"/>
    <a:srgbClr val="E0E0E0"/>
    <a:srgbClr val="1B365D"/>
    <a:srgbClr val="EEEEEE"/>
    <a:srgbClr val="6E7073"/>
    <a:srgbClr val="174A7C"/>
    <a:srgbClr val="002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71813" autoAdjust="0"/>
  </p:normalViewPr>
  <p:slideViewPr>
    <p:cSldViewPr>
      <p:cViewPr varScale="1">
        <p:scale>
          <a:sx n="83" d="100"/>
          <a:sy n="83" d="100"/>
        </p:scale>
        <p:origin x="24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9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912" y="-12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8D70764A-B111-44B3-AE37-A9C6790043FE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7" tIns="46244" rIns="92487" bIns="462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EF3C1CD0-D833-4B0D-BF33-74A8E63C0B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6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2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8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37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80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93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3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8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" y="3505200"/>
            <a:ext cx="9146406" cy="27432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597" y="3810004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5334000"/>
            <a:ext cx="6400800" cy="685800"/>
          </a:xfrm>
        </p:spPr>
        <p:txBody>
          <a:bodyPr>
            <a:noAutofit/>
          </a:bodyPr>
          <a:lstStyle>
            <a:lvl1pPr marL="0" indent="0" algn="ctr">
              <a:buNone/>
              <a:defRPr sz="3000" baseline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If applicable, insert sub-title</a:t>
            </a:r>
          </a:p>
        </p:txBody>
      </p:sp>
      <p:pic>
        <p:nvPicPr>
          <p:cNvPr id="2050" name="Picture 2" descr="C:\Users\CA19029\Documents\Brand and Style Rollout\Updated dept logo\TN Dept of Education ColorPMS -«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8061"/>
            <a:ext cx="5181600" cy="204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056799" y="6400800"/>
            <a:ext cx="5030403" cy="381000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3524"/>
              </a:buClr>
              <a:buSzTx/>
              <a:buFont typeface="Wingdings" panose="05000000000000000000" pitchFamily="2" charset="2"/>
              <a:buNone/>
              <a:tabLst/>
              <a:defRPr lang="en-US" sz="140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3524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Presenter Name | Job Title | Team/Office/Division | Date</a:t>
            </a:r>
          </a:p>
        </p:txBody>
      </p:sp>
    </p:spTree>
    <p:extLst>
      <p:ext uri="{BB962C8B-B14F-4D97-AF65-F5344CB8AC3E}">
        <p14:creationId xmlns:p14="http://schemas.microsoft.com/office/powerpoint/2010/main" val="25968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886200"/>
            <a:ext cx="9144000" cy="2514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038607"/>
            <a:ext cx="8839200" cy="142239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" y="5461001"/>
            <a:ext cx="8839200" cy="812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400800"/>
            <a:ext cx="914400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aseline="0">
                <a:solidFill>
                  <a:schemeClr val="accent5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Name, Position | Date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33475"/>
            <a:ext cx="5029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7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590800" y="3874770"/>
            <a:ext cx="6553200" cy="2240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3962400"/>
            <a:ext cx="6324600" cy="2057400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t="13397" r="9549" b="13397"/>
          <a:stretch/>
        </p:blipFill>
        <p:spPr>
          <a:xfrm>
            <a:off x="152400" y="3766736"/>
            <a:ext cx="2514600" cy="2456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918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801"/>
            <a:ext cx="9144000" cy="81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8839200" cy="8255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3804"/>
            <a:ext cx="8763000" cy="4958462"/>
          </a:xfrm>
        </p:spPr>
        <p:txBody>
          <a:bodyPr>
            <a:normAutofit/>
          </a:bodyPr>
          <a:lstStyle>
            <a:lvl1pPr>
              <a:buClr>
                <a:schemeClr val="bg2"/>
              </a:buClr>
              <a:defRPr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Clr>
                <a:schemeClr val="bg2"/>
              </a:buClr>
              <a:defRPr sz="2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Clr>
                <a:schemeClr val="bg2"/>
              </a:buClr>
              <a:defRPr sz="18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Clr>
                <a:schemeClr val="bg2"/>
              </a:buClr>
              <a:defRPr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Clr>
                <a:schemeClr val="bg2"/>
              </a:buClr>
              <a:defRPr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152270"/>
            <a:ext cx="9144000" cy="705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5404"/>
            <a:ext cx="2895600" cy="365125"/>
          </a:xfr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6E7073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54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5C76A076-0EB6-4ACF-BC93-AE169B35ECF5}" type="slidenum">
              <a:rPr lang="en-US" smtClean="0">
                <a:solidFill>
                  <a:srgbClr val="6E7073"/>
                </a:solidFill>
              </a:rPr>
              <a:pPr/>
              <a:t>‹#›</a:t>
            </a:fld>
            <a:endParaRPr lang="en-US" dirty="0">
              <a:solidFill>
                <a:srgbClr val="6E707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6139372"/>
            <a:ext cx="13411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76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6488113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5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3531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909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220791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F5DC3-983B-41DB-B056-37EA48AF8BBA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DF3AD-C00E-4953-AFDF-5E0068086ED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DF832-C087-4153-8863-63BD834EF538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289DFC-CF16-40C3-8F26-2C57AA9919A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78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28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E3CCD-A3FA-4F02-B885-2EC500CC7E5D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F1359E-59C7-498A-8A9C-FAFD477743D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73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850" y="1589088"/>
            <a:ext cx="4038600" cy="4525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89088"/>
            <a:ext cx="4038600" cy="4525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B89A3-E34D-4AFB-A749-9DF871E5EA73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663BEA-7042-4304-9152-A0DED2AE5B2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15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777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19F6A-340A-411E-B664-5F348AB50CB5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B795BA-D7F3-4A3C-BDFA-B2AA9EF8798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15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8BF56-C48E-4C66-8152-05DBEF793D1C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BBE63-9C49-4783-8126-E4F0FE05BAA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68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990600" y="6488113"/>
            <a:ext cx="81534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27F30-6714-4E7D-8389-A29FA8306391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F21E4-52E9-41E5-8970-124CABFBF2B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5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295400"/>
            <a:ext cx="8382000" cy="4525963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Level 1 bullet points (default is 24-point font)</a:t>
            </a:r>
          </a:p>
          <a:p>
            <a:pPr lvl="1"/>
            <a:r>
              <a:rPr lang="en-US" dirty="0"/>
              <a:t>Level 2 bullet points (default is 22-point font)</a:t>
            </a:r>
          </a:p>
          <a:p>
            <a:pPr lvl="2"/>
            <a:r>
              <a:rPr lang="en-US" dirty="0"/>
              <a:t>Level 3 bullet points (default is 20-point font)</a:t>
            </a:r>
          </a:p>
          <a:p>
            <a:pPr lvl="3"/>
            <a:r>
              <a:rPr lang="en-US" dirty="0"/>
              <a:t>Level 4 bullet points (default is 18-point font)</a:t>
            </a:r>
          </a:p>
          <a:p>
            <a:pPr lvl="4"/>
            <a:r>
              <a:rPr lang="en-US" dirty="0"/>
              <a:t>Level 5 bullet points (default is 16-point font)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228600"/>
            <a:ext cx="9144000" cy="9144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8305800" cy="914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Slide Heading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999379"/>
            <a:ext cx="9144000" cy="8586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6108908"/>
            <a:ext cx="1616967" cy="6395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56354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6E707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86D2451E-3285-438B-B188-C22B2A012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60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2" y="0"/>
            <a:ext cx="4752975" cy="1219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6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990600" y="6488113"/>
            <a:ext cx="81534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312"/>
            <a:ext cx="4114800" cy="102760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218" y="180312"/>
            <a:ext cx="3818585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41148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16ED1-CC87-4AE1-8662-D43657B16AF8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B4000-DFE6-4BD0-AAA1-58AFE52AE6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13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990600" y="6488113"/>
            <a:ext cx="81534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FA922-24A4-4241-9865-E23DBD7C3C7D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D047D-B212-426F-8F51-0A23BB03911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14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A230E-3381-4433-AF30-911031973F79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B0E1F-7154-4381-8560-0724F75DC1F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63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5400000">
            <a:off x="3962400" y="3962400"/>
            <a:ext cx="9144000" cy="1219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5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" y="0"/>
            <a:ext cx="3810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5400000">
            <a:off x="-3890962" y="4864107"/>
            <a:ext cx="8153400" cy="3810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07631" y="77788"/>
            <a:ext cx="1094797" cy="6037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852" y="77788"/>
            <a:ext cx="7224958" cy="6037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5F2A7-CA9E-4EA7-83E1-0DDF34EB83D8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CADE-64FB-4CFF-BCFE-B125A46B763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95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777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0850" y="158908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8908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4F53-E398-4831-AE8B-37879C521C3E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D467F-34CC-40BA-8294-F877B96FB27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1000" y="1295400"/>
            <a:ext cx="4114800" cy="4525963"/>
          </a:xfrm>
        </p:spPr>
        <p:txBody>
          <a:bodyPr/>
          <a:lstStyle>
            <a:lvl1pPr>
              <a:defRPr sz="2200" baseline="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Level 1 bullet points (default is 22-point font for two-column layout)</a:t>
            </a:r>
          </a:p>
          <a:p>
            <a:pPr lvl="1"/>
            <a:r>
              <a:rPr lang="en-US" dirty="0"/>
              <a:t>Level 2 bullet points (default is 20-point font)</a:t>
            </a:r>
          </a:p>
          <a:p>
            <a:pPr lvl="2"/>
            <a:r>
              <a:rPr lang="en-US" dirty="0"/>
              <a:t>Level 3 bullet points (default is 18-point font)</a:t>
            </a:r>
          </a:p>
          <a:p>
            <a:pPr lvl="3"/>
            <a:r>
              <a:rPr lang="en-US" dirty="0"/>
              <a:t>Level 4 bullet points (default is 16-point font)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28600"/>
            <a:ext cx="9144000" cy="9144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Slide Heading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572000" y="1295400"/>
            <a:ext cx="4114800" cy="4525963"/>
          </a:xfrm>
        </p:spPr>
        <p:txBody>
          <a:bodyPr/>
          <a:lstStyle>
            <a:lvl1pPr>
              <a:defRPr sz="22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Level 1 bullet points (default is 22-point font for two-column layout)</a:t>
            </a:r>
          </a:p>
          <a:p>
            <a:pPr lvl="1"/>
            <a:r>
              <a:rPr lang="en-US" dirty="0"/>
              <a:t>Level 2 bullet points (default is 20-point font)</a:t>
            </a:r>
          </a:p>
          <a:p>
            <a:pPr lvl="2"/>
            <a:r>
              <a:rPr lang="en-US" dirty="0"/>
              <a:t>Level 3 bullet points (default is 18-point font)</a:t>
            </a:r>
          </a:p>
          <a:p>
            <a:pPr lvl="3"/>
            <a:r>
              <a:rPr lang="en-US" dirty="0"/>
              <a:t>Level 4 bullet points (default is 16-point font)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5999379"/>
            <a:ext cx="9144000" cy="8586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6108908"/>
            <a:ext cx="1616967" cy="639563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56354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6E707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86D2451E-3285-438B-B188-C22B2A012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3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191437" y="3810000"/>
            <a:ext cx="5952565" cy="24384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29000" y="4038600"/>
            <a:ext cx="5562600" cy="2019300"/>
          </a:xfrm>
        </p:spPr>
        <p:txBody>
          <a:bodyPr>
            <a:normAutofit/>
          </a:bodyPr>
          <a:lstStyle>
            <a:lvl1pPr algn="r">
              <a:defRPr sz="3500" baseline="0"/>
            </a:lvl1pPr>
          </a:lstStyle>
          <a:p>
            <a:r>
              <a:rPr lang="en-US" dirty="0"/>
              <a:t>Insert Section Heading</a:t>
            </a:r>
          </a:p>
        </p:txBody>
      </p:sp>
      <p:pic>
        <p:nvPicPr>
          <p:cNvPr id="1026" name="Picture 2" descr="C:\Users\CA19029\Documents\Brand and Style Rollout\Updated dept logo\TN Dept of Education ColorPMS -«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50"/>
          <a:stretch/>
        </p:blipFill>
        <p:spPr bwMode="auto">
          <a:xfrm>
            <a:off x="818181" y="3810000"/>
            <a:ext cx="238222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44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with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99379"/>
            <a:ext cx="9144000" cy="8586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6108908"/>
            <a:ext cx="1616967" cy="639563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56354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6E707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86D2451E-3285-438B-B188-C22B2A012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Heading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56354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6E707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86D2451E-3285-438B-B188-C22B2A012B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28600"/>
            <a:ext cx="9144000" cy="9144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28600"/>
            <a:ext cx="83058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Heading</a:t>
            </a:r>
          </a:p>
        </p:txBody>
      </p:sp>
    </p:spTree>
    <p:extLst>
      <p:ext uri="{BB962C8B-B14F-4D97-AF65-F5344CB8AC3E}">
        <p14:creationId xmlns:p14="http://schemas.microsoft.com/office/powerpoint/2010/main" val="28665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406" y="3429000"/>
            <a:ext cx="9146406" cy="27432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2" descr="C:\Users\CA19029\Documents\Brand and Style Rollout\Updated dept logo\TN Dept of Education ColorPMS -«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8061"/>
            <a:ext cx="5181600" cy="204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406" y="3429000"/>
            <a:ext cx="9146406" cy="27432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608397" y="3898904"/>
            <a:ext cx="7924800" cy="1803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PermianSlabSerifTypeface"/>
              </a:rPr>
              <a:t>Districts and schools in Tennessee will exemplify excellence and equity such that all students are equipped with the knowledge and skills to successfully embark on their chosen path in life.</a:t>
            </a:r>
          </a:p>
        </p:txBody>
      </p:sp>
      <p:sp>
        <p:nvSpPr>
          <p:cNvPr id="13" name="Text Placeholder 2"/>
          <p:cNvSpPr txBox="1">
            <a:spLocks/>
          </p:cNvSpPr>
          <p:nvPr userDrawn="1"/>
        </p:nvSpPr>
        <p:spPr>
          <a:xfrm>
            <a:off x="0" y="6172204"/>
            <a:ext cx="9144000" cy="482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1B36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Excellence | Optimism | Judgment | Courage | Teamwork</a:t>
            </a:r>
          </a:p>
        </p:txBody>
      </p:sp>
      <p:pic>
        <p:nvPicPr>
          <p:cNvPr id="14" name="Picture 2" descr="C:\Users\CA19029\Documents\Brand and Style Rollout\Updated dept logo\TN Dept of Education ColorPMS -«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8061"/>
            <a:ext cx="5181600" cy="204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09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77801"/>
            <a:ext cx="9144000" cy="81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8839200" cy="8255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193804"/>
            <a:ext cx="8763000" cy="495846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Clr>
                <a:schemeClr val="accent3"/>
              </a:buClr>
              <a:defRPr sz="2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Clr>
                <a:schemeClr val="accent3"/>
              </a:buClr>
              <a:defRPr sz="18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Clr>
                <a:schemeClr val="accent3"/>
              </a:buClr>
              <a:defRPr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990602"/>
            <a:ext cx="9144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152270"/>
            <a:ext cx="9144000" cy="705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5404"/>
            <a:ext cx="2895600" cy="365125"/>
          </a:xfr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1B365D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54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5C76A076-0EB6-4ACF-BC93-AE169B35ECF5}" type="slidenum">
              <a:rPr lang="en-US" smtClean="0">
                <a:solidFill>
                  <a:srgbClr val="1B365D"/>
                </a:solidFill>
              </a:rPr>
              <a:pPr/>
              <a:t>‹#›</a:t>
            </a:fld>
            <a:endParaRPr lang="en-US" dirty="0">
              <a:solidFill>
                <a:srgbClr val="1B365D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6139372"/>
            <a:ext cx="13411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3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1439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211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E3524"/>
        </a:buClr>
        <a:buFont typeface="Wingdings" panose="05000000000000000000" pitchFamily="2" charset="2"/>
        <a:buChar char="§"/>
        <a:defRPr sz="24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E3524"/>
        </a:buClr>
        <a:buFont typeface="Arial" panose="020B0604020202020204" pitchFamily="34" charset="0"/>
        <a:buChar char="–"/>
        <a:defRPr sz="22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E3524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3524"/>
        </a:buClr>
        <a:buFont typeface="Courier New" panose="02070309020205020404" pitchFamily="49" charset="0"/>
        <a:buChar char="o"/>
        <a:defRPr sz="18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E3524"/>
        </a:buClr>
        <a:buFont typeface="Arial" panose="020B0604020202020204" pitchFamily="34" charset="0"/>
        <a:buChar char="»"/>
        <a:defRPr sz="16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1027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990600" y="6488113"/>
            <a:ext cx="81534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58908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  <a:ea typeface="ＭＳ Ｐゴシック" pitchFamily="18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7A6C4C-B103-47DC-854A-616A3B06F57A}" type="datetime1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78ACA5-2BCD-418B-A588-5C7A92A32B3E}" type="slidenum"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777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960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+mj-lt"/>
          <a:ea typeface="ＭＳ Ｐゴシック" pitchFamily="18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ea typeface="ＭＳ Ｐゴシック" pitchFamily="18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ea typeface="ＭＳ Ｐゴシック" pitchFamily="18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ea typeface="ＭＳ Ｐゴシック" pitchFamily="18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ea typeface="ＭＳ Ｐゴシック" pitchFamily="18" charset="-128"/>
          <a:cs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cs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cs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cs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z"/>
        <a:defRPr sz="2400"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600"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" y="4038600"/>
            <a:ext cx="8305799" cy="1470025"/>
          </a:xfrm>
        </p:spPr>
        <p:txBody>
          <a:bodyPr>
            <a:noAutofit/>
          </a:bodyPr>
          <a:lstStyle/>
          <a:p>
            <a:r>
              <a:rPr lang="en-US" sz="3800" dirty="0" smtClean="0"/>
              <a:t>School Performance and Geography</a:t>
            </a:r>
            <a:endParaRPr lang="en-US" sz="2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91202" y="6324600"/>
            <a:ext cx="7161597" cy="457200"/>
          </a:xfrm>
        </p:spPr>
        <p:txBody>
          <a:bodyPr>
            <a:normAutofit/>
          </a:bodyPr>
          <a:lstStyle/>
          <a:p>
            <a:r>
              <a:rPr lang="en-US" sz="1500" dirty="0" smtClean="0"/>
              <a:t>Josh Carson &amp; Evan Kramer | Data Governance and Accountability</a:t>
            </a:r>
          </a:p>
        </p:txBody>
      </p:sp>
    </p:spTree>
    <p:extLst>
      <p:ext uri="{BB962C8B-B14F-4D97-AF65-F5344CB8AC3E}">
        <p14:creationId xmlns:p14="http://schemas.microsoft.com/office/powerpoint/2010/main" val="14353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28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59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31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75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89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5025"/>
      </p:ext>
    </p:extLst>
  </p:cSld>
  <p:clrMapOvr>
    <a:masterClrMapping/>
  </p:clrMapOvr>
</p:sld>
</file>

<file path=ppt/theme/theme1.xml><?xml version="1.0" encoding="utf-8"?>
<a:theme xmlns:a="http://schemas.openxmlformats.org/drawingml/2006/main" name="1_TDOE Template - Editing">
  <a:themeElements>
    <a:clrScheme name="Theme Colors for TDOE">
      <a:dk1>
        <a:srgbClr val="1B365D"/>
      </a:dk1>
      <a:lt1>
        <a:srgbClr val="FFFFFF"/>
      </a:lt1>
      <a:dk2>
        <a:srgbClr val="6E7073"/>
      </a:dk2>
      <a:lt2>
        <a:srgbClr val="EEEEEE"/>
      </a:lt2>
      <a:accent1>
        <a:srgbClr val="000000"/>
      </a:accent1>
      <a:accent2>
        <a:srgbClr val="174A7C"/>
      </a:accent2>
      <a:accent3>
        <a:srgbClr val="2DCCD3"/>
      </a:accent3>
      <a:accent4>
        <a:srgbClr val="D2D755"/>
      </a:accent4>
      <a:accent5>
        <a:srgbClr val="E87722"/>
      </a:accent5>
      <a:accent6>
        <a:srgbClr val="5D7975"/>
      </a:accent6>
      <a:hlink>
        <a:srgbClr val="0000FF"/>
      </a:hlink>
      <a:folHlink>
        <a:srgbClr val="800080"/>
      </a:folHlink>
    </a:clrScheme>
    <a:fontScheme name="Primary Fonts - Permian Slab and Open Sans">
      <a:majorFont>
        <a:latin typeface="PermianSlabSerifTypeface"/>
        <a:ea typeface=""/>
        <a:cs typeface=""/>
      </a:majorFont>
      <a:minorFont>
        <a:latin typeface="Open Sans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4B056B"/>
      </a:accent2>
      <a:accent3>
        <a:srgbClr val="FFFFFF"/>
      </a:accent3>
      <a:accent4>
        <a:srgbClr val="000000"/>
      </a:accent4>
      <a:accent5>
        <a:srgbClr val="DAEDEF"/>
      </a:accent5>
      <a:accent6>
        <a:srgbClr val="430460"/>
      </a:accent6>
      <a:hlink>
        <a:srgbClr val="009999"/>
      </a:hlink>
      <a:folHlink>
        <a:srgbClr val="99CC00"/>
      </a:folHlink>
    </a:clrScheme>
    <a:fontScheme name="Custom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4B056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43046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5C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BA2334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81F2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008BB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7D9F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TDOE basic template</Template>
  <TotalTime>17713</TotalTime>
  <Words>22</Words>
  <Application>Microsoft Office PowerPoint</Application>
  <PresentationFormat>On-screen Show (4:3)</PresentationFormat>
  <Paragraphs>10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ＭＳ Ｐゴシック</vt:lpstr>
      <vt:lpstr>Arial</vt:lpstr>
      <vt:lpstr>Arial Black</vt:lpstr>
      <vt:lpstr>Calibri</vt:lpstr>
      <vt:lpstr>Courier New</vt:lpstr>
      <vt:lpstr>Georgia</vt:lpstr>
      <vt:lpstr>Open Sans</vt:lpstr>
      <vt:lpstr>PermianSlabSerifTypeface</vt:lpstr>
      <vt:lpstr>Wingdings</vt:lpstr>
      <vt:lpstr>1_TDOE Template - Editing</vt:lpstr>
      <vt:lpstr>Custom Design</vt:lpstr>
      <vt:lpstr>School Performance and Geography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Meeting</dc:title>
  <dc:creator>Sara Gast</dc:creator>
  <cp:lastModifiedBy>Evan Kramer</cp:lastModifiedBy>
  <cp:revision>797</cp:revision>
  <cp:lastPrinted>2017-09-06T21:02:20Z</cp:lastPrinted>
  <dcterms:created xsi:type="dcterms:W3CDTF">2016-09-05T02:01:27Z</dcterms:created>
  <dcterms:modified xsi:type="dcterms:W3CDTF">2019-05-23T15:27:32Z</dcterms:modified>
</cp:coreProperties>
</file>