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8" r:id="rId6"/>
    <p:sldId id="271" r:id="rId7"/>
    <p:sldId id="273" r:id="rId8"/>
    <p:sldId id="274" r:id="rId9"/>
    <p:sldId id="275" r:id="rId10"/>
    <p:sldId id="276" r:id="rId11"/>
    <p:sldId id="277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014A4F-4113-4B85-8009-FC736A84798E}" v="5" dt="2019-09-25T23:20:09.1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492" autoAdjust="0"/>
  </p:normalViewPr>
  <p:slideViewPr>
    <p:cSldViewPr>
      <p:cViewPr varScale="1">
        <p:scale>
          <a:sx n="91" d="100"/>
          <a:sy n="91" d="100"/>
        </p:scale>
        <p:origin x="197" y="77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C209D1-5E08-41AE-B64B-AE450631537C}" type="doc">
      <dgm:prSet loTypeId="urn:microsoft.com/office/officeart/2005/8/layout/hProcess6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82F45F7-6868-478A-A0E5-38EC7B507D43}">
      <dgm:prSet phldrT="[Text]"/>
      <dgm:spPr/>
      <dgm:t>
        <a:bodyPr/>
        <a:lstStyle/>
        <a:p>
          <a:r>
            <a:rPr lang="en-US" dirty="0"/>
            <a:t>City of Chicago Data</a:t>
          </a:r>
        </a:p>
      </dgm:t>
    </dgm:pt>
    <dgm:pt modelId="{930EFF67-13AC-4497-B9C8-D10D729D03A7}" type="parTrans" cxnId="{BA0DB305-5C09-4D06-BD9E-EEDB44AFC077}">
      <dgm:prSet/>
      <dgm:spPr/>
      <dgm:t>
        <a:bodyPr/>
        <a:lstStyle/>
        <a:p>
          <a:endParaRPr lang="en-US"/>
        </a:p>
      </dgm:t>
    </dgm:pt>
    <dgm:pt modelId="{3D249766-F2C3-482E-9E27-BC4ECF1C0454}" type="sibTrans" cxnId="{BA0DB305-5C09-4D06-BD9E-EEDB44AFC077}">
      <dgm:prSet/>
      <dgm:spPr/>
      <dgm:t>
        <a:bodyPr/>
        <a:lstStyle/>
        <a:p>
          <a:endParaRPr lang="en-US"/>
        </a:p>
      </dgm:t>
    </dgm:pt>
    <dgm:pt modelId="{01065585-2952-4D1D-8AD5-456C201807CA}">
      <dgm:prSet phldrT="[Text]" custT="1"/>
      <dgm:spPr/>
      <dgm:t>
        <a:bodyPr/>
        <a:lstStyle/>
        <a:p>
          <a:r>
            <a:rPr lang="en-US" sz="1800" dirty="0"/>
            <a:t>API call</a:t>
          </a:r>
        </a:p>
      </dgm:t>
    </dgm:pt>
    <dgm:pt modelId="{D97C39DC-A5DD-4A95-B954-85B957649E4B}" type="parTrans" cxnId="{6C5CABE2-3AAC-4CD3-80F3-41970C095A89}">
      <dgm:prSet/>
      <dgm:spPr/>
      <dgm:t>
        <a:bodyPr/>
        <a:lstStyle/>
        <a:p>
          <a:endParaRPr lang="en-US"/>
        </a:p>
      </dgm:t>
    </dgm:pt>
    <dgm:pt modelId="{62C47D99-AFFE-4464-8312-C5BB91F429D1}" type="sibTrans" cxnId="{6C5CABE2-3AAC-4CD3-80F3-41970C095A89}">
      <dgm:prSet/>
      <dgm:spPr/>
      <dgm:t>
        <a:bodyPr/>
        <a:lstStyle/>
        <a:p>
          <a:endParaRPr lang="en-US"/>
        </a:p>
      </dgm:t>
    </dgm:pt>
    <dgm:pt modelId="{63FE8B7E-FBED-4CC3-84FC-2C2AA1407AF6}">
      <dgm:prSet phldrT="[Text]" custT="1"/>
      <dgm:spPr/>
      <dgm:t>
        <a:bodyPr/>
        <a:lstStyle/>
        <a:p>
          <a:r>
            <a:rPr lang="en-US" sz="1800" dirty="0"/>
            <a:t>Data cleaning</a:t>
          </a:r>
        </a:p>
      </dgm:t>
    </dgm:pt>
    <dgm:pt modelId="{60244552-B843-4F69-91FA-70C079E89005}" type="parTrans" cxnId="{20741D64-FF46-48F1-AE27-9F2A4BBD6560}">
      <dgm:prSet/>
      <dgm:spPr/>
      <dgm:t>
        <a:bodyPr/>
        <a:lstStyle/>
        <a:p>
          <a:endParaRPr lang="en-US"/>
        </a:p>
      </dgm:t>
    </dgm:pt>
    <dgm:pt modelId="{23F0CE57-F75F-4531-A047-006DC2077AE6}" type="sibTrans" cxnId="{20741D64-FF46-48F1-AE27-9F2A4BBD6560}">
      <dgm:prSet/>
      <dgm:spPr/>
      <dgm:t>
        <a:bodyPr/>
        <a:lstStyle/>
        <a:p>
          <a:endParaRPr lang="en-US"/>
        </a:p>
      </dgm:t>
    </dgm:pt>
    <dgm:pt modelId="{2A46A970-1648-4BF7-AD14-23A515C7CFFC}">
      <dgm:prSet phldrT="[Text]"/>
      <dgm:spPr/>
      <dgm:t>
        <a:bodyPr/>
        <a:lstStyle/>
        <a:p>
          <a:r>
            <a:rPr lang="en-US" dirty="0"/>
            <a:t>Google Places</a:t>
          </a:r>
        </a:p>
      </dgm:t>
    </dgm:pt>
    <dgm:pt modelId="{AFB27B09-0946-44FC-8908-105BFA3B8EF2}" type="parTrans" cxnId="{DD8D367D-D675-4415-A13E-5379309862F9}">
      <dgm:prSet/>
      <dgm:spPr/>
      <dgm:t>
        <a:bodyPr/>
        <a:lstStyle/>
        <a:p>
          <a:endParaRPr lang="en-US"/>
        </a:p>
      </dgm:t>
    </dgm:pt>
    <dgm:pt modelId="{A9DD1C82-3248-4E7C-96B5-65DBC2A6986F}" type="sibTrans" cxnId="{DD8D367D-D675-4415-A13E-5379309862F9}">
      <dgm:prSet/>
      <dgm:spPr/>
      <dgm:t>
        <a:bodyPr/>
        <a:lstStyle/>
        <a:p>
          <a:endParaRPr lang="en-US"/>
        </a:p>
      </dgm:t>
    </dgm:pt>
    <dgm:pt modelId="{EA73E078-357E-4B14-A58B-25C33014E17F}">
      <dgm:prSet phldrT="[Text]" custT="1"/>
      <dgm:spPr/>
      <dgm:t>
        <a:bodyPr/>
        <a:lstStyle/>
        <a:p>
          <a:r>
            <a:rPr lang="en-US" sz="1800" dirty="0"/>
            <a:t>API Call</a:t>
          </a:r>
        </a:p>
      </dgm:t>
    </dgm:pt>
    <dgm:pt modelId="{C788563C-E600-4CA3-BEB0-AE50784F599D}" type="parTrans" cxnId="{74F346ED-F711-4487-8847-B2BECD32CCDD}">
      <dgm:prSet/>
      <dgm:spPr/>
      <dgm:t>
        <a:bodyPr/>
        <a:lstStyle/>
        <a:p>
          <a:endParaRPr lang="en-US"/>
        </a:p>
      </dgm:t>
    </dgm:pt>
    <dgm:pt modelId="{6214B7DB-C5D9-450D-AB15-DF3D221881AD}" type="sibTrans" cxnId="{74F346ED-F711-4487-8847-B2BECD32CCDD}">
      <dgm:prSet/>
      <dgm:spPr/>
      <dgm:t>
        <a:bodyPr/>
        <a:lstStyle/>
        <a:p>
          <a:endParaRPr lang="en-US"/>
        </a:p>
      </dgm:t>
    </dgm:pt>
    <dgm:pt modelId="{9C4694EF-8377-4E94-9062-3A1991011E0B}">
      <dgm:prSet phldrT="[Text]" custT="1"/>
      <dgm:spPr/>
      <dgm:t>
        <a:bodyPr/>
        <a:lstStyle/>
        <a:p>
          <a:r>
            <a:rPr lang="en-US" sz="1800" dirty="0"/>
            <a:t>Data cleaning</a:t>
          </a:r>
        </a:p>
      </dgm:t>
    </dgm:pt>
    <dgm:pt modelId="{0C6AD73E-226E-4424-B1FD-F2C89D8DA190}" type="parTrans" cxnId="{DD467279-9737-4B0C-81CC-7DC5B43C2902}">
      <dgm:prSet/>
      <dgm:spPr/>
      <dgm:t>
        <a:bodyPr/>
        <a:lstStyle/>
        <a:p>
          <a:endParaRPr lang="en-US"/>
        </a:p>
      </dgm:t>
    </dgm:pt>
    <dgm:pt modelId="{9E237305-18FB-4162-B3D6-8989F2753758}" type="sibTrans" cxnId="{DD467279-9737-4B0C-81CC-7DC5B43C2902}">
      <dgm:prSet/>
      <dgm:spPr/>
      <dgm:t>
        <a:bodyPr/>
        <a:lstStyle/>
        <a:p>
          <a:endParaRPr lang="en-US"/>
        </a:p>
      </dgm:t>
    </dgm:pt>
    <dgm:pt modelId="{370A897A-EA4F-41AA-B63C-83745063CB4E}">
      <dgm:prSet phldrT="[Text]"/>
      <dgm:spPr/>
      <dgm:t>
        <a:bodyPr/>
        <a:lstStyle/>
        <a:p>
          <a:r>
            <a:rPr lang="en-US" dirty="0"/>
            <a:t>SQL Dataset</a:t>
          </a:r>
        </a:p>
      </dgm:t>
    </dgm:pt>
    <dgm:pt modelId="{3CDCCD91-5547-430A-BBE2-91AD6C1AF289}" type="parTrans" cxnId="{B45E40B4-EA2B-4FB0-8F47-340046947A91}">
      <dgm:prSet/>
      <dgm:spPr/>
      <dgm:t>
        <a:bodyPr/>
        <a:lstStyle/>
        <a:p>
          <a:endParaRPr lang="en-US"/>
        </a:p>
      </dgm:t>
    </dgm:pt>
    <dgm:pt modelId="{4153F3E1-E5A6-4131-89D1-3594EA627AA4}" type="sibTrans" cxnId="{B45E40B4-EA2B-4FB0-8F47-340046947A91}">
      <dgm:prSet/>
      <dgm:spPr/>
      <dgm:t>
        <a:bodyPr/>
        <a:lstStyle/>
        <a:p>
          <a:endParaRPr lang="en-US"/>
        </a:p>
      </dgm:t>
    </dgm:pt>
    <dgm:pt modelId="{39D3A681-BAEF-4299-93F9-C31C2DE93798}">
      <dgm:prSet phldrT="[Text]" custT="1"/>
      <dgm:spPr/>
      <dgm:t>
        <a:bodyPr/>
        <a:lstStyle/>
        <a:p>
          <a:r>
            <a:rPr lang="en-US" sz="1800" dirty="0"/>
            <a:t>Primary Key = license #</a:t>
          </a:r>
        </a:p>
      </dgm:t>
    </dgm:pt>
    <dgm:pt modelId="{03333A9D-BF26-4879-A6D9-19103A7652F4}" type="parTrans" cxnId="{F3D3741A-DE47-4A45-B243-0B42004B74A8}">
      <dgm:prSet/>
      <dgm:spPr/>
      <dgm:t>
        <a:bodyPr/>
        <a:lstStyle/>
        <a:p>
          <a:endParaRPr lang="en-US"/>
        </a:p>
      </dgm:t>
    </dgm:pt>
    <dgm:pt modelId="{631CD22B-C0D0-42D7-A660-DC3625C5EC64}" type="sibTrans" cxnId="{F3D3741A-DE47-4A45-B243-0B42004B74A8}">
      <dgm:prSet/>
      <dgm:spPr/>
      <dgm:t>
        <a:bodyPr/>
        <a:lstStyle/>
        <a:p>
          <a:endParaRPr lang="en-US"/>
        </a:p>
      </dgm:t>
    </dgm:pt>
    <dgm:pt modelId="{0E2DC726-5FA4-4731-AAB1-F6BE2BB098BC}">
      <dgm:prSet phldrT="[Text]" custT="1"/>
      <dgm:spPr/>
      <dgm:t>
        <a:bodyPr/>
        <a:lstStyle/>
        <a:p>
          <a:r>
            <a:rPr lang="en-US" sz="1800" dirty="0"/>
            <a:t>Sortable by violations, year, etc.</a:t>
          </a:r>
        </a:p>
      </dgm:t>
    </dgm:pt>
    <dgm:pt modelId="{5450EB7A-3611-4BA7-AA82-CF430C28EA46}" type="parTrans" cxnId="{23EF99AF-26C9-4FAD-8F84-5CE7457C1C45}">
      <dgm:prSet/>
      <dgm:spPr/>
      <dgm:t>
        <a:bodyPr/>
        <a:lstStyle/>
        <a:p>
          <a:endParaRPr lang="en-US"/>
        </a:p>
      </dgm:t>
    </dgm:pt>
    <dgm:pt modelId="{58AD01C0-F10E-4E4D-BF02-6680EB31247A}" type="sibTrans" cxnId="{23EF99AF-26C9-4FAD-8F84-5CE7457C1C45}">
      <dgm:prSet/>
      <dgm:spPr/>
      <dgm:t>
        <a:bodyPr/>
        <a:lstStyle/>
        <a:p>
          <a:endParaRPr lang="en-US"/>
        </a:p>
      </dgm:t>
    </dgm:pt>
    <dgm:pt modelId="{E499E078-DCEA-4D97-BC72-A65FE1115599}">
      <dgm:prSet phldrT="[Text]" custT="1"/>
      <dgm:spPr/>
      <dgm:t>
        <a:bodyPr/>
        <a:lstStyle/>
        <a:p>
          <a:r>
            <a:rPr lang="en-US" sz="1800" dirty="0"/>
            <a:t>Prepared for SQL</a:t>
          </a:r>
        </a:p>
      </dgm:t>
    </dgm:pt>
    <dgm:pt modelId="{502A4BD8-DA68-49E5-837A-F3E917E82876}" type="parTrans" cxnId="{624FCD73-2278-4ACC-9C56-B371D227B381}">
      <dgm:prSet/>
      <dgm:spPr/>
      <dgm:t>
        <a:bodyPr/>
        <a:lstStyle/>
        <a:p>
          <a:endParaRPr lang="en-US"/>
        </a:p>
      </dgm:t>
    </dgm:pt>
    <dgm:pt modelId="{FF0AECDC-7303-48EC-AF1A-53E4AD860B65}" type="sibTrans" cxnId="{624FCD73-2278-4ACC-9C56-B371D227B381}">
      <dgm:prSet/>
      <dgm:spPr/>
      <dgm:t>
        <a:bodyPr/>
        <a:lstStyle/>
        <a:p>
          <a:endParaRPr lang="en-US"/>
        </a:p>
      </dgm:t>
    </dgm:pt>
    <dgm:pt modelId="{10AF40C0-B931-479B-9377-592F6DA0F495}">
      <dgm:prSet phldrT="[Text]" custT="1"/>
      <dgm:spPr/>
      <dgm:t>
        <a:bodyPr/>
        <a:lstStyle/>
        <a:p>
          <a:r>
            <a:rPr lang="en-US" sz="1800" dirty="0"/>
            <a:t>Prepared for SQL</a:t>
          </a:r>
        </a:p>
      </dgm:t>
    </dgm:pt>
    <dgm:pt modelId="{7FF40B4D-A04B-4F84-B5B3-0F0E0B6EB647}" type="parTrans" cxnId="{2081460E-7CC3-44E1-9A8F-5CE23D12ECC4}">
      <dgm:prSet/>
      <dgm:spPr/>
      <dgm:t>
        <a:bodyPr/>
        <a:lstStyle/>
        <a:p>
          <a:endParaRPr lang="en-US"/>
        </a:p>
      </dgm:t>
    </dgm:pt>
    <dgm:pt modelId="{77429FC8-1D81-4531-BA59-1528722DFB09}" type="sibTrans" cxnId="{2081460E-7CC3-44E1-9A8F-5CE23D12ECC4}">
      <dgm:prSet/>
      <dgm:spPr/>
      <dgm:t>
        <a:bodyPr/>
        <a:lstStyle/>
        <a:p>
          <a:endParaRPr lang="en-US"/>
        </a:p>
      </dgm:t>
    </dgm:pt>
    <dgm:pt modelId="{E1628C38-6A8F-4C21-A909-FA68E9EFA795}" type="pres">
      <dgm:prSet presAssocID="{65C209D1-5E08-41AE-B64B-AE450631537C}" presName="theList" presStyleCnt="0">
        <dgm:presLayoutVars>
          <dgm:dir/>
          <dgm:animLvl val="lvl"/>
          <dgm:resizeHandles val="exact"/>
        </dgm:presLayoutVars>
      </dgm:prSet>
      <dgm:spPr/>
    </dgm:pt>
    <dgm:pt modelId="{5878F2DD-A2E2-42FA-BFDB-6233C1E6EDAA}" type="pres">
      <dgm:prSet presAssocID="{A82F45F7-6868-478A-A0E5-38EC7B507D43}" presName="compNode" presStyleCnt="0"/>
      <dgm:spPr/>
    </dgm:pt>
    <dgm:pt modelId="{D100703C-7A02-490C-8C98-3A1A19D44899}" type="pres">
      <dgm:prSet presAssocID="{A82F45F7-6868-478A-A0E5-38EC7B507D43}" presName="noGeometry" presStyleCnt="0"/>
      <dgm:spPr/>
    </dgm:pt>
    <dgm:pt modelId="{580459B5-9C6C-489F-8771-EFBFAFF28E71}" type="pres">
      <dgm:prSet presAssocID="{A82F45F7-6868-478A-A0E5-38EC7B507D43}" presName="childTextVisible" presStyleLbl="bgAccFollowNode1" presStyleIdx="0" presStyleCnt="3">
        <dgm:presLayoutVars>
          <dgm:bulletEnabled val="1"/>
        </dgm:presLayoutVars>
      </dgm:prSet>
      <dgm:spPr/>
    </dgm:pt>
    <dgm:pt modelId="{36B4C465-F439-47EF-82C2-5CC182C9F952}" type="pres">
      <dgm:prSet presAssocID="{A82F45F7-6868-478A-A0E5-38EC7B507D43}" presName="childTextHidden" presStyleLbl="bgAccFollowNode1" presStyleIdx="0" presStyleCnt="3"/>
      <dgm:spPr/>
    </dgm:pt>
    <dgm:pt modelId="{8C12C68A-16DE-4A47-B807-09188D29DD80}" type="pres">
      <dgm:prSet presAssocID="{A82F45F7-6868-478A-A0E5-38EC7B507D43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98E81E3B-FA6D-4C41-9745-758E23097868}" type="pres">
      <dgm:prSet presAssocID="{A82F45F7-6868-478A-A0E5-38EC7B507D43}" presName="aSpace" presStyleCnt="0"/>
      <dgm:spPr/>
    </dgm:pt>
    <dgm:pt modelId="{0BE96800-93A8-45A5-8195-89C97DF2243A}" type="pres">
      <dgm:prSet presAssocID="{2A46A970-1648-4BF7-AD14-23A515C7CFFC}" presName="compNode" presStyleCnt="0"/>
      <dgm:spPr/>
    </dgm:pt>
    <dgm:pt modelId="{5A853467-1D4A-4C8A-ABF9-8889FC28232C}" type="pres">
      <dgm:prSet presAssocID="{2A46A970-1648-4BF7-AD14-23A515C7CFFC}" presName="noGeometry" presStyleCnt="0"/>
      <dgm:spPr/>
    </dgm:pt>
    <dgm:pt modelId="{7D393209-E1B3-4D9B-9376-292C96321C9A}" type="pres">
      <dgm:prSet presAssocID="{2A46A970-1648-4BF7-AD14-23A515C7CFFC}" presName="childTextVisible" presStyleLbl="bgAccFollowNode1" presStyleIdx="1" presStyleCnt="3">
        <dgm:presLayoutVars>
          <dgm:bulletEnabled val="1"/>
        </dgm:presLayoutVars>
      </dgm:prSet>
      <dgm:spPr/>
    </dgm:pt>
    <dgm:pt modelId="{AE5C38DD-4E55-4545-9584-B142AA264D9C}" type="pres">
      <dgm:prSet presAssocID="{2A46A970-1648-4BF7-AD14-23A515C7CFFC}" presName="childTextHidden" presStyleLbl="bgAccFollowNode1" presStyleIdx="1" presStyleCnt="3"/>
      <dgm:spPr/>
    </dgm:pt>
    <dgm:pt modelId="{746DD1DC-807C-434C-BE67-3F8C97180353}" type="pres">
      <dgm:prSet presAssocID="{2A46A970-1648-4BF7-AD14-23A515C7CFFC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1EAF2CF5-812A-4A30-B9BD-F77C0FA14AC6}" type="pres">
      <dgm:prSet presAssocID="{2A46A970-1648-4BF7-AD14-23A515C7CFFC}" presName="aSpace" presStyleCnt="0"/>
      <dgm:spPr/>
    </dgm:pt>
    <dgm:pt modelId="{9015CBF9-F636-4421-AE51-D5FDE35B5EA5}" type="pres">
      <dgm:prSet presAssocID="{370A897A-EA4F-41AA-B63C-83745063CB4E}" presName="compNode" presStyleCnt="0"/>
      <dgm:spPr/>
    </dgm:pt>
    <dgm:pt modelId="{6A1B8451-CE99-4A94-B417-B9E1A7D1C6F5}" type="pres">
      <dgm:prSet presAssocID="{370A897A-EA4F-41AA-B63C-83745063CB4E}" presName="noGeometry" presStyleCnt="0"/>
      <dgm:spPr/>
    </dgm:pt>
    <dgm:pt modelId="{760A5FDE-9F08-49CB-9F41-8FDC2EAB6A01}" type="pres">
      <dgm:prSet presAssocID="{370A897A-EA4F-41AA-B63C-83745063CB4E}" presName="childTextVisible" presStyleLbl="bgAccFollowNode1" presStyleIdx="2" presStyleCnt="3">
        <dgm:presLayoutVars>
          <dgm:bulletEnabled val="1"/>
        </dgm:presLayoutVars>
      </dgm:prSet>
      <dgm:spPr/>
    </dgm:pt>
    <dgm:pt modelId="{DF3BCC13-FBED-4749-9FC1-E7501AE9E173}" type="pres">
      <dgm:prSet presAssocID="{370A897A-EA4F-41AA-B63C-83745063CB4E}" presName="childTextHidden" presStyleLbl="bgAccFollowNode1" presStyleIdx="2" presStyleCnt="3"/>
      <dgm:spPr/>
    </dgm:pt>
    <dgm:pt modelId="{0D6EC861-432C-4E40-B7ED-B2BE6990354C}" type="pres">
      <dgm:prSet presAssocID="{370A897A-EA4F-41AA-B63C-83745063CB4E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11410B01-8E4E-4F82-93F7-E31C120F3917}" type="presOf" srcId="{0E2DC726-5FA4-4731-AAB1-F6BE2BB098BC}" destId="{760A5FDE-9F08-49CB-9F41-8FDC2EAB6A01}" srcOrd="0" destOrd="1" presId="urn:microsoft.com/office/officeart/2005/8/layout/hProcess6"/>
    <dgm:cxn modelId="{BA0DB305-5C09-4D06-BD9E-EEDB44AFC077}" srcId="{65C209D1-5E08-41AE-B64B-AE450631537C}" destId="{A82F45F7-6868-478A-A0E5-38EC7B507D43}" srcOrd="0" destOrd="0" parTransId="{930EFF67-13AC-4497-B9C8-D10D729D03A7}" sibTransId="{3D249766-F2C3-482E-9E27-BC4ECF1C0454}"/>
    <dgm:cxn modelId="{BBF3580C-1532-457B-9A0D-88D7E7DC70F7}" type="presOf" srcId="{65C209D1-5E08-41AE-B64B-AE450631537C}" destId="{E1628C38-6A8F-4C21-A909-FA68E9EFA795}" srcOrd="0" destOrd="0" presId="urn:microsoft.com/office/officeart/2005/8/layout/hProcess6"/>
    <dgm:cxn modelId="{2081460E-7CC3-44E1-9A8F-5CE23D12ECC4}" srcId="{2A46A970-1648-4BF7-AD14-23A515C7CFFC}" destId="{10AF40C0-B931-479B-9377-592F6DA0F495}" srcOrd="2" destOrd="0" parTransId="{7FF40B4D-A04B-4F84-B5B3-0F0E0B6EB647}" sibTransId="{77429FC8-1D81-4531-BA59-1528722DFB09}"/>
    <dgm:cxn modelId="{10FC6618-D4B6-4C01-9453-AA36A69AA132}" type="presOf" srcId="{9C4694EF-8377-4E94-9062-3A1991011E0B}" destId="{7D393209-E1B3-4D9B-9376-292C96321C9A}" srcOrd="0" destOrd="1" presId="urn:microsoft.com/office/officeart/2005/8/layout/hProcess6"/>
    <dgm:cxn modelId="{F3D3741A-DE47-4A45-B243-0B42004B74A8}" srcId="{370A897A-EA4F-41AA-B63C-83745063CB4E}" destId="{39D3A681-BAEF-4299-93F9-C31C2DE93798}" srcOrd="0" destOrd="0" parTransId="{03333A9D-BF26-4879-A6D9-19103A7652F4}" sibTransId="{631CD22B-C0D0-42D7-A660-DC3625C5EC64}"/>
    <dgm:cxn modelId="{9987BF2B-6FED-4156-85E2-015BCF87CC0A}" type="presOf" srcId="{01065585-2952-4D1D-8AD5-456C201807CA}" destId="{36B4C465-F439-47EF-82C2-5CC182C9F952}" srcOrd="1" destOrd="0" presId="urn:microsoft.com/office/officeart/2005/8/layout/hProcess6"/>
    <dgm:cxn modelId="{761B672E-DB66-46EB-86A1-2EFA5445BFD5}" type="presOf" srcId="{0E2DC726-5FA4-4731-AAB1-F6BE2BB098BC}" destId="{DF3BCC13-FBED-4749-9FC1-E7501AE9E173}" srcOrd="1" destOrd="1" presId="urn:microsoft.com/office/officeart/2005/8/layout/hProcess6"/>
    <dgm:cxn modelId="{FA9AC762-F467-4522-BFC3-D237F35EA3ED}" type="presOf" srcId="{E499E078-DCEA-4D97-BC72-A65FE1115599}" destId="{36B4C465-F439-47EF-82C2-5CC182C9F952}" srcOrd="1" destOrd="2" presId="urn:microsoft.com/office/officeart/2005/8/layout/hProcess6"/>
    <dgm:cxn modelId="{20741D64-FF46-48F1-AE27-9F2A4BBD6560}" srcId="{A82F45F7-6868-478A-A0E5-38EC7B507D43}" destId="{63FE8B7E-FBED-4CC3-84FC-2C2AA1407AF6}" srcOrd="1" destOrd="0" parTransId="{60244552-B843-4F69-91FA-70C079E89005}" sibTransId="{23F0CE57-F75F-4531-A047-006DC2077AE6}"/>
    <dgm:cxn modelId="{275D696D-1296-42D8-9B7B-657668E8EB4A}" type="presOf" srcId="{A82F45F7-6868-478A-A0E5-38EC7B507D43}" destId="{8C12C68A-16DE-4A47-B807-09188D29DD80}" srcOrd="0" destOrd="0" presId="urn:microsoft.com/office/officeart/2005/8/layout/hProcess6"/>
    <dgm:cxn modelId="{3B376172-A726-4D75-9D54-D6AF55B2D7A6}" type="presOf" srcId="{10AF40C0-B931-479B-9377-592F6DA0F495}" destId="{AE5C38DD-4E55-4545-9584-B142AA264D9C}" srcOrd="1" destOrd="2" presId="urn:microsoft.com/office/officeart/2005/8/layout/hProcess6"/>
    <dgm:cxn modelId="{624FCD73-2278-4ACC-9C56-B371D227B381}" srcId="{A82F45F7-6868-478A-A0E5-38EC7B507D43}" destId="{E499E078-DCEA-4D97-BC72-A65FE1115599}" srcOrd="2" destOrd="0" parTransId="{502A4BD8-DA68-49E5-837A-F3E917E82876}" sibTransId="{FF0AECDC-7303-48EC-AF1A-53E4AD860B65}"/>
    <dgm:cxn modelId="{DD467279-9737-4B0C-81CC-7DC5B43C2902}" srcId="{2A46A970-1648-4BF7-AD14-23A515C7CFFC}" destId="{9C4694EF-8377-4E94-9062-3A1991011E0B}" srcOrd="1" destOrd="0" parTransId="{0C6AD73E-226E-4424-B1FD-F2C89D8DA190}" sibTransId="{9E237305-18FB-4162-B3D6-8989F2753758}"/>
    <dgm:cxn modelId="{C9B5F37B-AC82-4DBF-9431-1D5ED3BC68EF}" type="presOf" srcId="{10AF40C0-B931-479B-9377-592F6DA0F495}" destId="{7D393209-E1B3-4D9B-9376-292C96321C9A}" srcOrd="0" destOrd="2" presId="urn:microsoft.com/office/officeart/2005/8/layout/hProcess6"/>
    <dgm:cxn modelId="{DD8D367D-D675-4415-A13E-5379309862F9}" srcId="{65C209D1-5E08-41AE-B64B-AE450631537C}" destId="{2A46A970-1648-4BF7-AD14-23A515C7CFFC}" srcOrd="1" destOrd="0" parTransId="{AFB27B09-0946-44FC-8908-105BFA3B8EF2}" sibTransId="{A9DD1C82-3248-4E7C-96B5-65DBC2A6986F}"/>
    <dgm:cxn modelId="{90018885-15FD-4095-B822-4A33D728C1EA}" type="presOf" srcId="{9C4694EF-8377-4E94-9062-3A1991011E0B}" destId="{AE5C38DD-4E55-4545-9584-B142AA264D9C}" srcOrd="1" destOrd="1" presId="urn:microsoft.com/office/officeart/2005/8/layout/hProcess6"/>
    <dgm:cxn modelId="{31104C93-AE4B-4FA6-91A8-43B2C2B955E5}" type="presOf" srcId="{2A46A970-1648-4BF7-AD14-23A515C7CFFC}" destId="{746DD1DC-807C-434C-BE67-3F8C97180353}" srcOrd="0" destOrd="0" presId="urn:microsoft.com/office/officeart/2005/8/layout/hProcess6"/>
    <dgm:cxn modelId="{463E519C-E1E8-4E4A-8FA5-7F99E1291448}" type="presOf" srcId="{01065585-2952-4D1D-8AD5-456C201807CA}" destId="{580459B5-9C6C-489F-8771-EFBFAFF28E71}" srcOrd="0" destOrd="0" presId="urn:microsoft.com/office/officeart/2005/8/layout/hProcess6"/>
    <dgm:cxn modelId="{91B687A2-0FDC-4302-A9B1-A4F772CBA918}" type="presOf" srcId="{63FE8B7E-FBED-4CC3-84FC-2C2AA1407AF6}" destId="{36B4C465-F439-47EF-82C2-5CC182C9F952}" srcOrd="1" destOrd="1" presId="urn:microsoft.com/office/officeart/2005/8/layout/hProcess6"/>
    <dgm:cxn modelId="{92385AAF-9BD9-4051-B977-A47A9023AE2A}" type="presOf" srcId="{E499E078-DCEA-4D97-BC72-A65FE1115599}" destId="{580459B5-9C6C-489F-8771-EFBFAFF28E71}" srcOrd="0" destOrd="2" presId="urn:microsoft.com/office/officeart/2005/8/layout/hProcess6"/>
    <dgm:cxn modelId="{23EF99AF-26C9-4FAD-8F84-5CE7457C1C45}" srcId="{370A897A-EA4F-41AA-B63C-83745063CB4E}" destId="{0E2DC726-5FA4-4731-AAB1-F6BE2BB098BC}" srcOrd="1" destOrd="0" parTransId="{5450EB7A-3611-4BA7-AA82-CF430C28EA46}" sibTransId="{58AD01C0-F10E-4E4D-BF02-6680EB31247A}"/>
    <dgm:cxn modelId="{B45E40B4-EA2B-4FB0-8F47-340046947A91}" srcId="{65C209D1-5E08-41AE-B64B-AE450631537C}" destId="{370A897A-EA4F-41AA-B63C-83745063CB4E}" srcOrd="2" destOrd="0" parTransId="{3CDCCD91-5547-430A-BBE2-91AD6C1AF289}" sibTransId="{4153F3E1-E5A6-4131-89D1-3594EA627AA4}"/>
    <dgm:cxn modelId="{10A372BC-6215-4024-AF84-10C890334A65}" type="presOf" srcId="{EA73E078-357E-4B14-A58B-25C33014E17F}" destId="{AE5C38DD-4E55-4545-9584-B142AA264D9C}" srcOrd="1" destOrd="0" presId="urn:microsoft.com/office/officeart/2005/8/layout/hProcess6"/>
    <dgm:cxn modelId="{6C5CABE2-3AAC-4CD3-80F3-41970C095A89}" srcId="{A82F45F7-6868-478A-A0E5-38EC7B507D43}" destId="{01065585-2952-4D1D-8AD5-456C201807CA}" srcOrd="0" destOrd="0" parTransId="{D97C39DC-A5DD-4A95-B954-85B957649E4B}" sibTransId="{62C47D99-AFFE-4464-8312-C5BB91F429D1}"/>
    <dgm:cxn modelId="{4F88C5E3-0793-41B6-83DC-C468781B0112}" type="presOf" srcId="{63FE8B7E-FBED-4CC3-84FC-2C2AA1407AF6}" destId="{580459B5-9C6C-489F-8771-EFBFAFF28E71}" srcOrd="0" destOrd="1" presId="urn:microsoft.com/office/officeart/2005/8/layout/hProcess6"/>
    <dgm:cxn modelId="{41628BE4-B66F-476E-9B15-68AE2741B536}" type="presOf" srcId="{39D3A681-BAEF-4299-93F9-C31C2DE93798}" destId="{760A5FDE-9F08-49CB-9F41-8FDC2EAB6A01}" srcOrd="0" destOrd="0" presId="urn:microsoft.com/office/officeart/2005/8/layout/hProcess6"/>
    <dgm:cxn modelId="{F07F5CEB-87B9-4AB2-9039-51F45B08E1AB}" type="presOf" srcId="{370A897A-EA4F-41AA-B63C-83745063CB4E}" destId="{0D6EC861-432C-4E40-B7ED-B2BE6990354C}" srcOrd="0" destOrd="0" presId="urn:microsoft.com/office/officeart/2005/8/layout/hProcess6"/>
    <dgm:cxn modelId="{74F346ED-F711-4487-8847-B2BECD32CCDD}" srcId="{2A46A970-1648-4BF7-AD14-23A515C7CFFC}" destId="{EA73E078-357E-4B14-A58B-25C33014E17F}" srcOrd="0" destOrd="0" parTransId="{C788563C-E600-4CA3-BEB0-AE50784F599D}" sibTransId="{6214B7DB-C5D9-450D-AB15-DF3D221881AD}"/>
    <dgm:cxn modelId="{DBB2BAF9-C347-491E-99A9-3197B5DA1B37}" type="presOf" srcId="{EA73E078-357E-4B14-A58B-25C33014E17F}" destId="{7D393209-E1B3-4D9B-9376-292C96321C9A}" srcOrd="0" destOrd="0" presId="urn:microsoft.com/office/officeart/2005/8/layout/hProcess6"/>
    <dgm:cxn modelId="{F5FE84FB-B5E2-44CC-864F-45B3DA9CB925}" type="presOf" srcId="{39D3A681-BAEF-4299-93F9-C31C2DE93798}" destId="{DF3BCC13-FBED-4749-9FC1-E7501AE9E173}" srcOrd="1" destOrd="0" presId="urn:microsoft.com/office/officeart/2005/8/layout/hProcess6"/>
    <dgm:cxn modelId="{6CE9827A-782F-4CCB-A448-C229DE432069}" type="presParOf" srcId="{E1628C38-6A8F-4C21-A909-FA68E9EFA795}" destId="{5878F2DD-A2E2-42FA-BFDB-6233C1E6EDAA}" srcOrd="0" destOrd="0" presId="urn:microsoft.com/office/officeart/2005/8/layout/hProcess6"/>
    <dgm:cxn modelId="{2A51A876-76DB-4E3C-995A-53249023119D}" type="presParOf" srcId="{5878F2DD-A2E2-42FA-BFDB-6233C1E6EDAA}" destId="{D100703C-7A02-490C-8C98-3A1A19D44899}" srcOrd="0" destOrd="0" presId="urn:microsoft.com/office/officeart/2005/8/layout/hProcess6"/>
    <dgm:cxn modelId="{51EECF38-1AD1-4E60-A98E-E40A4EB4980B}" type="presParOf" srcId="{5878F2DD-A2E2-42FA-BFDB-6233C1E6EDAA}" destId="{580459B5-9C6C-489F-8771-EFBFAFF28E71}" srcOrd="1" destOrd="0" presId="urn:microsoft.com/office/officeart/2005/8/layout/hProcess6"/>
    <dgm:cxn modelId="{CEB53ECF-D8A0-41A3-9DB6-7D5614883D97}" type="presParOf" srcId="{5878F2DD-A2E2-42FA-BFDB-6233C1E6EDAA}" destId="{36B4C465-F439-47EF-82C2-5CC182C9F952}" srcOrd="2" destOrd="0" presId="urn:microsoft.com/office/officeart/2005/8/layout/hProcess6"/>
    <dgm:cxn modelId="{961EB2CD-D040-4B29-A33D-3E0B24FAE822}" type="presParOf" srcId="{5878F2DD-A2E2-42FA-BFDB-6233C1E6EDAA}" destId="{8C12C68A-16DE-4A47-B807-09188D29DD80}" srcOrd="3" destOrd="0" presId="urn:microsoft.com/office/officeart/2005/8/layout/hProcess6"/>
    <dgm:cxn modelId="{8316D86F-22DE-40EE-BF6A-5E20B1DE8D1C}" type="presParOf" srcId="{E1628C38-6A8F-4C21-A909-FA68E9EFA795}" destId="{98E81E3B-FA6D-4C41-9745-758E23097868}" srcOrd="1" destOrd="0" presId="urn:microsoft.com/office/officeart/2005/8/layout/hProcess6"/>
    <dgm:cxn modelId="{F1EA3C97-E027-4320-BA44-69299F739BA3}" type="presParOf" srcId="{E1628C38-6A8F-4C21-A909-FA68E9EFA795}" destId="{0BE96800-93A8-45A5-8195-89C97DF2243A}" srcOrd="2" destOrd="0" presId="urn:microsoft.com/office/officeart/2005/8/layout/hProcess6"/>
    <dgm:cxn modelId="{79AEFC6D-1211-4726-B3A2-3F6A5C442E36}" type="presParOf" srcId="{0BE96800-93A8-45A5-8195-89C97DF2243A}" destId="{5A853467-1D4A-4C8A-ABF9-8889FC28232C}" srcOrd="0" destOrd="0" presId="urn:microsoft.com/office/officeart/2005/8/layout/hProcess6"/>
    <dgm:cxn modelId="{480D6E66-4617-4876-A692-CE122BAA666E}" type="presParOf" srcId="{0BE96800-93A8-45A5-8195-89C97DF2243A}" destId="{7D393209-E1B3-4D9B-9376-292C96321C9A}" srcOrd="1" destOrd="0" presId="urn:microsoft.com/office/officeart/2005/8/layout/hProcess6"/>
    <dgm:cxn modelId="{E4D8314D-D5EC-4A87-AF41-018D69E93968}" type="presParOf" srcId="{0BE96800-93A8-45A5-8195-89C97DF2243A}" destId="{AE5C38DD-4E55-4545-9584-B142AA264D9C}" srcOrd="2" destOrd="0" presId="urn:microsoft.com/office/officeart/2005/8/layout/hProcess6"/>
    <dgm:cxn modelId="{B3CC6D69-06BA-4CEE-95C4-62131745EE07}" type="presParOf" srcId="{0BE96800-93A8-45A5-8195-89C97DF2243A}" destId="{746DD1DC-807C-434C-BE67-3F8C97180353}" srcOrd="3" destOrd="0" presId="urn:microsoft.com/office/officeart/2005/8/layout/hProcess6"/>
    <dgm:cxn modelId="{9412B05A-89D0-4AE1-A339-95FD82012FAF}" type="presParOf" srcId="{E1628C38-6A8F-4C21-A909-FA68E9EFA795}" destId="{1EAF2CF5-812A-4A30-B9BD-F77C0FA14AC6}" srcOrd="3" destOrd="0" presId="urn:microsoft.com/office/officeart/2005/8/layout/hProcess6"/>
    <dgm:cxn modelId="{0FC5018D-5953-4497-9E22-A5FE52E3D795}" type="presParOf" srcId="{E1628C38-6A8F-4C21-A909-FA68E9EFA795}" destId="{9015CBF9-F636-4421-AE51-D5FDE35B5EA5}" srcOrd="4" destOrd="0" presId="urn:microsoft.com/office/officeart/2005/8/layout/hProcess6"/>
    <dgm:cxn modelId="{F3E3F746-01E1-4175-BF13-42E462172285}" type="presParOf" srcId="{9015CBF9-F636-4421-AE51-D5FDE35B5EA5}" destId="{6A1B8451-CE99-4A94-B417-B9E1A7D1C6F5}" srcOrd="0" destOrd="0" presId="urn:microsoft.com/office/officeart/2005/8/layout/hProcess6"/>
    <dgm:cxn modelId="{EB456D3D-BFEE-4EF4-9830-494923E659F8}" type="presParOf" srcId="{9015CBF9-F636-4421-AE51-D5FDE35B5EA5}" destId="{760A5FDE-9F08-49CB-9F41-8FDC2EAB6A01}" srcOrd="1" destOrd="0" presId="urn:microsoft.com/office/officeart/2005/8/layout/hProcess6"/>
    <dgm:cxn modelId="{4B5B68DC-12BF-4CDF-BC9E-B13AEBA52991}" type="presParOf" srcId="{9015CBF9-F636-4421-AE51-D5FDE35B5EA5}" destId="{DF3BCC13-FBED-4749-9FC1-E7501AE9E173}" srcOrd="2" destOrd="0" presId="urn:microsoft.com/office/officeart/2005/8/layout/hProcess6"/>
    <dgm:cxn modelId="{62FF7501-96E8-4034-8254-CF0B2405C708}" type="presParOf" srcId="{9015CBF9-F636-4421-AE51-D5FDE35B5EA5}" destId="{0D6EC861-432C-4E40-B7ED-B2BE6990354C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0459B5-9C6C-489F-8771-EFBFAFF28E71}">
      <dsp:nvSpPr>
        <dsp:cNvPr id="0" name=""/>
        <dsp:cNvSpPr/>
      </dsp:nvSpPr>
      <dsp:spPr>
        <a:xfrm>
          <a:off x="752177" y="333191"/>
          <a:ext cx="2986087" cy="2610216"/>
        </a:xfrm>
        <a:prstGeom prst="rightArrow">
          <a:avLst>
            <a:gd name="adj1" fmla="val 70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API call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Data cleaning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Prepared for SQL</a:t>
          </a:r>
        </a:p>
      </dsp:txBody>
      <dsp:txXfrm>
        <a:off x="1498699" y="724723"/>
        <a:ext cx="1455717" cy="1827152"/>
      </dsp:txXfrm>
    </dsp:sp>
    <dsp:sp modelId="{8C12C68A-16DE-4A47-B807-09188D29DD80}">
      <dsp:nvSpPr>
        <dsp:cNvPr id="0" name=""/>
        <dsp:cNvSpPr/>
      </dsp:nvSpPr>
      <dsp:spPr>
        <a:xfrm>
          <a:off x="5655" y="891778"/>
          <a:ext cx="1493043" cy="149304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City of Chicago Data</a:t>
          </a:r>
        </a:p>
      </dsp:txBody>
      <dsp:txXfrm>
        <a:off x="224306" y="1110429"/>
        <a:ext cx="1055741" cy="1055741"/>
      </dsp:txXfrm>
    </dsp:sp>
    <dsp:sp modelId="{7D393209-E1B3-4D9B-9376-292C96321C9A}">
      <dsp:nvSpPr>
        <dsp:cNvPr id="0" name=""/>
        <dsp:cNvSpPr/>
      </dsp:nvSpPr>
      <dsp:spPr>
        <a:xfrm>
          <a:off x="4671417" y="333191"/>
          <a:ext cx="2986087" cy="2610216"/>
        </a:xfrm>
        <a:prstGeom prst="rightArrow">
          <a:avLst>
            <a:gd name="adj1" fmla="val 70000"/>
            <a:gd name="adj2" fmla="val 5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API Call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Data cleaning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Prepared for SQL</a:t>
          </a:r>
        </a:p>
      </dsp:txBody>
      <dsp:txXfrm>
        <a:off x="5417939" y="724723"/>
        <a:ext cx="1455717" cy="1827152"/>
      </dsp:txXfrm>
    </dsp:sp>
    <dsp:sp modelId="{746DD1DC-807C-434C-BE67-3F8C97180353}">
      <dsp:nvSpPr>
        <dsp:cNvPr id="0" name=""/>
        <dsp:cNvSpPr/>
      </dsp:nvSpPr>
      <dsp:spPr>
        <a:xfrm>
          <a:off x="3924895" y="891778"/>
          <a:ext cx="1493043" cy="149304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Google Places</a:t>
          </a:r>
        </a:p>
      </dsp:txBody>
      <dsp:txXfrm>
        <a:off x="4143546" y="1110429"/>
        <a:ext cx="1055741" cy="1055741"/>
      </dsp:txXfrm>
    </dsp:sp>
    <dsp:sp modelId="{760A5FDE-9F08-49CB-9F41-8FDC2EAB6A01}">
      <dsp:nvSpPr>
        <dsp:cNvPr id="0" name=""/>
        <dsp:cNvSpPr/>
      </dsp:nvSpPr>
      <dsp:spPr>
        <a:xfrm>
          <a:off x="8590657" y="333191"/>
          <a:ext cx="2986087" cy="2610216"/>
        </a:xfrm>
        <a:prstGeom prst="rightArrow">
          <a:avLst>
            <a:gd name="adj1" fmla="val 70000"/>
            <a:gd name="adj2" fmla="val 5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Primary Key = license #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Sortable by violations, year, etc.</a:t>
          </a:r>
        </a:p>
      </dsp:txBody>
      <dsp:txXfrm>
        <a:off x="9337178" y="724723"/>
        <a:ext cx="1455717" cy="1827152"/>
      </dsp:txXfrm>
    </dsp:sp>
    <dsp:sp modelId="{0D6EC861-432C-4E40-B7ED-B2BE6990354C}">
      <dsp:nvSpPr>
        <dsp:cNvPr id="0" name=""/>
        <dsp:cNvSpPr/>
      </dsp:nvSpPr>
      <dsp:spPr>
        <a:xfrm>
          <a:off x="7844135" y="891778"/>
          <a:ext cx="1493043" cy="149304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SQL Dataset</a:t>
          </a:r>
        </a:p>
      </dsp:txBody>
      <dsp:txXfrm>
        <a:off x="8062786" y="1110429"/>
        <a:ext cx="1055741" cy="10557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9/25/2019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9/25/2019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/>
              <a:t>9/25/2019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/>
              <a:t>9/25/2019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/>
              <a:t>9/25/2019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/>
              <a:t>9/25/2019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/>
              <a:t>9/25/2019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/>
              <a:t>9/25/2019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/>
              <a:t>9/25/2019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/>
              <a:t>9/25/2019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/>
              <a:t>9/25/2019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/>
              <a:t>9/25/2019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/>
              <a:t>9/25/2019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/>
              <a:pPr/>
              <a:t>9/25/2019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10057288" cy="1676400"/>
          </a:xfrm>
        </p:spPr>
        <p:txBody>
          <a:bodyPr/>
          <a:lstStyle/>
          <a:p>
            <a:r>
              <a:rPr lang="en-US" dirty="0"/>
              <a:t>Chicago Restaurants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Exploration of Violations &amp; Google User Reviews</a:t>
            </a:r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Data and Project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88912" y="1600200"/>
            <a:ext cx="11811000" cy="5105400"/>
          </a:xfrm>
        </p:spPr>
        <p:txBody>
          <a:bodyPr>
            <a:normAutofit/>
          </a:bodyPr>
          <a:lstStyle/>
          <a:p>
            <a:r>
              <a:rPr lang="en-US" dirty="0"/>
              <a:t>Data</a:t>
            </a:r>
          </a:p>
          <a:p>
            <a:pPr lvl="1"/>
            <a:r>
              <a:rPr lang="en-US" dirty="0"/>
              <a:t>City of Chicago Data Portal</a:t>
            </a:r>
          </a:p>
          <a:p>
            <a:pPr lvl="2"/>
            <a:r>
              <a:rPr lang="en-US" dirty="0"/>
              <a:t>Name</a:t>
            </a:r>
          </a:p>
          <a:p>
            <a:pPr lvl="2"/>
            <a:r>
              <a:rPr lang="en-US" dirty="0"/>
              <a:t># and type of violations</a:t>
            </a:r>
          </a:p>
          <a:p>
            <a:pPr lvl="2"/>
            <a:r>
              <a:rPr lang="en-US" dirty="0"/>
              <a:t>Lat/Lon</a:t>
            </a:r>
          </a:p>
          <a:p>
            <a:pPr lvl="1"/>
            <a:r>
              <a:rPr lang="en-US" dirty="0"/>
              <a:t>Google Places API</a:t>
            </a:r>
          </a:p>
          <a:p>
            <a:pPr lvl="2"/>
            <a:r>
              <a:rPr lang="en-US" dirty="0"/>
              <a:t>Name</a:t>
            </a:r>
          </a:p>
          <a:p>
            <a:pPr lvl="2"/>
            <a:r>
              <a:rPr lang="en-US" dirty="0"/>
              <a:t>Average user review </a:t>
            </a:r>
          </a:p>
          <a:p>
            <a:r>
              <a:rPr lang="en-US" dirty="0"/>
              <a:t>Merge restaurant violation data with google places review API data</a:t>
            </a:r>
          </a:p>
          <a:p>
            <a:r>
              <a:rPr lang="en-US" dirty="0"/>
              <a:t>Develop map of violations and reviews and identify patterns and relationships</a:t>
            </a:r>
          </a:p>
        </p:txBody>
      </p:sp>
    </p:spTree>
    <p:extLst>
      <p:ext uri="{BB962C8B-B14F-4D97-AF65-F5344CB8AC3E}">
        <p14:creationId xmlns:p14="http://schemas.microsoft.com/office/powerpoint/2010/main" val="204134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and Database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3212" y="1447800"/>
            <a:ext cx="11582400" cy="209203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City of Chicago data was collected and cleaned of non-restaurant establishments, </a:t>
            </a:r>
            <a:r>
              <a:rPr lang="en-US" b="1" dirty="0">
                <a:highlight>
                  <a:srgbClr val="FFFF00"/>
                </a:highlight>
              </a:rPr>
              <a:t>ANYTHING ELSE?</a:t>
            </a:r>
            <a:r>
              <a:rPr lang="en-US" dirty="0"/>
              <a:t> </a:t>
            </a:r>
          </a:p>
          <a:p>
            <a:r>
              <a:rPr lang="en-US" dirty="0"/>
              <a:t>Final list of restaurants was used for the Google Places API call which searched by name at the </a:t>
            </a:r>
            <a:r>
              <a:rPr lang="en-US" dirty="0" err="1"/>
              <a:t>lat</a:t>
            </a:r>
            <a:r>
              <a:rPr lang="en-US" dirty="0"/>
              <a:t>/</a:t>
            </a:r>
            <a:r>
              <a:rPr lang="en-US" dirty="0" err="1"/>
              <a:t>lon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Cleaned of non-matches. Not all restaurants will have a Google review in our final dataset.</a:t>
            </a:r>
          </a:p>
          <a:p>
            <a:pPr lvl="1"/>
            <a:r>
              <a:rPr lang="en-US" dirty="0"/>
              <a:t>Final Pandas </a:t>
            </a:r>
            <a:r>
              <a:rPr lang="en-US" dirty="0" err="1"/>
              <a:t>dataframe</a:t>
            </a:r>
            <a:r>
              <a:rPr lang="en-US" dirty="0"/>
              <a:t> included the data license for the restaurant that was searched for in order to merge the final datasets together</a:t>
            </a:r>
          </a:p>
          <a:p>
            <a:r>
              <a:rPr lang="en-US" dirty="0"/>
              <a:t>Datasets were merged based on license #.  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7932EC7-4311-43AD-8C27-9F7D4D0D29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175118"/>
              </p:ext>
            </p:extLst>
          </p:nvPr>
        </p:nvGraphicFramePr>
        <p:xfrm>
          <a:off x="308551" y="3352800"/>
          <a:ext cx="11582400" cy="327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06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Interactive Map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9F2316-2EC3-48BA-AF63-DFE9D6937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550" y="1600200"/>
            <a:ext cx="8805262" cy="496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924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Star Ratings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F981B1-3CFF-4994-BD0C-1BF55A4B8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812" y="1514910"/>
            <a:ext cx="7239000" cy="515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37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Average Violations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607377-A18E-45CE-8F92-7B82B4C84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412" y="1447800"/>
            <a:ext cx="7444211" cy="525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30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Ratings to Violations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1E8351-C860-44FC-88AF-C7CB1B1A6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612" y="1447800"/>
            <a:ext cx="7389973" cy="519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3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5952D-AC65-4C9C-ABB3-BC0952F21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Beware of Google API Calls!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745BD8-7745-4667-8D40-759EFCD82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812" y="1600200"/>
            <a:ext cx="8120062" cy="480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22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sh food presentation (widescreen).potx" id="{63DD3034-9CB5-4B6F-BCA0-530A5E267AB2}" vid="{9783A5E3-1DF2-4F3C-8902-0C2EB8A188D6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B16EAF10EF1041AC51F20D64AB2593" ma:contentTypeVersion="10" ma:contentTypeDescription="Create a new document." ma:contentTypeScope="" ma:versionID="56403e5024128ed3c0c6a15de8ea447a">
  <xsd:schema xmlns:xsd="http://www.w3.org/2001/XMLSchema" xmlns:xs="http://www.w3.org/2001/XMLSchema" xmlns:p="http://schemas.microsoft.com/office/2006/metadata/properties" xmlns:ns3="5dc0b612-4775-4bc3-a38a-52cd5b90224c" targetNamespace="http://schemas.microsoft.com/office/2006/metadata/properties" ma:root="true" ma:fieldsID="503afa6a9f84a47e96d5751b240c71c2" ns3:_="">
    <xsd:import namespace="5dc0b612-4775-4bc3-a38a-52cd5b90224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c0b612-4775-4bc3-a38a-52cd5b9022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B2BEFF9-BA4A-4D47-8E3A-CA9737C0F6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c0b612-4775-4bc3-a38a-52cd5b90224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E700CCB-20BA-4760-AB9F-AC3B63ED32E0}">
  <ds:schemaRefs>
    <ds:schemaRef ds:uri="http://schemas.openxmlformats.org/package/2006/metadata/core-properties"/>
    <ds:schemaRef ds:uri="5dc0b612-4775-4bc3-a38a-52cd5b90224c"/>
    <ds:schemaRef ds:uri="http://schemas.microsoft.com/office/2006/metadata/properties"/>
    <ds:schemaRef ds:uri="http://purl.org/dc/elements/1.1/"/>
    <ds:schemaRef ds:uri="http://purl.org/dc/dcmitype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Fresh food presentation (widescreen)</Template>
  <TotalTime>44</TotalTime>
  <Words>198</Words>
  <Application>Microsoft Office PowerPoint</Application>
  <PresentationFormat>Custom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Constantia</vt:lpstr>
      <vt:lpstr>Cooking 16x9</vt:lpstr>
      <vt:lpstr>Chicago Restaurants </vt:lpstr>
      <vt:lpstr>Overview of Data and Project</vt:lpstr>
      <vt:lpstr>Data Collection and Database </vt:lpstr>
      <vt:lpstr>An Interactive Map</vt:lpstr>
      <vt:lpstr>Distribution of Star Ratings</vt:lpstr>
      <vt:lpstr>Counting Average Violations</vt:lpstr>
      <vt:lpstr>Comparing Ratings to Violations</vt:lpstr>
      <vt:lpstr>Beware of Google API Calls!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Chicago Restaurants</dc:title>
  <dc:creator>Stephanie Burr</dc:creator>
  <cp:lastModifiedBy>Prinssi Schultz</cp:lastModifiedBy>
  <cp:revision>6</cp:revision>
  <dcterms:created xsi:type="dcterms:W3CDTF">2019-09-23T18:28:51Z</dcterms:created>
  <dcterms:modified xsi:type="dcterms:W3CDTF">2019-09-25T23:34:54Z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0x0101009EB16EAF10EF1041AC51F20D64AB2593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