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40c26b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40c26b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0d363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0d363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40d363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40d363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0d363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0d363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40d363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40d363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40d363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40d363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40c26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40c26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40c26b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40c26b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40c26b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40c26b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Longest Increasing Subsequence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製作者:高培倫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思路(8)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所以，當我們在做取代數字這個動作時，其實沒有更改到我們想得到的答案(長度)只是給後面的數字一個機會。如果 1 5 6 2 3 4我們在搜到2時不給它機會塞進去，那絕對得不到答案4的長度，因為2根本沒有進入你的序列中。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到這裡，差不多是這題最難的地方了，至於怎麼取代數字呢?還記得取代數字是什麼吧，</a:t>
            </a:r>
            <a:r>
              <a:rPr lang="zh-TW">
                <a:solidFill>
                  <a:srgbClr val="FF0000"/>
                </a:solidFill>
              </a:rPr>
              <a:t>取代比自己大一點的數字。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我們剛剛那個有點小trouble的LIS，其實還是遞增序列。所以，在一個已排序的數列中找到自己的位置，我想大家都學過吧，就是</a:t>
            </a:r>
            <a:r>
              <a:rPr lang="zh-TW">
                <a:solidFill>
                  <a:srgbClr val="FF0000"/>
                </a:solidFill>
              </a:rPr>
              <a:t>binary search</a:t>
            </a:r>
            <a:r>
              <a:rPr lang="zh-TW"/>
              <a:t>了。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最長遞增子序列的意思，就...跟字面上一樣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在這裡指的最長遞增子序列是嚴格遞增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第一個測資，可以很明顯用肉眼看出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6 7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rgbClr val="000000"/>
                </a:solidFill>
              </a:rPr>
              <a:t>3 7 10 8 6 1 </a:t>
            </a:r>
            <a:r>
              <a:rPr lang="zh-TW">
                <a:solidFill>
                  <a:srgbClr val="FF0000"/>
                </a:solidFill>
              </a:rPr>
              <a:t>8 10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為最長遞增子序列，但不是唯一的，你可以發現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6 7 </a:t>
            </a:r>
            <a:r>
              <a:rPr lang="zh-TW">
                <a:solidFill>
                  <a:srgbClr val="FF0000"/>
                </a:solidFill>
              </a:rPr>
              <a:t>3 7</a:t>
            </a:r>
            <a:r>
              <a:rPr lang="zh-TW">
                <a:solidFill>
                  <a:schemeClr val="dk1"/>
                </a:solidFill>
              </a:rPr>
              <a:t> 10 8 6 1 </a:t>
            </a:r>
            <a:r>
              <a:rPr lang="zh-TW">
                <a:solidFill>
                  <a:srgbClr val="FF0000"/>
                </a:solidFill>
              </a:rPr>
              <a:t>8 10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也是最長的遞增子序列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思路(1)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一個數列有好幾個可能的LIS，那我們要怎麼找到它們呢?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不過現階段我們不需要處理這麼難的問題，只要找到</a:t>
            </a:r>
            <a:r>
              <a:rPr lang="zh-TW">
                <a:solidFill>
                  <a:srgbClr val="FF0000"/>
                </a:solidFill>
              </a:rPr>
              <a:t>長度</a:t>
            </a:r>
            <a:r>
              <a:rPr lang="zh-TW"/>
              <a:t>就好了。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在6 7 3 7 10 8 6 1 8 10這一組測資中，先看部份的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 7 3 7 10 8 6 1 8 ，如果在這裡你紀錄的LIS是6 7 10，那就會死在下一步10了。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除非你紀錄的是3 7 8，那在下一步才可以找到真正的長度4。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所以，在哪一刻要知道該記錄另一組，是我們要關注的議題。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思路(2)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現在用另一個測資來思考一下， 1 3 2。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當搜到1 3時，LIS很自然是 1 3。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但在下一個2進來時，現在 1 3 跟 1 2 都可以當LIS，但記錄兩組又太多(可以想像如果之後每一組都記錄的話空間複雜度會很高)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所以我們偷偷把1 3丟了，反正後面LIS怎麼接，1 3做得到的，1 2也做得到。所以就只記錄1 2一組。那我們得到一個想法 : 當前數字如果夾在LIS</a:t>
            </a:r>
            <a:r>
              <a:rPr lang="zh-TW">
                <a:solidFill>
                  <a:srgbClr val="FF0000"/>
                </a:solidFill>
              </a:rPr>
              <a:t>末尾兩數的中間</a:t>
            </a:r>
            <a:r>
              <a:rPr lang="zh-TW">
                <a:solidFill>
                  <a:srgbClr val="434343"/>
                </a:solidFill>
              </a:rPr>
              <a:t>，我就可以替換。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思路(3)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藉著前面兩張投影片的思路，現在考慮 1 5 6 2 3 4這個數列，會發現行不通。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因為當讀到2時，他不在末尾兩數中間，所以不做替換。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然後繼續往下讀3、4 ，發現也沒得替換，最終你得到1 5 6，長度是3。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但很明顯的答案應該是 1 2 3 4，長度是4。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所以，我們只靠前面的想法行不通，難道是前面的想法錯了嗎?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思路(4)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當你發現想法行不通時，一是換個idea、二是延續下去但增加條件。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如果時間充裕的話，兩個都試看看吧，無論對錯的思考，都幫助你對問題做進一步的認識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延續上一次的作法，上一次1 3時，我們將3替換成2，是替換一個LIS中最接近自己而且比自己大的數字。那把它放在 1 5 6 2 3 4這個測資，看看會發生什麼事情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思路(5)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1 5 6 2 3 4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第一次搜尋為1，LIS = NULL，將1放進LIS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第二次搜尋為5，LIS = 1，5比末尾的1大，將5放進LIS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第三次搜尋為6，LIS = 1 5，6比末尾的5大，將6放進LIS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第四次搜尋為2，LIS = 1 5 6，將2取代5的位置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第五次搜尋為3，LIS = 1 2 6，將3取代6的位置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第六次搜尋為4，LIS = 1 2 3 4，4比末尾的3大，將4放進LIS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思路(6)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上個投影片，得到我們真正的答案LIS length = 4，LIS = 1 2 3 4。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所以這個想法是對的，是嗎?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在看看另一組測資 5 9 3。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如果跑剛剛的步驟 放入5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放入9，搜尋到3時取代掉比自己大一點的5，最後你得到LIS = 3 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跟你肉眼看到的 5 9 有點差距，why?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思路(7)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好</a:t>
            </a:r>
            <a:r>
              <a:rPr lang="zh-TW"/>
              <a:t>，雖然這樣說有點唐突，不過我們的問題是求長度，長度上是對的，但LIS不對。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那，像之前那種替換的動作，代表了什麼意義，如果中途就不是LIS了，那求出長度又是否是碰巧正確的?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這邊也是我一開始卡關的地方，不過我覺得最合理的答案是 :</a:t>
            </a:r>
            <a:r>
              <a:rPr lang="zh-TW">
                <a:solidFill>
                  <a:srgbClr val="FF0000"/>
                </a:solidFill>
              </a:rPr>
              <a:t> 給後面的數字一個成為LIS的機會。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這邊要特別注意到，你只有在當前數字比末尾數字大時，LIS長度才會增加。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所以，你先前紀錄的LIS最長長度，這個數字只有可能變大，而不會變小。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