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3d7bc66a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3d7bc66a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3d7bc66a5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3d7bc66a5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3d7bc66a5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3d7bc66a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3d7bc66a5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3d7bc66a5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3d7bc66a5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3d7bc66a5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				</a:t>
            </a:r>
            <a:r>
              <a:rPr lang="zh-TW"/>
              <a:t>書面報告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00457111 </a:t>
            </a:r>
            <a:r>
              <a:rPr lang="zh-TW"/>
              <a:t>李明軒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00957202吳秉宸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40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創作動機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/>
              <a:t>在學習音樂的過程中，常會遇到樂理紙上談兵的情況，我們希望用網頁學到的技術，可以幫助初學音樂的使用者在網頁上實際操作，進而可以在遊戲中學到基本樂理的知識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00" y="41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網站架構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3347600" y="1199025"/>
            <a:ext cx="1893600" cy="674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B5394"/>
                </a:solidFill>
              </a:rPr>
              <a:t>網頁入口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031414" y="1998814"/>
            <a:ext cx="525900" cy="25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3347600" y="2377125"/>
            <a:ext cx="1893600" cy="674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B5394"/>
                </a:solidFill>
              </a:rPr>
              <a:t>練習平台:</a:t>
            </a:r>
            <a:endParaRPr b="1" sz="1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B5394"/>
                </a:solidFill>
              </a:rPr>
              <a:t>音感練習(樂理)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5241200" y="3555225"/>
            <a:ext cx="14736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外嵌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教學影片</a:t>
            </a:r>
            <a:endParaRPr b="1" sz="1800"/>
          </a:p>
        </p:txBody>
      </p:sp>
      <p:sp>
        <p:nvSpPr>
          <p:cNvPr id="145" name="Google Shape;145;p15"/>
          <p:cNvSpPr/>
          <p:nvPr/>
        </p:nvSpPr>
        <p:spPr>
          <a:xfrm>
            <a:off x="2103325" y="3484550"/>
            <a:ext cx="13041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樂理介紹</a:t>
            </a:r>
            <a:endParaRPr b="1" sz="1800"/>
          </a:p>
        </p:txBody>
      </p:sp>
      <p:sp>
        <p:nvSpPr>
          <p:cNvPr id="146" name="Google Shape;146;p15"/>
          <p:cNvSpPr/>
          <p:nvPr/>
        </p:nvSpPr>
        <p:spPr>
          <a:xfrm rot="1751849">
            <a:off x="3163309" y="3212179"/>
            <a:ext cx="525807" cy="25330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-1270561">
            <a:off x="4890860" y="3212217"/>
            <a:ext cx="525698" cy="25321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027335" y="3212182"/>
            <a:ext cx="525600" cy="25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3746513" y="3555225"/>
            <a:ext cx="11556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練習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2786025" y="637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實際使用之Web技術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352900" y="1527950"/>
            <a:ext cx="4686000" cy="642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B5394"/>
                </a:solidFill>
              </a:rPr>
              <a:t>基本技術		/	進階技術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2509125" y="2234400"/>
            <a:ext cx="1893600" cy="674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B5394"/>
                </a:solidFill>
              </a:rPr>
              <a:t>HTML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5000975" y="2234400"/>
            <a:ext cx="1893600" cy="674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B5394"/>
                </a:solidFill>
              </a:rPr>
              <a:t>Tone.js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5000975" y="2972650"/>
            <a:ext cx="1893600" cy="674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B5394"/>
                </a:solidFill>
              </a:rPr>
              <a:t>JQuery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5000975" y="3764025"/>
            <a:ext cx="1893600" cy="674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B5394"/>
                </a:solidFill>
              </a:rPr>
              <a:t>Bootstrap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509125" y="2972650"/>
            <a:ext cx="1893600" cy="674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B5394"/>
                </a:solidFill>
              </a:rPr>
              <a:t>CSS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2509125" y="3764025"/>
            <a:ext cx="1893600" cy="674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B5394"/>
                </a:solidFill>
              </a:rPr>
              <a:t>JavaScript</a:t>
            </a:r>
            <a:endParaRPr b="1" sz="17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特色與優點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819150" y="1665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操作方式簡潔明瞭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適合學音樂的初學者學習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讓樂理可以實際操作，進而熟練對聽出和弦且能夠分辨和弦的音感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李明軒: tone.js &amp; javascript 做出鋼琴琴鍵及引入音符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700"/>
              <a:t>吳秉宸: bootstrap網頁架構設計、互動視窗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