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197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D28F7-3767-BA42-BBB1-9E6D0CC21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E690C9-9245-2C41-8BE9-278ABA1B9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19F23-4B0F-B54C-BF97-A41367A4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C339-B4A5-184D-A9DF-0FE658F83A67}" type="datetimeFigureOut">
              <a:rPr kumimoji="1" lang="zh-TW" altLang="en-US" smtClean="0"/>
              <a:t>2022/1/31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12FFF3-A28A-4C48-9E89-9C326116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39F0F4-0CB2-E948-A326-9AAE2C52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3C3B-E2CC-F141-B33C-ABD4A8B1A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555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2DDB7-4BC0-EB40-8117-C89DCCDB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F1E46B-A0C9-EC42-9DC9-9DD71F95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E053B4-3928-8F43-83F1-16688237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C339-B4A5-184D-A9DF-0FE658F83A67}" type="datetimeFigureOut">
              <a:rPr kumimoji="1" lang="zh-TW" altLang="en-US" smtClean="0"/>
              <a:t>2022/1/31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E00BCF-7B6B-1D47-993E-8F3D8793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031FCF-AB25-0B48-B9FD-DDB6C226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3C3B-E2CC-F141-B33C-ABD4A8B1A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377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B463AC8-4E94-3644-BF8F-DF2FEAC59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8712E5-C2E1-D34E-81BE-378CC06D9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CB1F62-E43D-FB4B-9205-274E35D1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C339-B4A5-184D-A9DF-0FE658F83A67}" type="datetimeFigureOut">
              <a:rPr kumimoji="1" lang="zh-TW" altLang="en-US" smtClean="0"/>
              <a:t>2022/1/31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71C13F-C294-904C-9E97-62B2860B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58695C-5109-2C48-A48F-A1FCF900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3C3B-E2CC-F141-B33C-ABD4A8B1A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07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A3BD9-671B-6544-BD94-9E1EBBDC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39BF48-8EB9-5D4A-9D6C-8068DAC44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24C250-0459-604D-8EB6-53862438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C339-B4A5-184D-A9DF-0FE658F83A67}" type="datetimeFigureOut">
              <a:rPr kumimoji="1" lang="zh-TW" altLang="en-US" smtClean="0"/>
              <a:t>2022/1/31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35603F-FB1A-2840-AED8-964C06F3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DEBDB6-D96D-2A46-9467-8296570C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3C3B-E2CC-F141-B33C-ABD4A8B1A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320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1050F-305C-E344-A2EF-6A597A01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1E6662-3BFD-554B-BF03-98A815F52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7FC858-BFC6-3343-BD0C-7885DCAE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C339-B4A5-184D-A9DF-0FE658F83A67}" type="datetimeFigureOut">
              <a:rPr kumimoji="1" lang="zh-TW" altLang="en-US" smtClean="0"/>
              <a:t>2022/1/31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9431C2-3C89-A146-9A28-E5C7F285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A9A0E0-DA89-1A47-B461-247CF332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3C3B-E2CC-F141-B33C-ABD4A8B1A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266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377DE-B18A-D94E-B788-C8767036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80A073-FB56-4C4A-9749-C915E0569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703E16-1DE5-BA4D-AEA4-0E465EE71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B4BC20-4179-D741-A683-D33EE553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C339-B4A5-184D-A9DF-0FE658F83A67}" type="datetimeFigureOut">
              <a:rPr kumimoji="1" lang="zh-TW" altLang="en-US" smtClean="0"/>
              <a:t>2022/1/31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89BF64-7096-D54F-9845-9D4FEA79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22F753-2F6E-E240-B7CF-ED9F7898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3C3B-E2CC-F141-B33C-ABD4A8B1A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597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077D0-AD90-8249-9351-64C8CAFB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70525B-C9F4-DE44-B743-93780065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D5790E-5C04-A849-AFF0-5F3D41DC4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669F36-C3A6-AD4B-B0CE-F1638339B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FB5AE5-1A1E-784A-961E-8D5212596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7A4031-BE33-8448-BE7A-F4CA2549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C339-B4A5-184D-A9DF-0FE658F83A67}" type="datetimeFigureOut">
              <a:rPr kumimoji="1" lang="zh-TW" altLang="en-US" smtClean="0"/>
              <a:t>2022/1/31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184627-8FDB-254C-AE1F-91107248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F343A6-65F8-9040-B193-F4DFCBAA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3C3B-E2CC-F141-B33C-ABD4A8B1A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419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C3DC9-DE18-DE43-8272-5379FE17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40143C-57B8-EE4E-8EE0-BAEE19A1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C339-B4A5-184D-A9DF-0FE658F83A67}" type="datetimeFigureOut">
              <a:rPr kumimoji="1" lang="zh-TW" altLang="en-US" smtClean="0"/>
              <a:t>2022/1/31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9D5DDE-9F45-2743-A228-6D0BA340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3073F1-0690-C140-B213-6E19290C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3C3B-E2CC-F141-B33C-ABD4A8B1A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016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F7ADAB-F0D3-864C-85C4-80D99B92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C339-B4A5-184D-A9DF-0FE658F83A67}" type="datetimeFigureOut">
              <a:rPr kumimoji="1" lang="zh-TW" altLang="en-US" smtClean="0"/>
              <a:t>2022/1/31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B51A54-9E2E-CD42-8C2F-6264F59C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92CEB1-0471-1C4B-AA8A-FE09DA54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3C3B-E2CC-F141-B33C-ABD4A8B1A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80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B9A6C-5227-D942-B9C1-F07BA6B7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725512-EACF-C448-B318-64E972B2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1D1E51-E4E4-BD47-9E5A-141FA8605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407580-54F9-834A-9B66-5B12B09D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C339-B4A5-184D-A9DF-0FE658F83A67}" type="datetimeFigureOut">
              <a:rPr kumimoji="1" lang="zh-TW" altLang="en-US" smtClean="0"/>
              <a:t>2022/1/31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E3E2A7-1644-174C-8D86-96097349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2D5976-356E-6A4E-A11E-7CF2D8FE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3C3B-E2CC-F141-B33C-ABD4A8B1A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103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80232-9054-0942-B7A0-71BA3A69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6F71A0-B643-6044-9117-4214D7E42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C0FF7C-8740-9747-9912-800D69C36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0F594-E2A3-6243-ABDC-D87237EC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C339-B4A5-184D-A9DF-0FE658F83A67}" type="datetimeFigureOut">
              <a:rPr kumimoji="1" lang="zh-TW" altLang="en-US" smtClean="0"/>
              <a:t>2022/1/31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F4C96C-6E9B-A34B-8175-8B47E36C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69E530-CBC9-E441-9EA6-273642B7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3C3B-E2CC-F141-B33C-ABD4A8B1A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063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D14DD8-CBB7-6149-85BD-2E840EE9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8CE86-E467-9041-8A2E-7D3FE5CBD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841CF7-D5C5-5247-A5C4-7926CC5E8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8C339-B4A5-184D-A9DF-0FE658F83A67}" type="datetimeFigureOut">
              <a:rPr kumimoji="1" lang="zh-TW" altLang="en-US" smtClean="0"/>
              <a:t>2022/1/31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8BFDA4-BB05-154B-A1AF-1A765C79D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F92718-1AB3-CC48-8923-D37BC848F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3C3B-E2CC-F141-B33C-ABD4A8B1A1B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669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群組 49">
            <a:extLst>
              <a:ext uri="{FF2B5EF4-FFF2-40B4-BE49-F238E27FC236}">
                <a16:creationId xmlns:a16="http://schemas.microsoft.com/office/drawing/2014/main" id="{8A6E365C-7F6A-A246-85E0-AE1195FA9D13}"/>
              </a:ext>
            </a:extLst>
          </p:cNvPr>
          <p:cNvGrpSpPr/>
          <p:nvPr/>
        </p:nvGrpSpPr>
        <p:grpSpPr>
          <a:xfrm>
            <a:off x="2831306" y="1059001"/>
            <a:ext cx="6529387" cy="4245353"/>
            <a:chOff x="2831306" y="1059001"/>
            <a:chExt cx="6529387" cy="4245353"/>
          </a:xfrm>
        </p:grpSpPr>
        <p:sp>
          <p:nvSpPr>
            <p:cNvPr id="49" name="圓角矩形 48">
              <a:extLst>
                <a:ext uri="{FF2B5EF4-FFF2-40B4-BE49-F238E27FC236}">
                  <a16:creationId xmlns:a16="http://schemas.microsoft.com/office/drawing/2014/main" id="{2648E4AB-D818-C14E-B2E4-F2C027A37391}"/>
                </a:ext>
              </a:extLst>
            </p:cNvPr>
            <p:cNvSpPr/>
            <p:nvPr/>
          </p:nvSpPr>
          <p:spPr>
            <a:xfrm>
              <a:off x="2831306" y="1059001"/>
              <a:ext cx="6529387" cy="424535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圓角矩形 26">
              <a:extLst>
                <a:ext uri="{FF2B5EF4-FFF2-40B4-BE49-F238E27FC236}">
                  <a16:creationId xmlns:a16="http://schemas.microsoft.com/office/drawing/2014/main" id="{1F3A3C15-844D-BB4F-BF9A-52232F346290}"/>
                </a:ext>
              </a:extLst>
            </p:cNvPr>
            <p:cNvSpPr/>
            <p:nvPr/>
          </p:nvSpPr>
          <p:spPr>
            <a:xfrm>
              <a:off x="5303044" y="1258284"/>
              <a:ext cx="3138652" cy="3752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" name="圓柱 27">
              <a:extLst>
                <a:ext uri="{FF2B5EF4-FFF2-40B4-BE49-F238E27FC236}">
                  <a16:creationId xmlns:a16="http://schemas.microsoft.com/office/drawing/2014/main" id="{4632E4EC-DDA9-6546-99A1-BDD14AA993CF}"/>
                </a:ext>
              </a:extLst>
            </p:cNvPr>
            <p:cNvSpPr/>
            <p:nvPr/>
          </p:nvSpPr>
          <p:spPr>
            <a:xfrm>
              <a:off x="6959736" y="1794312"/>
              <a:ext cx="588579" cy="788276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0" name="圓柱 29">
              <a:extLst>
                <a:ext uri="{FF2B5EF4-FFF2-40B4-BE49-F238E27FC236}">
                  <a16:creationId xmlns:a16="http://schemas.microsoft.com/office/drawing/2014/main" id="{D5D7FFFE-5996-5142-AC6E-E64D48AFA9BE}"/>
                </a:ext>
              </a:extLst>
            </p:cNvPr>
            <p:cNvSpPr/>
            <p:nvPr/>
          </p:nvSpPr>
          <p:spPr>
            <a:xfrm>
              <a:off x="6959736" y="3649388"/>
              <a:ext cx="588579" cy="788276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1D5D4A10-646C-314A-A793-D22C69183F16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H="1">
              <a:off x="7254026" y="2582588"/>
              <a:ext cx="1399" cy="1066800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15A4495-84E6-294F-8217-536C402B4777}"/>
                </a:ext>
              </a:extLst>
            </p:cNvPr>
            <p:cNvSpPr/>
            <p:nvPr/>
          </p:nvSpPr>
          <p:spPr>
            <a:xfrm>
              <a:off x="5619891" y="2934354"/>
              <a:ext cx="482078" cy="4946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326EDC12-0B19-F547-ABC4-9C1B7187FEC3}"/>
                </a:ext>
              </a:extLst>
            </p:cNvPr>
            <p:cNvCxnSpPr>
              <a:stCxn id="38" idx="6"/>
              <a:endCxn id="28" idx="2"/>
            </p:cNvCxnSpPr>
            <p:nvPr/>
          </p:nvCxnSpPr>
          <p:spPr>
            <a:xfrm flipV="1">
              <a:off x="6101969" y="2188450"/>
              <a:ext cx="857767" cy="99322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箭頭接點 39">
              <a:extLst>
                <a:ext uri="{FF2B5EF4-FFF2-40B4-BE49-F238E27FC236}">
                  <a16:creationId xmlns:a16="http://schemas.microsoft.com/office/drawing/2014/main" id="{4D9C8B4D-47EE-8A4F-8FC1-4861D727FF83}"/>
                </a:ext>
              </a:extLst>
            </p:cNvPr>
            <p:cNvCxnSpPr>
              <a:cxnSpLocks/>
              <a:stCxn id="38" idx="6"/>
              <a:endCxn id="30" idx="2"/>
            </p:cNvCxnSpPr>
            <p:nvPr/>
          </p:nvCxnSpPr>
          <p:spPr>
            <a:xfrm>
              <a:off x="6101969" y="3181678"/>
              <a:ext cx="857767" cy="86184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D9E1703-0786-3E47-80E3-89554471A3E7}"/>
                </a:ext>
              </a:extLst>
            </p:cNvPr>
            <p:cNvSpPr txBox="1"/>
            <p:nvPr/>
          </p:nvSpPr>
          <p:spPr>
            <a:xfrm>
              <a:off x="6405738" y="13540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資料後端</a:t>
              </a:r>
            </a:p>
          </p:txBody>
        </p:sp>
        <p:cxnSp>
          <p:nvCxnSpPr>
            <p:cNvPr id="43" name="直線箭頭接點 42">
              <a:extLst>
                <a:ext uri="{FF2B5EF4-FFF2-40B4-BE49-F238E27FC236}">
                  <a16:creationId xmlns:a16="http://schemas.microsoft.com/office/drawing/2014/main" id="{8B3DE817-965A-8D49-B207-3A3C6AA2C44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3471863" y="3134381"/>
              <a:ext cx="1831181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98FC2E8B-3259-0041-A72F-F6DBD36B4DEC}"/>
                </a:ext>
              </a:extLst>
            </p:cNvPr>
            <p:cNvSpPr txBox="1"/>
            <p:nvPr/>
          </p:nvSpPr>
          <p:spPr>
            <a:xfrm>
              <a:off x="6396259" y="298051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複製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17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10D5B9D2-3E91-164A-9594-90B11A84DBAD}"/>
              </a:ext>
            </a:extLst>
          </p:cNvPr>
          <p:cNvGrpSpPr/>
          <p:nvPr/>
        </p:nvGrpSpPr>
        <p:grpSpPr>
          <a:xfrm>
            <a:off x="1571626" y="785813"/>
            <a:ext cx="8686800" cy="4729162"/>
            <a:chOff x="1571626" y="785813"/>
            <a:chExt cx="8686800" cy="4729162"/>
          </a:xfrm>
        </p:grpSpPr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41865B61-6DB5-B44C-8E61-7EA88483FC4B}"/>
                </a:ext>
              </a:extLst>
            </p:cNvPr>
            <p:cNvSpPr/>
            <p:nvPr/>
          </p:nvSpPr>
          <p:spPr>
            <a:xfrm>
              <a:off x="1571626" y="785813"/>
              <a:ext cx="8686800" cy="472916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" name="圓柱 1">
              <a:extLst>
                <a:ext uri="{FF2B5EF4-FFF2-40B4-BE49-F238E27FC236}">
                  <a16:creationId xmlns:a16="http://schemas.microsoft.com/office/drawing/2014/main" id="{737E76B8-2E18-0942-97E6-F1D8ED794CAB}"/>
                </a:ext>
              </a:extLst>
            </p:cNvPr>
            <p:cNvSpPr/>
            <p:nvPr/>
          </p:nvSpPr>
          <p:spPr>
            <a:xfrm>
              <a:off x="7596187" y="2553522"/>
              <a:ext cx="630621" cy="798786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DB1</a:t>
              </a:r>
              <a:endParaRPr kumimoji="1" lang="zh-TW" altLang="en-US" dirty="0"/>
            </a:p>
          </p:txBody>
        </p:sp>
        <p:sp>
          <p:nvSpPr>
            <p:cNvPr id="3" name="圓柱 2">
              <a:extLst>
                <a:ext uri="{FF2B5EF4-FFF2-40B4-BE49-F238E27FC236}">
                  <a16:creationId xmlns:a16="http://schemas.microsoft.com/office/drawing/2014/main" id="{D7E5BABE-13BE-224E-A3DD-8572B4A4093D}"/>
                </a:ext>
              </a:extLst>
            </p:cNvPr>
            <p:cNvSpPr/>
            <p:nvPr/>
          </p:nvSpPr>
          <p:spPr>
            <a:xfrm>
              <a:off x="7596187" y="4549009"/>
              <a:ext cx="630621" cy="798786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DB2</a:t>
              </a:r>
              <a:endParaRPr kumimoji="1" lang="zh-TW" altLang="en-US" dirty="0"/>
            </a:p>
          </p:txBody>
        </p:sp>
        <p:cxnSp>
          <p:nvCxnSpPr>
            <p:cNvPr id="5" name="直線箭頭接點 4">
              <a:extLst>
                <a:ext uri="{FF2B5EF4-FFF2-40B4-BE49-F238E27FC236}">
                  <a16:creationId xmlns:a16="http://schemas.microsoft.com/office/drawing/2014/main" id="{156A1F20-291B-EB4E-8CF3-6302DE0B2805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7911498" y="3352308"/>
              <a:ext cx="0" cy="1196701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閃電 5">
              <a:extLst>
                <a:ext uri="{FF2B5EF4-FFF2-40B4-BE49-F238E27FC236}">
                  <a16:creationId xmlns:a16="http://schemas.microsoft.com/office/drawing/2014/main" id="{88343A1A-D9DE-7740-89D7-D5B385DD9EF4}"/>
                </a:ext>
              </a:extLst>
            </p:cNvPr>
            <p:cNvSpPr/>
            <p:nvPr/>
          </p:nvSpPr>
          <p:spPr>
            <a:xfrm>
              <a:off x="7596187" y="3573599"/>
              <a:ext cx="532416" cy="600075"/>
            </a:xfrm>
            <a:prstGeom prst="lightningBol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D91AAC16-ED46-7F46-BA08-4C17BDA28585}"/>
                </a:ext>
              </a:extLst>
            </p:cNvPr>
            <p:cNvSpPr/>
            <p:nvPr/>
          </p:nvSpPr>
          <p:spPr>
            <a:xfrm>
              <a:off x="4514851" y="2952915"/>
              <a:ext cx="1428750" cy="99774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APP</a:t>
              </a:r>
              <a:endParaRPr kumimoji="1" lang="zh-TW" altLang="en-US" dirty="0"/>
            </a:p>
          </p:txBody>
        </p:sp>
        <p:sp>
          <p:nvSpPr>
            <p:cNvPr id="8" name="圓柱 7">
              <a:extLst>
                <a:ext uri="{FF2B5EF4-FFF2-40B4-BE49-F238E27FC236}">
                  <a16:creationId xmlns:a16="http://schemas.microsoft.com/office/drawing/2014/main" id="{12851DB5-F1BA-DE4B-8034-B09464C50CD6}"/>
                </a:ext>
              </a:extLst>
            </p:cNvPr>
            <p:cNvSpPr/>
            <p:nvPr/>
          </p:nvSpPr>
          <p:spPr>
            <a:xfrm>
              <a:off x="5186363" y="1014413"/>
              <a:ext cx="1357313" cy="842962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Redis</a:t>
              </a:r>
              <a:endParaRPr kumimoji="1" lang="zh-TW" altLang="en-US" dirty="0"/>
            </a:p>
          </p:txBody>
        </p:sp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4D178895-0151-DE40-A262-BFB19ADA8AC3}"/>
                </a:ext>
              </a:extLst>
            </p:cNvPr>
            <p:cNvCxnSpPr>
              <a:stCxn id="7" idx="0"/>
              <a:endCxn id="8" idx="3"/>
            </p:cNvCxnSpPr>
            <p:nvPr/>
          </p:nvCxnSpPr>
          <p:spPr>
            <a:xfrm flipV="1">
              <a:off x="5229226" y="1857375"/>
              <a:ext cx="635794" cy="1095540"/>
            </a:xfrm>
            <a:prstGeom prst="straightConnector1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BCB74C1-9A4D-D945-9265-3B8CE0E23192}"/>
                </a:ext>
              </a:extLst>
            </p:cNvPr>
            <p:cNvSpPr txBox="1"/>
            <p:nvPr/>
          </p:nvSpPr>
          <p:spPr>
            <a:xfrm>
              <a:off x="6480000" y="2545533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repo-1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5DC84C8-25D6-AA46-9319-F392E92B47DF}"/>
                </a:ext>
              </a:extLst>
            </p:cNvPr>
            <p:cNvSpPr txBox="1"/>
            <p:nvPr/>
          </p:nvSpPr>
          <p:spPr>
            <a:xfrm>
              <a:off x="4261031" y="1980000"/>
              <a:ext cx="1222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123:repo-1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2B7E01-64B9-294A-8D5B-D648840661EE}"/>
                </a:ext>
              </a:extLst>
            </p:cNvPr>
            <p:cNvSpPr txBox="1"/>
            <p:nvPr/>
          </p:nvSpPr>
          <p:spPr>
            <a:xfrm>
              <a:off x="6480000" y="3174445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ID=123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98DEF6F3-9481-A94E-BD4C-8B9467C69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7883" y="2806658"/>
              <a:ext cx="1722627" cy="377152"/>
            </a:xfrm>
            <a:prstGeom prst="straightConnector1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7FAAB03E-528C-B649-8910-1EA63CEA0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7883" y="2985070"/>
              <a:ext cx="1686909" cy="338651"/>
            </a:xfrm>
            <a:prstGeom prst="straightConnector1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E9051B0-8F69-0246-BB27-36E93DE10733}"/>
                </a:ext>
              </a:extLst>
            </p:cNvPr>
            <p:cNvSpPr txBox="1"/>
            <p:nvPr/>
          </p:nvSpPr>
          <p:spPr>
            <a:xfrm>
              <a:off x="6552000" y="3888000"/>
              <a:ext cx="8084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repo-2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7BD901C2-FD6E-E045-AFE0-AA140D18E8F9}"/>
                </a:ext>
              </a:extLst>
            </p:cNvPr>
            <p:cNvSpPr txBox="1"/>
            <p:nvPr/>
          </p:nvSpPr>
          <p:spPr>
            <a:xfrm>
              <a:off x="6552000" y="48240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ID=123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直線箭頭接點 26">
              <a:extLst>
                <a:ext uri="{FF2B5EF4-FFF2-40B4-BE49-F238E27FC236}">
                  <a16:creationId xmlns:a16="http://schemas.microsoft.com/office/drawing/2014/main" id="{4EAABA22-495D-A846-91F7-E05132EAF3F7}"/>
                </a:ext>
              </a:extLst>
            </p:cNvPr>
            <p:cNvCxnSpPr>
              <a:cxnSpLocks/>
            </p:cNvCxnSpPr>
            <p:nvPr/>
          </p:nvCxnSpPr>
          <p:spPr>
            <a:xfrm>
              <a:off x="5907883" y="3897578"/>
              <a:ext cx="1688304" cy="898528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箭頭接點 27">
              <a:extLst>
                <a:ext uri="{FF2B5EF4-FFF2-40B4-BE49-F238E27FC236}">
                  <a16:creationId xmlns:a16="http://schemas.microsoft.com/office/drawing/2014/main" id="{A1A37F25-B2EE-094D-8294-C1649FDC2D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9496" y="3911987"/>
              <a:ext cx="1990707" cy="1124525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55D96217-691E-864B-9A34-CC6F8E0BA44C}"/>
                </a:ext>
              </a:extLst>
            </p:cNvPr>
            <p:cNvSpPr txBox="1"/>
            <p:nvPr/>
          </p:nvSpPr>
          <p:spPr>
            <a:xfrm>
              <a:off x="5593611" y="4149775"/>
              <a:ext cx="340158" cy="46166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b="1" dirty="0">
                  <a:solidFill>
                    <a:schemeClr val="bg1"/>
                  </a:solidFill>
                </a:rPr>
                <a:t>4</a:t>
              </a:r>
              <a:endParaRPr kumimoji="1"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5179E665-DE69-A149-86DE-66C93A1DD102}"/>
                </a:ext>
              </a:extLst>
            </p:cNvPr>
            <p:cNvSpPr txBox="1"/>
            <p:nvPr/>
          </p:nvSpPr>
          <p:spPr>
            <a:xfrm>
              <a:off x="8362133" y="3719825"/>
              <a:ext cx="340158" cy="46166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b="1" dirty="0">
                  <a:solidFill>
                    <a:schemeClr val="bg1"/>
                  </a:solidFill>
                </a:rPr>
                <a:t>2</a:t>
              </a:r>
              <a:endParaRPr kumimoji="1"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CE6C612-A4A1-1143-9EB6-C96A686444E6}"/>
                </a:ext>
              </a:extLst>
            </p:cNvPr>
            <p:cNvSpPr txBox="1"/>
            <p:nvPr/>
          </p:nvSpPr>
          <p:spPr>
            <a:xfrm>
              <a:off x="4921073" y="2412000"/>
              <a:ext cx="340158" cy="46166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b="1" dirty="0">
                  <a:solidFill>
                    <a:schemeClr val="bg1"/>
                  </a:solidFill>
                </a:rPr>
                <a:t>3</a:t>
              </a:r>
              <a:endParaRPr kumimoji="1" lang="zh-TW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32DD7E3F-F0D5-A244-98B6-96DD48AC3DEA}"/>
                </a:ext>
              </a:extLst>
            </p:cNvPr>
            <p:cNvSpPr txBox="1"/>
            <p:nvPr/>
          </p:nvSpPr>
          <p:spPr>
            <a:xfrm>
              <a:off x="6088023" y="3366084"/>
              <a:ext cx="340158" cy="46166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TW" sz="2400" b="1" dirty="0">
                  <a:solidFill>
                    <a:schemeClr val="bg1"/>
                  </a:solidFill>
                </a:rPr>
                <a:t>1</a:t>
              </a:r>
              <a:endParaRPr kumimoji="1" lang="zh-TW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直線箭頭接點 38">
              <a:extLst>
                <a:ext uri="{FF2B5EF4-FFF2-40B4-BE49-F238E27FC236}">
                  <a16:creationId xmlns:a16="http://schemas.microsoft.com/office/drawing/2014/main" id="{391FF24E-ACDA-8B42-ACD2-574A7FBC4B22}"/>
                </a:ext>
              </a:extLst>
            </p:cNvPr>
            <p:cNvCxnSpPr>
              <a:cxnSpLocks/>
            </p:cNvCxnSpPr>
            <p:nvPr/>
          </p:nvCxnSpPr>
          <p:spPr>
            <a:xfrm>
              <a:off x="3996000" y="3240000"/>
              <a:ext cx="533259" cy="0"/>
            </a:xfrm>
            <a:prstGeom prst="straightConnector1">
              <a:avLst/>
            </a:prstGeom>
            <a:ln w="25400">
              <a:solidFill>
                <a:schemeClr val="accent4">
                  <a:lumMod val="40000"/>
                  <a:lumOff val="6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AA57F360-D976-5B45-BFD3-B96D2A4DEB01}"/>
                </a:ext>
              </a:extLst>
            </p:cNvPr>
            <p:cNvSpPr txBox="1"/>
            <p:nvPr/>
          </p:nvSpPr>
          <p:spPr>
            <a:xfrm>
              <a:off x="2376000" y="28858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使用者 </a:t>
              </a:r>
              <a:r>
                <a:rPr kumimoji="1" lang="en-US" altLang="zh-TW" dirty="0">
                  <a:solidFill>
                    <a:schemeClr val="bg1"/>
                  </a:solidFill>
                </a:rPr>
                <a:t>A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 建立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D5DFF11-C40F-DB40-8A0F-FD16AB5D7083}"/>
                </a:ext>
              </a:extLst>
            </p:cNvPr>
            <p:cNvSpPr txBox="1"/>
            <p:nvPr/>
          </p:nvSpPr>
          <p:spPr>
            <a:xfrm>
              <a:off x="2376000" y="333427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使用者 </a:t>
              </a:r>
              <a:r>
                <a:rPr kumimoji="1" lang="en-US" altLang="zh-TW" dirty="0">
                  <a:solidFill>
                    <a:schemeClr val="bg1"/>
                  </a:solidFill>
                </a:rPr>
                <a:t>B 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建立</a:t>
              </a:r>
            </a:p>
          </p:txBody>
        </p:sp>
        <p:cxnSp>
          <p:nvCxnSpPr>
            <p:cNvPr id="44" name="直線箭頭接點 43">
              <a:extLst>
                <a:ext uri="{FF2B5EF4-FFF2-40B4-BE49-F238E27FC236}">
                  <a16:creationId xmlns:a16="http://schemas.microsoft.com/office/drawing/2014/main" id="{DE9972D2-2824-5245-A5E9-9E13BC216EC3}"/>
                </a:ext>
              </a:extLst>
            </p:cNvPr>
            <p:cNvCxnSpPr>
              <a:cxnSpLocks/>
            </p:cNvCxnSpPr>
            <p:nvPr/>
          </p:nvCxnSpPr>
          <p:spPr>
            <a:xfrm>
              <a:off x="3996000" y="3528000"/>
              <a:ext cx="533259" cy="0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76093EB-F54D-3349-B105-ABDDF0DD1DDE}"/>
                </a:ext>
              </a:extLst>
            </p:cNvPr>
            <p:cNvSpPr txBox="1"/>
            <p:nvPr/>
          </p:nvSpPr>
          <p:spPr>
            <a:xfrm>
              <a:off x="2376000" y="368897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使用者 </a:t>
              </a:r>
              <a:r>
                <a:rPr kumimoji="1" lang="en-US" altLang="zh-TW" dirty="0">
                  <a:solidFill>
                    <a:schemeClr val="bg1"/>
                  </a:solidFill>
                </a:rPr>
                <a:t>B 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讀取</a:t>
              </a:r>
            </a:p>
          </p:txBody>
        </p: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35730038-2D8D-8044-A64C-30DEFBA601FB}"/>
                </a:ext>
              </a:extLst>
            </p:cNvPr>
            <p:cNvCxnSpPr>
              <a:cxnSpLocks/>
            </p:cNvCxnSpPr>
            <p:nvPr/>
          </p:nvCxnSpPr>
          <p:spPr>
            <a:xfrm>
              <a:off x="3996000" y="3816000"/>
              <a:ext cx="533259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箭頭接點 47">
              <a:extLst>
                <a:ext uri="{FF2B5EF4-FFF2-40B4-BE49-F238E27FC236}">
                  <a16:creationId xmlns:a16="http://schemas.microsoft.com/office/drawing/2014/main" id="{75EE2BA3-58EB-B447-87CD-234F783B8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0086" y="1857375"/>
              <a:ext cx="625517" cy="102846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8286FB2-3BAA-4B47-A17F-CAFA79B94918}"/>
                </a:ext>
              </a:extLst>
            </p:cNvPr>
            <p:cNvSpPr txBox="1"/>
            <p:nvPr/>
          </p:nvSpPr>
          <p:spPr>
            <a:xfrm>
              <a:off x="6231262" y="1980000"/>
              <a:ext cx="1222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123:repo-1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2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1D9C6461-CCCD-4F4C-9506-D832C323E228}"/>
              </a:ext>
            </a:extLst>
          </p:cNvPr>
          <p:cNvGrpSpPr/>
          <p:nvPr/>
        </p:nvGrpSpPr>
        <p:grpSpPr>
          <a:xfrm>
            <a:off x="2035070" y="1064419"/>
            <a:ext cx="8686800" cy="4729162"/>
            <a:chOff x="2035070" y="1064419"/>
            <a:chExt cx="8686800" cy="4729162"/>
          </a:xfrm>
        </p:grpSpPr>
        <p:sp>
          <p:nvSpPr>
            <p:cNvPr id="25" name="圓角矩形 24">
              <a:extLst>
                <a:ext uri="{FF2B5EF4-FFF2-40B4-BE49-F238E27FC236}">
                  <a16:creationId xmlns:a16="http://schemas.microsoft.com/office/drawing/2014/main" id="{1E06BC63-D799-CA4A-BBEE-183D55C0731C}"/>
                </a:ext>
              </a:extLst>
            </p:cNvPr>
            <p:cNvSpPr/>
            <p:nvPr/>
          </p:nvSpPr>
          <p:spPr>
            <a:xfrm>
              <a:off x="2035070" y="1064419"/>
              <a:ext cx="8686800" cy="472916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手繪多邊形 18">
              <a:extLst>
                <a:ext uri="{FF2B5EF4-FFF2-40B4-BE49-F238E27FC236}">
                  <a16:creationId xmlns:a16="http://schemas.microsoft.com/office/drawing/2014/main" id="{B6CECDFB-E604-144C-BD63-23B9AC0804E2}"/>
                </a:ext>
              </a:extLst>
            </p:cNvPr>
            <p:cNvSpPr/>
            <p:nvPr/>
          </p:nvSpPr>
          <p:spPr>
            <a:xfrm>
              <a:off x="5086209" y="3276658"/>
              <a:ext cx="567023" cy="1591690"/>
            </a:xfrm>
            <a:custGeom>
              <a:avLst/>
              <a:gdLst>
                <a:gd name="connsiteX0" fmla="*/ 283512 w 567023"/>
                <a:gd name="connsiteY0" fmla="*/ 0 h 1591690"/>
                <a:gd name="connsiteX1" fmla="*/ 351835 w 567023"/>
                <a:gd name="connsiteY1" fmla="*/ 91367 h 1591690"/>
                <a:gd name="connsiteX2" fmla="*/ 567023 w 567023"/>
                <a:gd name="connsiteY2" fmla="*/ 795845 h 1591690"/>
                <a:gd name="connsiteX3" fmla="*/ 351835 w 567023"/>
                <a:gd name="connsiteY3" fmla="*/ 1500323 h 1591690"/>
                <a:gd name="connsiteX4" fmla="*/ 283512 w 567023"/>
                <a:gd name="connsiteY4" fmla="*/ 1591690 h 1591690"/>
                <a:gd name="connsiteX5" fmla="*/ 215188 w 567023"/>
                <a:gd name="connsiteY5" fmla="*/ 1500323 h 1591690"/>
                <a:gd name="connsiteX6" fmla="*/ 0 w 567023"/>
                <a:gd name="connsiteY6" fmla="*/ 795845 h 1591690"/>
                <a:gd name="connsiteX7" fmla="*/ 215188 w 567023"/>
                <a:gd name="connsiteY7" fmla="*/ 91367 h 1591690"/>
                <a:gd name="connsiteX8" fmla="*/ 283512 w 567023"/>
                <a:gd name="connsiteY8" fmla="*/ 0 h 159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023" h="1591690">
                  <a:moveTo>
                    <a:pt x="283512" y="0"/>
                  </a:moveTo>
                  <a:lnTo>
                    <a:pt x="351835" y="91367"/>
                  </a:lnTo>
                  <a:cubicBezTo>
                    <a:pt x="487694" y="292464"/>
                    <a:pt x="567023" y="534891"/>
                    <a:pt x="567023" y="795845"/>
                  </a:cubicBezTo>
                  <a:cubicBezTo>
                    <a:pt x="567023" y="1056800"/>
                    <a:pt x="487694" y="1299226"/>
                    <a:pt x="351835" y="1500323"/>
                  </a:cubicBezTo>
                  <a:lnTo>
                    <a:pt x="283512" y="1591690"/>
                  </a:lnTo>
                  <a:lnTo>
                    <a:pt x="215188" y="1500323"/>
                  </a:lnTo>
                  <a:cubicBezTo>
                    <a:pt x="79330" y="1299226"/>
                    <a:pt x="0" y="1056800"/>
                    <a:pt x="0" y="795845"/>
                  </a:cubicBezTo>
                  <a:cubicBezTo>
                    <a:pt x="0" y="534891"/>
                    <a:pt x="79330" y="292464"/>
                    <a:pt x="215188" y="91367"/>
                  </a:cubicBezTo>
                  <a:lnTo>
                    <a:pt x="28351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8" name="手繪多邊形 17">
              <a:extLst>
                <a:ext uri="{FF2B5EF4-FFF2-40B4-BE49-F238E27FC236}">
                  <a16:creationId xmlns:a16="http://schemas.microsoft.com/office/drawing/2014/main" id="{8AD82919-C7B4-E848-8B3F-F9CAC7198938}"/>
                </a:ext>
              </a:extLst>
            </p:cNvPr>
            <p:cNvSpPr/>
            <p:nvPr/>
          </p:nvSpPr>
          <p:spPr>
            <a:xfrm>
              <a:off x="3133232" y="2812503"/>
              <a:ext cx="2236489" cy="2520000"/>
            </a:xfrm>
            <a:custGeom>
              <a:avLst/>
              <a:gdLst>
                <a:gd name="connsiteX0" fmla="*/ 1260000 w 2236489"/>
                <a:gd name="connsiteY0" fmla="*/ 0 h 2520000"/>
                <a:gd name="connsiteX1" fmla="*/ 2232277 w 2236489"/>
                <a:gd name="connsiteY1" fmla="*/ 458523 h 2520000"/>
                <a:gd name="connsiteX2" fmla="*/ 2236489 w 2236489"/>
                <a:gd name="connsiteY2" fmla="*/ 464155 h 2520000"/>
                <a:gd name="connsiteX3" fmla="*/ 2168165 w 2236489"/>
                <a:gd name="connsiteY3" fmla="*/ 555522 h 2520000"/>
                <a:gd name="connsiteX4" fmla="*/ 1952977 w 2236489"/>
                <a:gd name="connsiteY4" fmla="*/ 1260000 h 2520000"/>
                <a:gd name="connsiteX5" fmla="*/ 2168165 w 2236489"/>
                <a:gd name="connsiteY5" fmla="*/ 1964478 h 2520000"/>
                <a:gd name="connsiteX6" fmla="*/ 2236489 w 2236489"/>
                <a:gd name="connsiteY6" fmla="*/ 2055845 h 2520000"/>
                <a:gd name="connsiteX7" fmla="*/ 2232277 w 2236489"/>
                <a:gd name="connsiteY7" fmla="*/ 2061477 h 2520000"/>
                <a:gd name="connsiteX8" fmla="*/ 1260000 w 2236489"/>
                <a:gd name="connsiteY8" fmla="*/ 2520000 h 2520000"/>
                <a:gd name="connsiteX9" fmla="*/ 0 w 2236489"/>
                <a:gd name="connsiteY9" fmla="*/ 1260000 h 2520000"/>
                <a:gd name="connsiteX10" fmla="*/ 1260000 w 2236489"/>
                <a:gd name="connsiteY10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6489" h="2520000">
                  <a:moveTo>
                    <a:pt x="1260000" y="0"/>
                  </a:moveTo>
                  <a:cubicBezTo>
                    <a:pt x="1651432" y="0"/>
                    <a:pt x="2001175" y="178492"/>
                    <a:pt x="2232277" y="458523"/>
                  </a:cubicBezTo>
                  <a:lnTo>
                    <a:pt x="2236489" y="464155"/>
                  </a:lnTo>
                  <a:lnTo>
                    <a:pt x="2168165" y="555522"/>
                  </a:lnTo>
                  <a:cubicBezTo>
                    <a:pt x="2032307" y="756619"/>
                    <a:pt x="1952977" y="999046"/>
                    <a:pt x="1952977" y="1260000"/>
                  </a:cubicBezTo>
                  <a:cubicBezTo>
                    <a:pt x="1952977" y="1520955"/>
                    <a:pt x="2032307" y="1763381"/>
                    <a:pt x="2168165" y="1964478"/>
                  </a:cubicBezTo>
                  <a:lnTo>
                    <a:pt x="2236489" y="2055845"/>
                  </a:lnTo>
                  <a:lnTo>
                    <a:pt x="2232277" y="2061477"/>
                  </a:lnTo>
                  <a:cubicBezTo>
                    <a:pt x="2001175" y="2341509"/>
                    <a:pt x="1651432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2" name="手繪多邊形 21">
              <a:extLst>
                <a:ext uri="{FF2B5EF4-FFF2-40B4-BE49-F238E27FC236}">
                  <a16:creationId xmlns:a16="http://schemas.microsoft.com/office/drawing/2014/main" id="{A4D5976B-3F98-FE46-AB75-B883754F31D8}"/>
                </a:ext>
              </a:extLst>
            </p:cNvPr>
            <p:cNvSpPr/>
            <p:nvPr/>
          </p:nvSpPr>
          <p:spPr>
            <a:xfrm>
              <a:off x="7039186" y="3276658"/>
              <a:ext cx="567023" cy="1591690"/>
            </a:xfrm>
            <a:custGeom>
              <a:avLst/>
              <a:gdLst>
                <a:gd name="connsiteX0" fmla="*/ 283512 w 567023"/>
                <a:gd name="connsiteY0" fmla="*/ 0 h 1591690"/>
                <a:gd name="connsiteX1" fmla="*/ 351835 w 567023"/>
                <a:gd name="connsiteY1" fmla="*/ 91367 h 1591690"/>
                <a:gd name="connsiteX2" fmla="*/ 567023 w 567023"/>
                <a:gd name="connsiteY2" fmla="*/ 795845 h 1591690"/>
                <a:gd name="connsiteX3" fmla="*/ 351835 w 567023"/>
                <a:gd name="connsiteY3" fmla="*/ 1500323 h 1591690"/>
                <a:gd name="connsiteX4" fmla="*/ 283512 w 567023"/>
                <a:gd name="connsiteY4" fmla="*/ 1591690 h 1591690"/>
                <a:gd name="connsiteX5" fmla="*/ 215188 w 567023"/>
                <a:gd name="connsiteY5" fmla="*/ 1500323 h 1591690"/>
                <a:gd name="connsiteX6" fmla="*/ 0 w 567023"/>
                <a:gd name="connsiteY6" fmla="*/ 795845 h 1591690"/>
                <a:gd name="connsiteX7" fmla="*/ 215188 w 567023"/>
                <a:gd name="connsiteY7" fmla="*/ 91367 h 1591690"/>
                <a:gd name="connsiteX8" fmla="*/ 283512 w 567023"/>
                <a:gd name="connsiteY8" fmla="*/ 0 h 159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023" h="1591690">
                  <a:moveTo>
                    <a:pt x="283512" y="0"/>
                  </a:moveTo>
                  <a:lnTo>
                    <a:pt x="351835" y="91367"/>
                  </a:lnTo>
                  <a:cubicBezTo>
                    <a:pt x="487694" y="292464"/>
                    <a:pt x="567023" y="534891"/>
                    <a:pt x="567023" y="795845"/>
                  </a:cubicBezTo>
                  <a:cubicBezTo>
                    <a:pt x="567023" y="1056800"/>
                    <a:pt x="487694" y="1299226"/>
                    <a:pt x="351835" y="1500323"/>
                  </a:cubicBezTo>
                  <a:lnTo>
                    <a:pt x="283512" y="1591690"/>
                  </a:lnTo>
                  <a:lnTo>
                    <a:pt x="215188" y="1500323"/>
                  </a:lnTo>
                  <a:cubicBezTo>
                    <a:pt x="79330" y="1299226"/>
                    <a:pt x="0" y="1056800"/>
                    <a:pt x="0" y="795845"/>
                  </a:cubicBezTo>
                  <a:cubicBezTo>
                    <a:pt x="0" y="534891"/>
                    <a:pt x="79330" y="292464"/>
                    <a:pt x="215188" y="91367"/>
                  </a:cubicBezTo>
                  <a:lnTo>
                    <a:pt x="283512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1" name="手繪多邊形 20">
              <a:extLst>
                <a:ext uri="{FF2B5EF4-FFF2-40B4-BE49-F238E27FC236}">
                  <a16:creationId xmlns:a16="http://schemas.microsoft.com/office/drawing/2014/main" id="{0DAB129D-2BF9-D14D-AADB-C1E418B214AD}"/>
                </a:ext>
              </a:extLst>
            </p:cNvPr>
            <p:cNvSpPr/>
            <p:nvPr/>
          </p:nvSpPr>
          <p:spPr>
            <a:xfrm>
              <a:off x="5369721" y="2812503"/>
              <a:ext cx="1952977" cy="2520000"/>
            </a:xfrm>
            <a:custGeom>
              <a:avLst/>
              <a:gdLst>
                <a:gd name="connsiteX0" fmla="*/ 976488 w 1952977"/>
                <a:gd name="connsiteY0" fmla="*/ 0 h 2520000"/>
                <a:gd name="connsiteX1" fmla="*/ 1948765 w 1952977"/>
                <a:gd name="connsiteY1" fmla="*/ 458523 h 2520000"/>
                <a:gd name="connsiteX2" fmla="*/ 1952977 w 1952977"/>
                <a:gd name="connsiteY2" fmla="*/ 464155 h 2520000"/>
                <a:gd name="connsiteX3" fmla="*/ 1884653 w 1952977"/>
                <a:gd name="connsiteY3" fmla="*/ 555522 h 2520000"/>
                <a:gd name="connsiteX4" fmla="*/ 1669465 w 1952977"/>
                <a:gd name="connsiteY4" fmla="*/ 1260000 h 2520000"/>
                <a:gd name="connsiteX5" fmla="*/ 1884653 w 1952977"/>
                <a:gd name="connsiteY5" fmla="*/ 1964478 h 2520000"/>
                <a:gd name="connsiteX6" fmla="*/ 1952977 w 1952977"/>
                <a:gd name="connsiteY6" fmla="*/ 2055845 h 2520000"/>
                <a:gd name="connsiteX7" fmla="*/ 1948765 w 1952977"/>
                <a:gd name="connsiteY7" fmla="*/ 2061477 h 2520000"/>
                <a:gd name="connsiteX8" fmla="*/ 976488 w 1952977"/>
                <a:gd name="connsiteY8" fmla="*/ 2520000 h 2520000"/>
                <a:gd name="connsiteX9" fmla="*/ 4211 w 1952977"/>
                <a:gd name="connsiteY9" fmla="*/ 2061477 h 2520000"/>
                <a:gd name="connsiteX10" fmla="*/ 0 w 1952977"/>
                <a:gd name="connsiteY10" fmla="*/ 2055845 h 2520000"/>
                <a:gd name="connsiteX11" fmla="*/ 68323 w 1952977"/>
                <a:gd name="connsiteY11" fmla="*/ 1964478 h 2520000"/>
                <a:gd name="connsiteX12" fmla="*/ 283511 w 1952977"/>
                <a:gd name="connsiteY12" fmla="*/ 1260000 h 2520000"/>
                <a:gd name="connsiteX13" fmla="*/ 68323 w 1952977"/>
                <a:gd name="connsiteY13" fmla="*/ 555522 h 2520000"/>
                <a:gd name="connsiteX14" fmla="*/ 0 w 1952977"/>
                <a:gd name="connsiteY14" fmla="*/ 464155 h 2520000"/>
                <a:gd name="connsiteX15" fmla="*/ 4211 w 1952977"/>
                <a:gd name="connsiteY15" fmla="*/ 458523 h 2520000"/>
                <a:gd name="connsiteX16" fmla="*/ 976488 w 1952977"/>
                <a:gd name="connsiteY16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52977" h="2520000">
                  <a:moveTo>
                    <a:pt x="976488" y="0"/>
                  </a:moveTo>
                  <a:cubicBezTo>
                    <a:pt x="1367920" y="0"/>
                    <a:pt x="1717663" y="178492"/>
                    <a:pt x="1948765" y="458523"/>
                  </a:cubicBezTo>
                  <a:lnTo>
                    <a:pt x="1952977" y="464155"/>
                  </a:lnTo>
                  <a:lnTo>
                    <a:pt x="1884653" y="555522"/>
                  </a:lnTo>
                  <a:cubicBezTo>
                    <a:pt x="1748795" y="756619"/>
                    <a:pt x="1669465" y="999046"/>
                    <a:pt x="1669465" y="1260000"/>
                  </a:cubicBezTo>
                  <a:cubicBezTo>
                    <a:pt x="1669465" y="1520955"/>
                    <a:pt x="1748795" y="1763381"/>
                    <a:pt x="1884653" y="1964478"/>
                  </a:cubicBezTo>
                  <a:lnTo>
                    <a:pt x="1952977" y="2055845"/>
                  </a:lnTo>
                  <a:lnTo>
                    <a:pt x="1948765" y="2061477"/>
                  </a:lnTo>
                  <a:cubicBezTo>
                    <a:pt x="1717663" y="2341509"/>
                    <a:pt x="1367920" y="2520000"/>
                    <a:pt x="976488" y="2520000"/>
                  </a:cubicBezTo>
                  <a:cubicBezTo>
                    <a:pt x="585056" y="2520000"/>
                    <a:pt x="235313" y="2341509"/>
                    <a:pt x="4211" y="2061477"/>
                  </a:cubicBezTo>
                  <a:lnTo>
                    <a:pt x="0" y="2055845"/>
                  </a:lnTo>
                  <a:lnTo>
                    <a:pt x="68323" y="1964478"/>
                  </a:lnTo>
                  <a:cubicBezTo>
                    <a:pt x="204182" y="1763381"/>
                    <a:pt x="283511" y="1520955"/>
                    <a:pt x="283511" y="1260000"/>
                  </a:cubicBezTo>
                  <a:cubicBezTo>
                    <a:pt x="283511" y="999046"/>
                    <a:pt x="204182" y="756619"/>
                    <a:pt x="68323" y="555522"/>
                  </a:cubicBezTo>
                  <a:lnTo>
                    <a:pt x="0" y="464155"/>
                  </a:lnTo>
                  <a:lnTo>
                    <a:pt x="4211" y="458523"/>
                  </a:lnTo>
                  <a:cubicBezTo>
                    <a:pt x="235313" y="178492"/>
                    <a:pt x="585056" y="0"/>
                    <a:pt x="976488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0" name="手繪多邊形 19">
              <a:extLst>
                <a:ext uri="{FF2B5EF4-FFF2-40B4-BE49-F238E27FC236}">
                  <a16:creationId xmlns:a16="http://schemas.microsoft.com/office/drawing/2014/main" id="{B7A8DF8D-A6DD-9B4D-B719-D23751F9E458}"/>
                </a:ext>
              </a:extLst>
            </p:cNvPr>
            <p:cNvSpPr/>
            <p:nvPr/>
          </p:nvSpPr>
          <p:spPr>
            <a:xfrm>
              <a:off x="7322697" y="2812503"/>
              <a:ext cx="2236488" cy="2520000"/>
            </a:xfrm>
            <a:custGeom>
              <a:avLst/>
              <a:gdLst>
                <a:gd name="connsiteX0" fmla="*/ 976488 w 2236488"/>
                <a:gd name="connsiteY0" fmla="*/ 0 h 2520000"/>
                <a:gd name="connsiteX1" fmla="*/ 2236488 w 2236488"/>
                <a:gd name="connsiteY1" fmla="*/ 1260000 h 2520000"/>
                <a:gd name="connsiteX2" fmla="*/ 976488 w 2236488"/>
                <a:gd name="connsiteY2" fmla="*/ 2520000 h 2520000"/>
                <a:gd name="connsiteX3" fmla="*/ 4211 w 2236488"/>
                <a:gd name="connsiteY3" fmla="*/ 2061477 h 2520000"/>
                <a:gd name="connsiteX4" fmla="*/ 0 w 2236488"/>
                <a:gd name="connsiteY4" fmla="*/ 2055845 h 2520000"/>
                <a:gd name="connsiteX5" fmla="*/ 68323 w 2236488"/>
                <a:gd name="connsiteY5" fmla="*/ 1964478 h 2520000"/>
                <a:gd name="connsiteX6" fmla="*/ 283511 w 2236488"/>
                <a:gd name="connsiteY6" fmla="*/ 1260000 h 2520000"/>
                <a:gd name="connsiteX7" fmla="*/ 68323 w 2236488"/>
                <a:gd name="connsiteY7" fmla="*/ 555522 h 2520000"/>
                <a:gd name="connsiteX8" fmla="*/ 0 w 2236488"/>
                <a:gd name="connsiteY8" fmla="*/ 464155 h 2520000"/>
                <a:gd name="connsiteX9" fmla="*/ 4211 w 2236488"/>
                <a:gd name="connsiteY9" fmla="*/ 458523 h 2520000"/>
                <a:gd name="connsiteX10" fmla="*/ 976488 w 2236488"/>
                <a:gd name="connsiteY10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6488" h="2520000">
                  <a:moveTo>
                    <a:pt x="976488" y="0"/>
                  </a:moveTo>
                  <a:cubicBezTo>
                    <a:pt x="1672367" y="0"/>
                    <a:pt x="2236488" y="564121"/>
                    <a:pt x="2236488" y="1260000"/>
                  </a:cubicBezTo>
                  <a:cubicBezTo>
                    <a:pt x="2236488" y="1955879"/>
                    <a:pt x="1672367" y="2520000"/>
                    <a:pt x="976488" y="2520000"/>
                  </a:cubicBezTo>
                  <a:cubicBezTo>
                    <a:pt x="585056" y="2520000"/>
                    <a:pt x="235313" y="2341509"/>
                    <a:pt x="4211" y="2061477"/>
                  </a:cubicBezTo>
                  <a:lnTo>
                    <a:pt x="0" y="2055845"/>
                  </a:lnTo>
                  <a:lnTo>
                    <a:pt x="68323" y="1964478"/>
                  </a:lnTo>
                  <a:cubicBezTo>
                    <a:pt x="204182" y="1763381"/>
                    <a:pt x="283511" y="1520955"/>
                    <a:pt x="283511" y="1260000"/>
                  </a:cubicBezTo>
                  <a:cubicBezTo>
                    <a:pt x="283511" y="999046"/>
                    <a:pt x="204182" y="756619"/>
                    <a:pt x="68323" y="555522"/>
                  </a:cubicBezTo>
                  <a:lnTo>
                    <a:pt x="0" y="464155"/>
                  </a:lnTo>
                  <a:lnTo>
                    <a:pt x="4211" y="458523"/>
                  </a:lnTo>
                  <a:cubicBezTo>
                    <a:pt x="235313" y="178492"/>
                    <a:pt x="585056" y="0"/>
                    <a:pt x="976488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649B3E7-0096-7945-B071-CCA77D9A5AC4}"/>
                </a:ext>
              </a:extLst>
            </p:cNvPr>
            <p:cNvSpPr txBox="1"/>
            <p:nvPr/>
          </p:nvSpPr>
          <p:spPr>
            <a:xfrm>
              <a:off x="3737495" y="4107308"/>
              <a:ext cx="139653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複權風險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不好擴增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高一致性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8137D45-0568-2849-85BD-CAABD1F86B4A}"/>
                </a:ext>
              </a:extLst>
            </p:cNvPr>
            <p:cNvSpPr txBox="1"/>
            <p:nvPr/>
          </p:nvSpPr>
          <p:spPr>
            <a:xfrm>
              <a:off x="5681805" y="4192895"/>
              <a:ext cx="13965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容易出錯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多種拓墣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136A275-73C2-B14C-9DF0-ED60F92EFE3A}"/>
                </a:ext>
              </a:extLst>
            </p:cNvPr>
            <p:cNvSpPr txBox="1"/>
            <p:nvPr/>
          </p:nvSpPr>
          <p:spPr>
            <a:xfrm>
              <a:off x="7644422" y="4187826"/>
              <a:ext cx="139653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高可用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定期整併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協調者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9ABAA9E-884E-0147-9ED4-9611D2DC01A7}"/>
                </a:ext>
              </a:extLst>
            </p:cNvPr>
            <p:cNvSpPr txBox="1"/>
            <p:nvPr/>
          </p:nvSpPr>
          <p:spPr>
            <a:xfrm>
              <a:off x="3739098" y="3320148"/>
              <a:ext cx="1393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chemeClr val="bg1"/>
                  </a:solidFill>
                </a:rPr>
                <a:t>單一領袖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TW" dirty="0">
                  <a:solidFill>
                    <a:schemeClr val="bg1"/>
                  </a:solidFill>
                </a:rPr>
                <a:t>single-leader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F231B4-3707-1942-A7AD-164299F7E748}"/>
                </a:ext>
              </a:extLst>
            </p:cNvPr>
            <p:cNvSpPr txBox="1"/>
            <p:nvPr/>
          </p:nvSpPr>
          <p:spPr>
            <a:xfrm>
              <a:off x="5681805" y="3320148"/>
              <a:ext cx="1393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chemeClr val="bg1"/>
                  </a:solidFill>
                </a:rPr>
                <a:t>多領袖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TW" dirty="0">
                  <a:solidFill>
                    <a:schemeClr val="bg1"/>
                  </a:solidFill>
                </a:rPr>
                <a:t>multi-leader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F4809B-EA5A-4245-88B3-83EED687C3B3}"/>
                </a:ext>
              </a:extLst>
            </p:cNvPr>
            <p:cNvSpPr txBox="1"/>
            <p:nvPr/>
          </p:nvSpPr>
          <p:spPr>
            <a:xfrm>
              <a:off x="7614445" y="3181648"/>
              <a:ext cx="14564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chemeClr val="bg1"/>
                  </a:solidFill>
                </a:rPr>
                <a:t>無領袖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TW" dirty="0">
                  <a:solidFill>
                    <a:schemeClr val="bg1"/>
                  </a:solidFill>
                </a:rPr>
                <a:t>leaderless/</a:t>
              </a:r>
            </a:p>
            <a:p>
              <a:pPr algn="ctr"/>
              <a:r>
                <a:rPr kumimoji="1" lang="en-US" altLang="zh-TW" dirty="0">
                  <a:solidFill>
                    <a:schemeClr val="bg1"/>
                  </a:solidFill>
                </a:rPr>
                <a:t>dynamo-style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39C1767-3AC2-3245-B6E8-4298872773DC}"/>
                </a:ext>
              </a:extLst>
            </p:cNvPr>
            <p:cNvSpPr txBox="1"/>
            <p:nvPr/>
          </p:nvSpPr>
          <p:spPr>
            <a:xfrm>
              <a:off x="4671452" y="2030972"/>
              <a:ext cx="1396536" cy="646331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複製日誌</a:t>
              </a:r>
              <a:endParaRPr kumimoji="1"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同異步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CF19561-F069-3344-8FFF-F8C08A2F569D}"/>
                </a:ext>
              </a:extLst>
            </p:cNvPr>
            <p:cNvSpPr txBox="1"/>
            <p:nvPr/>
          </p:nvSpPr>
          <p:spPr>
            <a:xfrm>
              <a:off x="6624429" y="2030972"/>
              <a:ext cx="1396536" cy="6463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處理衝突</a:t>
              </a:r>
              <a:endParaRPr kumimoji="1"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梳理因果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B90851-855A-C444-AB3A-B9574A4B3F4F}"/>
                </a:ext>
              </a:extLst>
            </p:cNvPr>
            <p:cNvSpPr txBox="1"/>
            <p:nvPr/>
          </p:nvSpPr>
          <p:spPr>
            <a:xfrm>
              <a:off x="5226351" y="1388188"/>
              <a:ext cx="223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分散式資料庫</a:t>
              </a:r>
              <a:r>
                <a:rPr kumimoji="1" lang="en-US" altLang="zh-TW" dirty="0">
                  <a:solidFill>
                    <a:schemeClr val="bg1"/>
                  </a:solidFill>
                </a:rPr>
                <a:t>—</a:t>
              </a:r>
              <a:r>
                <a:rPr kumimoji="1" lang="zh-TW" altLang="en-US" dirty="0">
                  <a:solidFill>
                    <a:schemeClr val="bg1"/>
                  </a:solidFill>
                </a:rPr>
                <a:t>複製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15DEDE8-1E72-EE45-9C66-3B08EB19EA53}"/>
                </a:ext>
              </a:extLst>
            </p:cNvPr>
            <p:cNvSpPr txBox="1"/>
            <p:nvPr/>
          </p:nvSpPr>
          <p:spPr>
            <a:xfrm>
              <a:off x="2885826" y="2030972"/>
              <a:ext cx="9348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趕工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延遲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61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4828C4AC-0471-1F43-98C5-3D276D461A12}"/>
              </a:ext>
            </a:extLst>
          </p:cNvPr>
          <p:cNvGrpSpPr/>
          <p:nvPr/>
        </p:nvGrpSpPr>
        <p:grpSpPr>
          <a:xfrm>
            <a:off x="2035070" y="1525497"/>
            <a:ext cx="8686800" cy="4268084"/>
            <a:chOff x="2035070" y="1525497"/>
            <a:chExt cx="8686800" cy="4268084"/>
          </a:xfrm>
        </p:grpSpPr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4B87EABD-990A-DC4B-AC75-9853400B6243}"/>
                </a:ext>
              </a:extLst>
            </p:cNvPr>
            <p:cNvSpPr/>
            <p:nvPr/>
          </p:nvSpPr>
          <p:spPr>
            <a:xfrm>
              <a:off x="2632815" y="1728788"/>
              <a:ext cx="3753698" cy="3886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" name="圓角矩形 2">
              <a:extLst>
                <a:ext uri="{FF2B5EF4-FFF2-40B4-BE49-F238E27FC236}">
                  <a16:creationId xmlns:a16="http://schemas.microsoft.com/office/drawing/2014/main" id="{7BFAACE1-A477-EB48-B96E-B6B514D8CD20}"/>
                </a:ext>
              </a:extLst>
            </p:cNvPr>
            <p:cNvSpPr/>
            <p:nvPr/>
          </p:nvSpPr>
          <p:spPr>
            <a:xfrm>
              <a:off x="2035070" y="1525497"/>
              <a:ext cx="8686800" cy="4268084"/>
            </a:xfrm>
            <a:prstGeom prst="round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手繪多邊形 3">
              <a:extLst>
                <a:ext uri="{FF2B5EF4-FFF2-40B4-BE49-F238E27FC236}">
                  <a16:creationId xmlns:a16="http://schemas.microsoft.com/office/drawing/2014/main" id="{D4F97100-36E3-7E42-A6C2-7042100F886D}"/>
                </a:ext>
              </a:extLst>
            </p:cNvPr>
            <p:cNvSpPr/>
            <p:nvPr/>
          </p:nvSpPr>
          <p:spPr>
            <a:xfrm>
              <a:off x="5086209" y="3276658"/>
              <a:ext cx="567023" cy="1591690"/>
            </a:xfrm>
            <a:custGeom>
              <a:avLst/>
              <a:gdLst>
                <a:gd name="connsiteX0" fmla="*/ 283512 w 567023"/>
                <a:gd name="connsiteY0" fmla="*/ 0 h 1591690"/>
                <a:gd name="connsiteX1" fmla="*/ 351835 w 567023"/>
                <a:gd name="connsiteY1" fmla="*/ 91367 h 1591690"/>
                <a:gd name="connsiteX2" fmla="*/ 567023 w 567023"/>
                <a:gd name="connsiteY2" fmla="*/ 795845 h 1591690"/>
                <a:gd name="connsiteX3" fmla="*/ 351835 w 567023"/>
                <a:gd name="connsiteY3" fmla="*/ 1500323 h 1591690"/>
                <a:gd name="connsiteX4" fmla="*/ 283512 w 567023"/>
                <a:gd name="connsiteY4" fmla="*/ 1591690 h 1591690"/>
                <a:gd name="connsiteX5" fmla="*/ 215188 w 567023"/>
                <a:gd name="connsiteY5" fmla="*/ 1500323 h 1591690"/>
                <a:gd name="connsiteX6" fmla="*/ 0 w 567023"/>
                <a:gd name="connsiteY6" fmla="*/ 795845 h 1591690"/>
                <a:gd name="connsiteX7" fmla="*/ 215188 w 567023"/>
                <a:gd name="connsiteY7" fmla="*/ 91367 h 1591690"/>
                <a:gd name="connsiteX8" fmla="*/ 283512 w 567023"/>
                <a:gd name="connsiteY8" fmla="*/ 0 h 159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023" h="1591690">
                  <a:moveTo>
                    <a:pt x="283512" y="0"/>
                  </a:moveTo>
                  <a:lnTo>
                    <a:pt x="351835" y="91367"/>
                  </a:lnTo>
                  <a:cubicBezTo>
                    <a:pt x="487694" y="292464"/>
                    <a:pt x="567023" y="534891"/>
                    <a:pt x="567023" y="795845"/>
                  </a:cubicBezTo>
                  <a:cubicBezTo>
                    <a:pt x="567023" y="1056800"/>
                    <a:pt x="487694" y="1299226"/>
                    <a:pt x="351835" y="1500323"/>
                  </a:cubicBezTo>
                  <a:lnTo>
                    <a:pt x="283512" y="1591690"/>
                  </a:lnTo>
                  <a:lnTo>
                    <a:pt x="215188" y="1500323"/>
                  </a:lnTo>
                  <a:cubicBezTo>
                    <a:pt x="79330" y="1299226"/>
                    <a:pt x="0" y="1056800"/>
                    <a:pt x="0" y="795845"/>
                  </a:cubicBezTo>
                  <a:cubicBezTo>
                    <a:pt x="0" y="534891"/>
                    <a:pt x="79330" y="292464"/>
                    <a:pt x="215188" y="91367"/>
                  </a:cubicBezTo>
                  <a:lnTo>
                    <a:pt x="28351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" name="手繪多邊形 4">
              <a:extLst>
                <a:ext uri="{FF2B5EF4-FFF2-40B4-BE49-F238E27FC236}">
                  <a16:creationId xmlns:a16="http://schemas.microsoft.com/office/drawing/2014/main" id="{18C02D7C-2360-BB4C-B357-9C6D3C406D01}"/>
                </a:ext>
              </a:extLst>
            </p:cNvPr>
            <p:cNvSpPr/>
            <p:nvPr/>
          </p:nvSpPr>
          <p:spPr>
            <a:xfrm>
              <a:off x="3133232" y="2812503"/>
              <a:ext cx="2236489" cy="2520000"/>
            </a:xfrm>
            <a:custGeom>
              <a:avLst/>
              <a:gdLst>
                <a:gd name="connsiteX0" fmla="*/ 1260000 w 2236489"/>
                <a:gd name="connsiteY0" fmla="*/ 0 h 2520000"/>
                <a:gd name="connsiteX1" fmla="*/ 2232277 w 2236489"/>
                <a:gd name="connsiteY1" fmla="*/ 458523 h 2520000"/>
                <a:gd name="connsiteX2" fmla="*/ 2236489 w 2236489"/>
                <a:gd name="connsiteY2" fmla="*/ 464155 h 2520000"/>
                <a:gd name="connsiteX3" fmla="*/ 2168165 w 2236489"/>
                <a:gd name="connsiteY3" fmla="*/ 555522 h 2520000"/>
                <a:gd name="connsiteX4" fmla="*/ 1952977 w 2236489"/>
                <a:gd name="connsiteY4" fmla="*/ 1260000 h 2520000"/>
                <a:gd name="connsiteX5" fmla="*/ 2168165 w 2236489"/>
                <a:gd name="connsiteY5" fmla="*/ 1964478 h 2520000"/>
                <a:gd name="connsiteX6" fmla="*/ 2236489 w 2236489"/>
                <a:gd name="connsiteY6" fmla="*/ 2055845 h 2520000"/>
                <a:gd name="connsiteX7" fmla="*/ 2232277 w 2236489"/>
                <a:gd name="connsiteY7" fmla="*/ 2061477 h 2520000"/>
                <a:gd name="connsiteX8" fmla="*/ 1260000 w 2236489"/>
                <a:gd name="connsiteY8" fmla="*/ 2520000 h 2520000"/>
                <a:gd name="connsiteX9" fmla="*/ 0 w 2236489"/>
                <a:gd name="connsiteY9" fmla="*/ 1260000 h 2520000"/>
                <a:gd name="connsiteX10" fmla="*/ 1260000 w 2236489"/>
                <a:gd name="connsiteY10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6489" h="2520000">
                  <a:moveTo>
                    <a:pt x="1260000" y="0"/>
                  </a:moveTo>
                  <a:cubicBezTo>
                    <a:pt x="1651432" y="0"/>
                    <a:pt x="2001175" y="178492"/>
                    <a:pt x="2232277" y="458523"/>
                  </a:cubicBezTo>
                  <a:lnTo>
                    <a:pt x="2236489" y="464155"/>
                  </a:lnTo>
                  <a:lnTo>
                    <a:pt x="2168165" y="555522"/>
                  </a:lnTo>
                  <a:cubicBezTo>
                    <a:pt x="2032307" y="756619"/>
                    <a:pt x="1952977" y="999046"/>
                    <a:pt x="1952977" y="1260000"/>
                  </a:cubicBezTo>
                  <a:cubicBezTo>
                    <a:pt x="1952977" y="1520955"/>
                    <a:pt x="2032307" y="1763381"/>
                    <a:pt x="2168165" y="1964478"/>
                  </a:cubicBezTo>
                  <a:lnTo>
                    <a:pt x="2236489" y="2055845"/>
                  </a:lnTo>
                  <a:lnTo>
                    <a:pt x="2232277" y="2061477"/>
                  </a:lnTo>
                  <a:cubicBezTo>
                    <a:pt x="2001175" y="2341509"/>
                    <a:pt x="1651432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" name="手繪多邊形 5">
              <a:extLst>
                <a:ext uri="{FF2B5EF4-FFF2-40B4-BE49-F238E27FC236}">
                  <a16:creationId xmlns:a16="http://schemas.microsoft.com/office/drawing/2014/main" id="{8766B778-ED6A-3446-8B09-07269AFE3386}"/>
                </a:ext>
              </a:extLst>
            </p:cNvPr>
            <p:cNvSpPr/>
            <p:nvPr/>
          </p:nvSpPr>
          <p:spPr>
            <a:xfrm>
              <a:off x="7039186" y="3276658"/>
              <a:ext cx="567023" cy="1591690"/>
            </a:xfrm>
            <a:custGeom>
              <a:avLst/>
              <a:gdLst>
                <a:gd name="connsiteX0" fmla="*/ 283512 w 567023"/>
                <a:gd name="connsiteY0" fmla="*/ 0 h 1591690"/>
                <a:gd name="connsiteX1" fmla="*/ 351835 w 567023"/>
                <a:gd name="connsiteY1" fmla="*/ 91367 h 1591690"/>
                <a:gd name="connsiteX2" fmla="*/ 567023 w 567023"/>
                <a:gd name="connsiteY2" fmla="*/ 795845 h 1591690"/>
                <a:gd name="connsiteX3" fmla="*/ 351835 w 567023"/>
                <a:gd name="connsiteY3" fmla="*/ 1500323 h 1591690"/>
                <a:gd name="connsiteX4" fmla="*/ 283512 w 567023"/>
                <a:gd name="connsiteY4" fmla="*/ 1591690 h 1591690"/>
                <a:gd name="connsiteX5" fmla="*/ 215188 w 567023"/>
                <a:gd name="connsiteY5" fmla="*/ 1500323 h 1591690"/>
                <a:gd name="connsiteX6" fmla="*/ 0 w 567023"/>
                <a:gd name="connsiteY6" fmla="*/ 795845 h 1591690"/>
                <a:gd name="connsiteX7" fmla="*/ 215188 w 567023"/>
                <a:gd name="connsiteY7" fmla="*/ 91367 h 1591690"/>
                <a:gd name="connsiteX8" fmla="*/ 283512 w 567023"/>
                <a:gd name="connsiteY8" fmla="*/ 0 h 159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023" h="1591690">
                  <a:moveTo>
                    <a:pt x="283512" y="0"/>
                  </a:moveTo>
                  <a:lnTo>
                    <a:pt x="351835" y="91367"/>
                  </a:lnTo>
                  <a:cubicBezTo>
                    <a:pt x="487694" y="292464"/>
                    <a:pt x="567023" y="534891"/>
                    <a:pt x="567023" y="795845"/>
                  </a:cubicBezTo>
                  <a:cubicBezTo>
                    <a:pt x="567023" y="1056800"/>
                    <a:pt x="487694" y="1299226"/>
                    <a:pt x="351835" y="1500323"/>
                  </a:cubicBezTo>
                  <a:lnTo>
                    <a:pt x="283512" y="1591690"/>
                  </a:lnTo>
                  <a:lnTo>
                    <a:pt x="215188" y="1500323"/>
                  </a:lnTo>
                  <a:cubicBezTo>
                    <a:pt x="79330" y="1299226"/>
                    <a:pt x="0" y="1056800"/>
                    <a:pt x="0" y="795845"/>
                  </a:cubicBezTo>
                  <a:cubicBezTo>
                    <a:pt x="0" y="534891"/>
                    <a:pt x="79330" y="292464"/>
                    <a:pt x="215188" y="91367"/>
                  </a:cubicBezTo>
                  <a:lnTo>
                    <a:pt x="283512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" name="手繪多邊形 6">
              <a:extLst>
                <a:ext uri="{FF2B5EF4-FFF2-40B4-BE49-F238E27FC236}">
                  <a16:creationId xmlns:a16="http://schemas.microsoft.com/office/drawing/2014/main" id="{309785AD-9C41-B341-A7F9-6ADD5AE97027}"/>
                </a:ext>
              </a:extLst>
            </p:cNvPr>
            <p:cNvSpPr/>
            <p:nvPr/>
          </p:nvSpPr>
          <p:spPr>
            <a:xfrm>
              <a:off x="5369721" y="2812503"/>
              <a:ext cx="1952977" cy="2520000"/>
            </a:xfrm>
            <a:custGeom>
              <a:avLst/>
              <a:gdLst>
                <a:gd name="connsiteX0" fmla="*/ 976488 w 1952977"/>
                <a:gd name="connsiteY0" fmla="*/ 0 h 2520000"/>
                <a:gd name="connsiteX1" fmla="*/ 1948765 w 1952977"/>
                <a:gd name="connsiteY1" fmla="*/ 458523 h 2520000"/>
                <a:gd name="connsiteX2" fmla="*/ 1952977 w 1952977"/>
                <a:gd name="connsiteY2" fmla="*/ 464155 h 2520000"/>
                <a:gd name="connsiteX3" fmla="*/ 1884653 w 1952977"/>
                <a:gd name="connsiteY3" fmla="*/ 555522 h 2520000"/>
                <a:gd name="connsiteX4" fmla="*/ 1669465 w 1952977"/>
                <a:gd name="connsiteY4" fmla="*/ 1260000 h 2520000"/>
                <a:gd name="connsiteX5" fmla="*/ 1884653 w 1952977"/>
                <a:gd name="connsiteY5" fmla="*/ 1964478 h 2520000"/>
                <a:gd name="connsiteX6" fmla="*/ 1952977 w 1952977"/>
                <a:gd name="connsiteY6" fmla="*/ 2055845 h 2520000"/>
                <a:gd name="connsiteX7" fmla="*/ 1948765 w 1952977"/>
                <a:gd name="connsiteY7" fmla="*/ 2061477 h 2520000"/>
                <a:gd name="connsiteX8" fmla="*/ 976488 w 1952977"/>
                <a:gd name="connsiteY8" fmla="*/ 2520000 h 2520000"/>
                <a:gd name="connsiteX9" fmla="*/ 4211 w 1952977"/>
                <a:gd name="connsiteY9" fmla="*/ 2061477 h 2520000"/>
                <a:gd name="connsiteX10" fmla="*/ 0 w 1952977"/>
                <a:gd name="connsiteY10" fmla="*/ 2055845 h 2520000"/>
                <a:gd name="connsiteX11" fmla="*/ 68323 w 1952977"/>
                <a:gd name="connsiteY11" fmla="*/ 1964478 h 2520000"/>
                <a:gd name="connsiteX12" fmla="*/ 283511 w 1952977"/>
                <a:gd name="connsiteY12" fmla="*/ 1260000 h 2520000"/>
                <a:gd name="connsiteX13" fmla="*/ 68323 w 1952977"/>
                <a:gd name="connsiteY13" fmla="*/ 555522 h 2520000"/>
                <a:gd name="connsiteX14" fmla="*/ 0 w 1952977"/>
                <a:gd name="connsiteY14" fmla="*/ 464155 h 2520000"/>
                <a:gd name="connsiteX15" fmla="*/ 4211 w 1952977"/>
                <a:gd name="connsiteY15" fmla="*/ 458523 h 2520000"/>
                <a:gd name="connsiteX16" fmla="*/ 976488 w 1952977"/>
                <a:gd name="connsiteY16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52977" h="2520000">
                  <a:moveTo>
                    <a:pt x="976488" y="0"/>
                  </a:moveTo>
                  <a:cubicBezTo>
                    <a:pt x="1367920" y="0"/>
                    <a:pt x="1717663" y="178492"/>
                    <a:pt x="1948765" y="458523"/>
                  </a:cubicBezTo>
                  <a:lnTo>
                    <a:pt x="1952977" y="464155"/>
                  </a:lnTo>
                  <a:lnTo>
                    <a:pt x="1884653" y="555522"/>
                  </a:lnTo>
                  <a:cubicBezTo>
                    <a:pt x="1748795" y="756619"/>
                    <a:pt x="1669465" y="999046"/>
                    <a:pt x="1669465" y="1260000"/>
                  </a:cubicBezTo>
                  <a:cubicBezTo>
                    <a:pt x="1669465" y="1520955"/>
                    <a:pt x="1748795" y="1763381"/>
                    <a:pt x="1884653" y="1964478"/>
                  </a:cubicBezTo>
                  <a:lnTo>
                    <a:pt x="1952977" y="2055845"/>
                  </a:lnTo>
                  <a:lnTo>
                    <a:pt x="1948765" y="2061477"/>
                  </a:lnTo>
                  <a:cubicBezTo>
                    <a:pt x="1717663" y="2341509"/>
                    <a:pt x="1367920" y="2520000"/>
                    <a:pt x="976488" y="2520000"/>
                  </a:cubicBezTo>
                  <a:cubicBezTo>
                    <a:pt x="585056" y="2520000"/>
                    <a:pt x="235313" y="2341509"/>
                    <a:pt x="4211" y="2061477"/>
                  </a:cubicBezTo>
                  <a:lnTo>
                    <a:pt x="0" y="2055845"/>
                  </a:lnTo>
                  <a:lnTo>
                    <a:pt x="68323" y="1964478"/>
                  </a:lnTo>
                  <a:cubicBezTo>
                    <a:pt x="204182" y="1763381"/>
                    <a:pt x="283511" y="1520955"/>
                    <a:pt x="283511" y="1260000"/>
                  </a:cubicBezTo>
                  <a:cubicBezTo>
                    <a:pt x="283511" y="999046"/>
                    <a:pt x="204182" y="756619"/>
                    <a:pt x="68323" y="555522"/>
                  </a:cubicBezTo>
                  <a:lnTo>
                    <a:pt x="0" y="464155"/>
                  </a:lnTo>
                  <a:lnTo>
                    <a:pt x="4211" y="458523"/>
                  </a:lnTo>
                  <a:cubicBezTo>
                    <a:pt x="235313" y="178492"/>
                    <a:pt x="585056" y="0"/>
                    <a:pt x="976488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8" name="手繪多邊形 7">
              <a:extLst>
                <a:ext uri="{FF2B5EF4-FFF2-40B4-BE49-F238E27FC236}">
                  <a16:creationId xmlns:a16="http://schemas.microsoft.com/office/drawing/2014/main" id="{B24F5A12-B35B-A940-BAC3-63B7A159F97E}"/>
                </a:ext>
              </a:extLst>
            </p:cNvPr>
            <p:cNvSpPr/>
            <p:nvPr/>
          </p:nvSpPr>
          <p:spPr>
            <a:xfrm>
              <a:off x="7322697" y="2812503"/>
              <a:ext cx="2236488" cy="2520000"/>
            </a:xfrm>
            <a:custGeom>
              <a:avLst/>
              <a:gdLst>
                <a:gd name="connsiteX0" fmla="*/ 976488 w 2236488"/>
                <a:gd name="connsiteY0" fmla="*/ 0 h 2520000"/>
                <a:gd name="connsiteX1" fmla="*/ 2236488 w 2236488"/>
                <a:gd name="connsiteY1" fmla="*/ 1260000 h 2520000"/>
                <a:gd name="connsiteX2" fmla="*/ 976488 w 2236488"/>
                <a:gd name="connsiteY2" fmla="*/ 2520000 h 2520000"/>
                <a:gd name="connsiteX3" fmla="*/ 4211 w 2236488"/>
                <a:gd name="connsiteY3" fmla="*/ 2061477 h 2520000"/>
                <a:gd name="connsiteX4" fmla="*/ 0 w 2236488"/>
                <a:gd name="connsiteY4" fmla="*/ 2055845 h 2520000"/>
                <a:gd name="connsiteX5" fmla="*/ 68323 w 2236488"/>
                <a:gd name="connsiteY5" fmla="*/ 1964478 h 2520000"/>
                <a:gd name="connsiteX6" fmla="*/ 283511 w 2236488"/>
                <a:gd name="connsiteY6" fmla="*/ 1260000 h 2520000"/>
                <a:gd name="connsiteX7" fmla="*/ 68323 w 2236488"/>
                <a:gd name="connsiteY7" fmla="*/ 555522 h 2520000"/>
                <a:gd name="connsiteX8" fmla="*/ 0 w 2236488"/>
                <a:gd name="connsiteY8" fmla="*/ 464155 h 2520000"/>
                <a:gd name="connsiteX9" fmla="*/ 4211 w 2236488"/>
                <a:gd name="connsiteY9" fmla="*/ 458523 h 2520000"/>
                <a:gd name="connsiteX10" fmla="*/ 976488 w 2236488"/>
                <a:gd name="connsiteY10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6488" h="2520000">
                  <a:moveTo>
                    <a:pt x="976488" y="0"/>
                  </a:moveTo>
                  <a:cubicBezTo>
                    <a:pt x="1672367" y="0"/>
                    <a:pt x="2236488" y="564121"/>
                    <a:pt x="2236488" y="1260000"/>
                  </a:cubicBezTo>
                  <a:cubicBezTo>
                    <a:pt x="2236488" y="1955879"/>
                    <a:pt x="1672367" y="2520000"/>
                    <a:pt x="976488" y="2520000"/>
                  </a:cubicBezTo>
                  <a:cubicBezTo>
                    <a:pt x="585056" y="2520000"/>
                    <a:pt x="235313" y="2341509"/>
                    <a:pt x="4211" y="2061477"/>
                  </a:cubicBezTo>
                  <a:lnTo>
                    <a:pt x="0" y="2055845"/>
                  </a:lnTo>
                  <a:lnTo>
                    <a:pt x="68323" y="1964478"/>
                  </a:lnTo>
                  <a:cubicBezTo>
                    <a:pt x="204182" y="1763381"/>
                    <a:pt x="283511" y="1520955"/>
                    <a:pt x="283511" y="1260000"/>
                  </a:cubicBezTo>
                  <a:cubicBezTo>
                    <a:pt x="283511" y="999046"/>
                    <a:pt x="204182" y="756619"/>
                    <a:pt x="68323" y="555522"/>
                  </a:cubicBezTo>
                  <a:lnTo>
                    <a:pt x="0" y="464155"/>
                  </a:lnTo>
                  <a:lnTo>
                    <a:pt x="4211" y="458523"/>
                  </a:lnTo>
                  <a:cubicBezTo>
                    <a:pt x="235313" y="178492"/>
                    <a:pt x="585056" y="0"/>
                    <a:pt x="976488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45AA9E6-16AD-6545-9A45-D51B939990CB}"/>
                </a:ext>
              </a:extLst>
            </p:cNvPr>
            <p:cNvSpPr txBox="1"/>
            <p:nvPr/>
          </p:nvSpPr>
          <p:spPr>
            <a:xfrm>
              <a:off x="3737495" y="4107308"/>
              <a:ext cx="139653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複權風險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不好擴增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高一致性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10A6005-F1C1-6244-88E8-2A5ECE0EBAF4}"/>
                </a:ext>
              </a:extLst>
            </p:cNvPr>
            <p:cNvSpPr txBox="1"/>
            <p:nvPr/>
          </p:nvSpPr>
          <p:spPr>
            <a:xfrm>
              <a:off x="5681805" y="4192895"/>
              <a:ext cx="13965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容易出錯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多種拓墣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F20A9F1-CB64-BF48-A71C-C8481CA3FBD6}"/>
                </a:ext>
              </a:extLst>
            </p:cNvPr>
            <p:cNvSpPr txBox="1"/>
            <p:nvPr/>
          </p:nvSpPr>
          <p:spPr>
            <a:xfrm>
              <a:off x="7644422" y="4187826"/>
              <a:ext cx="139653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高可用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定期整併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協調者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9952E68-F0BA-B04A-BDAB-B2279E6022AC}"/>
                </a:ext>
              </a:extLst>
            </p:cNvPr>
            <p:cNvSpPr txBox="1"/>
            <p:nvPr/>
          </p:nvSpPr>
          <p:spPr>
            <a:xfrm>
              <a:off x="3739098" y="3320148"/>
              <a:ext cx="1393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chemeClr val="bg1"/>
                  </a:solidFill>
                </a:rPr>
                <a:t>單一領袖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TW" dirty="0">
                  <a:solidFill>
                    <a:schemeClr val="bg1"/>
                  </a:solidFill>
                </a:rPr>
                <a:t>single-leader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80C05CF-51F9-2444-85E2-5CC954C1043B}"/>
                </a:ext>
              </a:extLst>
            </p:cNvPr>
            <p:cNvSpPr txBox="1"/>
            <p:nvPr/>
          </p:nvSpPr>
          <p:spPr>
            <a:xfrm>
              <a:off x="5681805" y="3320148"/>
              <a:ext cx="1393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多領袖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algn="ctr"/>
              <a:r>
                <a:rPr kumimoji="1" lang="en-US" altLang="zh-TW" dirty="0">
                  <a:solidFill>
                    <a:schemeClr val="bg1">
                      <a:alpha val="30000"/>
                    </a:schemeClr>
                  </a:solidFill>
                </a:rPr>
                <a:t>multi-leader</a:t>
              </a:r>
              <a:endParaRPr kumimoji="1" lang="zh-TW" altLang="en-US" dirty="0">
                <a:solidFill>
                  <a:schemeClr val="bg1">
                    <a:alpha val="30000"/>
                  </a:schemeClr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53366C9-2629-D04C-AE0B-0602A35F5C04}"/>
                </a:ext>
              </a:extLst>
            </p:cNvPr>
            <p:cNvSpPr txBox="1"/>
            <p:nvPr/>
          </p:nvSpPr>
          <p:spPr>
            <a:xfrm>
              <a:off x="7614445" y="3181648"/>
              <a:ext cx="14564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無領袖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algn="ctr"/>
              <a:r>
                <a:rPr kumimoji="1" lang="en-US" altLang="zh-TW" dirty="0">
                  <a:solidFill>
                    <a:schemeClr val="bg1">
                      <a:alpha val="30000"/>
                    </a:schemeClr>
                  </a:solidFill>
                </a:rPr>
                <a:t>leaderless/</a:t>
              </a:r>
            </a:p>
            <a:p>
              <a:pPr algn="ctr"/>
              <a:r>
                <a:rPr kumimoji="1" lang="en-US" altLang="zh-TW" dirty="0">
                  <a:solidFill>
                    <a:schemeClr val="bg1">
                      <a:alpha val="30000"/>
                    </a:schemeClr>
                  </a:solidFill>
                </a:rPr>
                <a:t>dynamo-style</a:t>
              </a:r>
              <a:endParaRPr kumimoji="1" lang="zh-TW" altLang="en-US" dirty="0">
                <a:solidFill>
                  <a:schemeClr val="bg1">
                    <a:alpha val="30000"/>
                  </a:schemeClr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AB0FB5C-B793-D442-8AA9-06D2DC5A7648}"/>
                </a:ext>
              </a:extLst>
            </p:cNvPr>
            <p:cNvSpPr txBox="1"/>
            <p:nvPr/>
          </p:nvSpPr>
          <p:spPr>
            <a:xfrm>
              <a:off x="4671452" y="2030972"/>
              <a:ext cx="1396536" cy="646331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複製日誌</a:t>
              </a:r>
              <a:endParaRPr kumimoji="1"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同異步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CC12531-49A6-CE48-8BE1-DC42927CC82A}"/>
                </a:ext>
              </a:extLst>
            </p:cNvPr>
            <p:cNvSpPr txBox="1"/>
            <p:nvPr/>
          </p:nvSpPr>
          <p:spPr>
            <a:xfrm>
              <a:off x="6624429" y="2030972"/>
              <a:ext cx="1396536" cy="6463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6">
                      <a:lumMod val="60000"/>
                      <a:lumOff val="40000"/>
                      <a:alpha val="30000"/>
                    </a:schemeClr>
                  </a:solidFill>
                </a:rPr>
                <a:t>處理衝突</a:t>
              </a:r>
              <a:endParaRPr kumimoji="1" lang="en-US" altLang="zh-TW" dirty="0">
                <a:solidFill>
                  <a:schemeClr val="accent6">
                    <a:lumMod val="60000"/>
                    <a:lumOff val="40000"/>
                    <a:alpha val="3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6">
                      <a:lumMod val="60000"/>
                      <a:lumOff val="40000"/>
                      <a:alpha val="30000"/>
                    </a:schemeClr>
                  </a:solidFill>
                </a:rPr>
                <a:t>梳理因果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2C38AF1-FF7D-2B4D-B83A-B1FABB3C97A2}"/>
                </a:ext>
              </a:extLst>
            </p:cNvPr>
            <p:cNvSpPr txBox="1"/>
            <p:nvPr/>
          </p:nvSpPr>
          <p:spPr>
            <a:xfrm>
              <a:off x="2885826" y="2030972"/>
              <a:ext cx="9348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趕工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延遲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5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0BD0451-6080-2945-9B24-C1EC24573CB6}"/>
              </a:ext>
            </a:extLst>
          </p:cNvPr>
          <p:cNvGrpSpPr/>
          <p:nvPr/>
        </p:nvGrpSpPr>
        <p:grpSpPr>
          <a:xfrm>
            <a:off x="1976910" y="1525497"/>
            <a:ext cx="8686800" cy="4268084"/>
            <a:chOff x="1976910" y="1525497"/>
            <a:chExt cx="8686800" cy="4268084"/>
          </a:xfrm>
        </p:grpSpPr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4B87EABD-990A-DC4B-AC75-9853400B6243}"/>
                </a:ext>
              </a:extLst>
            </p:cNvPr>
            <p:cNvSpPr/>
            <p:nvPr/>
          </p:nvSpPr>
          <p:spPr>
            <a:xfrm>
              <a:off x="4443461" y="1700213"/>
              <a:ext cx="3753698" cy="3886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" name="圓角矩形 2">
              <a:extLst>
                <a:ext uri="{FF2B5EF4-FFF2-40B4-BE49-F238E27FC236}">
                  <a16:creationId xmlns:a16="http://schemas.microsoft.com/office/drawing/2014/main" id="{7BFAACE1-A477-EB48-B96E-B6B514D8CD20}"/>
                </a:ext>
              </a:extLst>
            </p:cNvPr>
            <p:cNvSpPr/>
            <p:nvPr/>
          </p:nvSpPr>
          <p:spPr>
            <a:xfrm>
              <a:off x="1976910" y="1525497"/>
              <a:ext cx="8686800" cy="4268084"/>
            </a:xfrm>
            <a:prstGeom prst="round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" name="手繪多邊形 3">
              <a:extLst>
                <a:ext uri="{FF2B5EF4-FFF2-40B4-BE49-F238E27FC236}">
                  <a16:creationId xmlns:a16="http://schemas.microsoft.com/office/drawing/2014/main" id="{D4F97100-36E3-7E42-A6C2-7042100F886D}"/>
                </a:ext>
              </a:extLst>
            </p:cNvPr>
            <p:cNvSpPr/>
            <p:nvPr/>
          </p:nvSpPr>
          <p:spPr>
            <a:xfrm>
              <a:off x="5086209" y="3276658"/>
              <a:ext cx="567023" cy="1591690"/>
            </a:xfrm>
            <a:custGeom>
              <a:avLst/>
              <a:gdLst>
                <a:gd name="connsiteX0" fmla="*/ 283512 w 567023"/>
                <a:gd name="connsiteY0" fmla="*/ 0 h 1591690"/>
                <a:gd name="connsiteX1" fmla="*/ 351835 w 567023"/>
                <a:gd name="connsiteY1" fmla="*/ 91367 h 1591690"/>
                <a:gd name="connsiteX2" fmla="*/ 567023 w 567023"/>
                <a:gd name="connsiteY2" fmla="*/ 795845 h 1591690"/>
                <a:gd name="connsiteX3" fmla="*/ 351835 w 567023"/>
                <a:gd name="connsiteY3" fmla="*/ 1500323 h 1591690"/>
                <a:gd name="connsiteX4" fmla="*/ 283512 w 567023"/>
                <a:gd name="connsiteY4" fmla="*/ 1591690 h 1591690"/>
                <a:gd name="connsiteX5" fmla="*/ 215188 w 567023"/>
                <a:gd name="connsiteY5" fmla="*/ 1500323 h 1591690"/>
                <a:gd name="connsiteX6" fmla="*/ 0 w 567023"/>
                <a:gd name="connsiteY6" fmla="*/ 795845 h 1591690"/>
                <a:gd name="connsiteX7" fmla="*/ 215188 w 567023"/>
                <a:gd name="connsiteY7" fmla="*/ 91367 h 1591690"/>
                <a:gd name="connsiteX8" fmla="*/ 283512 w 567023"/>
                <a:gd name="connsiteY8" fmla="*/ 0 h 159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023" h="1591690">
                  <a:moveTo>
                    <a:pt x="283512" y="0"/>
                  </a:moveTo>
                  <a:lnTo>
                    <a:pt x="351835" y="91367"/>
                  </a:lnTo>
                  <a:cubicBezTo>
                    <a:pt x="487694" y="292464"/>
                    <a:pt x="567023" y="534891"/>
                    <a:pt x="567023" y="795845"/>
                  </a:cubicBezTo>
                  <a:cubicBezTo>
                    <a:pt x="567023" y="1056800"/>
                    <a:pt x="487694" y="1299226"/>
                    <a:pt x="351835" y="1500323"/>
                  </a:cubicBezTo>
                  <a:lnTo>
                    <a:pt x="283512" y="1591690"/>
                  </a:lnTo>
                  <a:lnTo>
                    <a:pt x="215188" y="1500323"/>
                  </a:lnTo>
                  <a:cubicBezTo>
                    <a:pt x="79330" y="1299226"/>
                    <a:pt x="0" y="1056800"/>
                    <a:pt x="0" y="795845"/>
                  </a:cubicBezTo>
                  <a:cubicBezTo>
                    <a:pt x="0" y="534891"/>
                    <a:pt x="79330" y="292464"/>
                    <a:pt x="215188" y="91367"/>
                  </a:cubicBezTo>
                  <a:lnTo>
                    <a:pt x="28351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" name="手繪多邊形 4">
              <a:extLst>
                <a:ext uri="{FF2B5EF4-FFF2-40B4-BE49-F238E27FC236}">
                  <a16:creationId xmlns:a16="http://schemas.microsoft.com/office/drawing/2014/main" id="{18C02D7C-2360-BB4C-B357-9C6D3C406D01}"/>
                </a:ext>
              </a:extLst>
            </p:cNvPr>
            <p:cNvSpPr/>
            <p:nvPr/>
          </p:nvSpPr>
          <p:spPr>
            <a:xfrm>
              <a:off x="3133232" y="2812503"/>
              <a:ext cx="2236489" cy="2520000"/>
            </a:xfrm>
            <a:custGeom>
              <a:avLst/>
              <a:gdLst>
                <a:gd name="connsiteX0" fmla="*/ 1260000 w 2236489"/>
                <a:gd name="connsiteY0" fmla="*/ 0 h 2520000"/>
                <a:gd name="connsiteX1" fmla="*/ 2232277 w 2236489"/>
                <a:gd name="connsiteY1" fmla="*/ 458523 h 2520000"/>
                <a:gd name="connsiteX2" fmla="*/ 2236489 w 2236489"/>
                <a:gd name="connsiteY2" fmla="*/ 464155 h 2520000"/>
                <a:gd name="connsiteX3" fmla="*/ 2168165 w 2236489"/>
                <a:gd name="connsiteY3" fmla="*/ 555522 h 2520000"/>
                <a:gd name="connsiteX4" fmla="*/ 1952977 w 2236489"/>
                <a:gd name="connsiteY4" fmla="*/ 1260000 h 2520000"/>
                <a:gd name="connsiteX5" fmla="*/ 2168165 w 2236489"/>
                <a:gd name="connsiteY5" fmla="*/ 1964478 h 2520000"/>
                <a:gd name="connsiteX6" fmla="*/ 2236489 w 2236489"/>
                <a:gd name="connsiteY6" fmla="*/ 2055845 h 2520000"/>
                <a:gd name="connsiteX7" fmla="*/ 2232277 w 2236489"/>
                <a:gd name="connsiteY7" fmla="*/ 2061477 h 2520000"/>
                <a:gd name="connsiteX8" fmla="*/ 1260000 w 2236489"/>
                <a:gd name="connsiteY8" fmla="*/ 2520000 h 2520000"/>
                <a:gd name="connsiteX9" fmla="*/ 0 w 2236489"/>
                <a:gd name="connsiteY9" fmla="*/ 1260000 h 2520000"/>
                <a:gd name="connsiteX10" fmla="*/ 1260000 w 2236489"/>
                <a:gd name="connsiteY10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6489" h="2520000">
                  <a:moveTo>
                    <a:pt x="1260000" y="0"/>
                  </a:moveTo>
                  <a:cubicBezTo>
                    <a:pt x="1651432" y="0"/>
                    <a:pt x="2001175" y="178492"/>
                    <a:pt x="2232277" y="458523"/>
                  </a:cubicBezTo>
                  <a:lnTo>
                    <a:pt x="2236489" y="464155"/>
                  </a:lnTo>
                  <a:lnTo>
                    <a:pt x="2168165" y="555522"/>
                  </a:lnTo>
                  <a:cubicBezTo>
                    <a:pt x="2032307" y="756619"/>
                    <a:pt x="1952977" y="999046"/>
                    <a:pt x="1952977" y="1260000"/>
                  </a:cubicBezTo>
                  <a:cubicBezTo>
                    <a:pt x="1952977" y="1520955"/>
                    <a:pt x="2032307" y="1763381"/>
                    <a:pt x="2168165" y="1964478"/>
                  </a:cubicBezTo>
                  <a:lnTo>
                    <a:pt x="2236489" y="2055845"/>
                  </a:lnTo>
                  <a:lnTo>
                    <a:pt x="2232277" y="2061477"/>
                  </a:lnTo>
                  <a:cubicBezTo>
                    <a:pt x="2001175" y="2341509"/>
                    <a:pt x="1651432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" name="手繪多邊形 5">
              <a:extLst>
                <a:ext uri="{FF2B5EF4-FFF2-40B4-BE49-F238E27FC236}">
                  <a16:creationId xmlns:a16="http://schemas.microsoft.com/office/drawing/2014/main" id="{8766B778-ED6A-3446-8B09-07269AFE3386}"/>
                </a:ext>
              </a:extLst>
            </p:cNvPr>
            <p:cNvSpPr/>
            <p:nvPr/>
          </p:nvSpPr>
          <p:spPr>
            <a:xfrm>
              <a:off x="7039186" y="3276658"/>
              <a:ext cx="567023" cy="1591690"/>
            </a:xfrm>
            <a:custGeom>
              <a:avLst/>
              <a:gdLst>
                <a:gd name="connsiteX0" fmla="*/ 283512 w 567023"/>
                <a:gd name="connsiteY0" fmla="*/ 0 h 1591690"/>
                <a:gd name="connsiteX1" fmla="*/ 351835 w 567023"/>
                <a:gd name="connsiteY1" fmla="*/ 91367 h 1591690"/>
                <a:gd name="connsiteX2" fmla="*/ 567023 w 567023"/>
                <a:gd name="connsiteY2" fmla="*/ 795845 h 1591690"/>
                <a:gd name="connsiteX3" fmla="*/ 351835 w 567023"/>
                <a:gd name="connsiteY3" fmla="*/ 1500323 h 1591690"/>
                <a:gd name="connsiteX4" fmla="*/ 283512 w 567023"/>
                <a:gd name="connsiteY4" fmla="*/ 1591690 h 1591690"/>
                <a:gd name="connsiteX5" fmla="*/ 215188 w 567023"/>
                <a:gd name="connsiteY5" fmla="*/ 1500323 h 1591690"/>
                <a:gd name="connsiteX6" fmla="*/ 0 w 567023"/>
                <a:gd name="connsiteY6" fmla="*/ 795845 h 1591690"/>
                <a:gd name="connsiteX7" fmla="*/ 215188 w 567023"/>
                <a:gd name="connsiteY7" fmla="*/ 91367 h 1591690"/>
                <a:gd name="connsiteX8" fmla="*/ 283512 w 567023"/>
                <a:gd name="connsiteY8" fmla="*/ 0 h 159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023" h="1591690">
                  <a:moveTo>
                    <a:pt x="283512" y="0"/>
                  </a:moveTo>
                  <a:lnTo>
                    <a:pt x="351835" y="91367"/>
                  </a:lnTo>
                  <a:cubicBezTo>
                    <a:pt x="487694" y="292464"/>
                    <a:pt x="567023" y="534891"/>
                    <a:pt x="567023" y="795845"/>
                  </a:cubicBezTo>
                  <a:cubicBezTo>
                    <a:pt x="567023" y="1056800"/>
                    <a:pt x="487694" y="1299226"/>
                    <a:pt x="351835" y="1500323"/>
                  </a:cubicBezTo>
                  <a:lnTo>
                    <a:pt x="283512" y="1591690"/>
                  </a:lnTo>
                  <a:lnTo>
                    <a:pt x="215188" y="1500323"/>
                  </a:lnTo>
                  <a:cubicBezTo>
                    <a:pt x="79330" y="1299226"/>
                    <a:pt x="0" y="1056800"/>
                    <a:pt x="0" y="795845"/>
                  </a:cubicBezTo>
                  <a:cubicBezTo>
                    <a:pt x="0" y="534891"/>
                    <a:pt x="79330" y="292464"/>
                    <a:pt x="215188" y="91367"/>
                  </a:cubicBezTo>
                  <a:lnTo>
                    <a:pt x="283512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" name="手繪多邊形 6">
              <a:extLst>
                <a:ext uri="{FF2B5EF4-FFF2-40B4-BE49-F238E27FC236}">
                  <a16:creationId xmlns:a16="http://schemas.microsoft.com/office/drawing/2014/main" id="{309785AD-9C41-B341-A7F9-6ADD5AE97027}"/>
                </a:ext>
              </a:extLst>
            </p:cNvPr>
            <p:cNvSpPr/>
            <p:nvPr/>
          </p:nvSpPr>
          <p:spPr>
            <a:xfrm>
              <a:off x="5369721" y="2812503"/>
              <a:ext cx="1952977" cy="2520000"/>
            </a:xfrm>
            <a:custGeom>
              <a:avLst/>
              <a:gdLst>
                <a:gd name="connsiteX0" fmla="*/ 976488 w 1952977"/>
                <a:gd name="connsiteY0" fmla="*/ 0 h 2520000"/>
                <a:gd name="connsiteX1" fmla="*/ 1948765 w 1952977"/>
                <a:gd name="connsiteY1" fmla="*/ 458523 h 2520000"/>
                <a:gd name="connsiteX2" fmla="*/ 1952977 w 1952977"/>
                <a:gd name="connsiteY2" fmla="*/ 464155 h 2520000"/>
                <a:gd name="connsiteX3" fmla="*/ 1884653 w 1952977"/>
                <a:gd name="connsiteY3" fmla="*/ 555522 h 2520000"/>
                <a:gd name="connsiteX4" fmla="*/ 1669465 w 1952977"/>
                <a:gd name="connsiteY4" fmla="*/ 1260000 h 2520000"/>
                <a:gd name="connsiteX5" fmla="*/ 1884653 w 1952977"/>
                <a:gd name="connsiteY5" fmla="*/ 1964478 h 2520000"/>
                <a:gd name="connsiteX6" fmla="*/ 1952977 w 1952977"/>
                <a:gd name="connsiteY6" fmla="*/ 2055845 h 2520000"/>
                <a:gd name="connsiteX7" fmla="*/ 1948765 w 1952977"/>
                <a:gd name="connsiteY7" fmla="*/ 2061477 h 2520000"/>
                <a:gd name="connsiteX8" fmla="*/ 976488 w 1952977"/>
                <a:gd name="connsiteY8" fmla="*/ 2520000 h 2520000"/>
                <a:gd name="connsiteX9" fmla="*/ 4211 w 1952977"/>
                <a:gd name="connsiteY9" fmla="*/ 2061477 h 2520000"/>
                <a:gd name="connsiteX10" fmla="*/ 0 w 1952977"/>
                <a:gd name="connsiteY10" fmla="*/ 2055845 h 2520000"/>
                <a:gd name="connsiteX11" fmla="*/ 68323 w 1952977"/>
                <a:gd name="connsiteY11" fmla="*/ 1964478 h 2520000"/>
                <a:gd name="connsiteX12" fmla="*/ 283511 w 1952977"/>
                <a:gd name="connsiteY12" fmla="*/ 1260000 h 2520000"/>
                <a:gd name="connsiteX13" fmla="*/ 68323 w 1952977"/>
                <a:gd name="connsiteY13" fmla="*/ 555522 h 2520000"/>
                <a:gd name="connsiteX14" fmla="*/ 0 w 1952977"/>
                <a:gd name="connsiteY14" fmla="*/ 464155 h 2520000"/>
                <a:gd name="connsiteX15" fmla="*/ 4211 w 1952977"/>
                <a:gd name="connsiteY15" fmla="*/ 458523 h 2520000"/>
                <a:gd name="connsiteX16" fmla="*/ 976488 w 1952977"/>
                <a:gd name="connsiteY16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52977" h="2520000">
                  <a:moveTo>
                    <a:pt x="976488" y="0"/>
                  </a:moveTo>
                  <a:cubicBezTo>
                    <a:pt x="1367920" y="0"/>
                    <a:pt x="1717663" y="178492"/>
                    <a:pt x="1948765" y="458523"/>
                  </a:cubicBezTo>
                  <a:lnTo>
                    <a:pt x="1952977" y="464155"/>
                  </a:lnTo>
                  <a:lnTo>
                    <a:pt x="1884653" y="555522"/>
                  </a:lnTo>
                  <a:cubicBezTo>
                    <a:pt x="1748795" y="756619"/>
                    <a:pt x="1669465" y="999046"/>
                    <a:pt x="1669465" y="1260000"/>
                  </a:cubicBezTo>
                  <a:cubicBezTo>
                    <a:pt x="1669465" y="1520955"/>
                    <a:pt x="1748795" y="1763381"/>
                    <a:pt x="1884653" y="1964478"/>
                  </a:cubicBezTo>
                  <a:lnTo>
                    <a:pt x="1952977" y="2055845"/>
                  </a:lnTo>
                  <a:lnTo>
                    <a:pt x="1948765" y="2061477"/>
                  </a:lnTo>
                  <a:cubicBezTo>
                    <a:pt x="1717663" y="2341509"/>
                    <a:pt x="1367920" y="2520000"/>
                    <a:pt x="976488" y="2520000"/>
                  </a:cubicBezTo>
                  <a:cubicBezTo>
                    <a:pt x="585056" y="2520000"/>
                    <a:pt x="235313" y="2341509"/>
                    <a:pt x="4211" y="2061477"/>
                  </a:cubicBezTo>
                  <a:lnTo>
                    <a:pt x="0" y="2055845"/>
                  </a:lnTo>
                  <a:lnTo>
                    <a:pt x="68323" y="1964478"/>
                  </a:lnTo>
                  <a:cubicBezTo>
                    <a:pt x="204182" y="1763381"/>
                    <a:pt x="283511" y="1520955"/>
                    <a:pt x="283511" y="1260000"/>
                  </a:cubicBezTo>
                  <a:cubicBezTo>
                    <a:pt x="283511" y="999046"/>
                    <a:pt x="204182" y="756619"/>
                    <a:pt x="68323" y="555522"/>
                  </a:cubicBezTo>
                  <a:lnTo>
                    <a:pt x="0" y="464155"/>
                  </a:lnTo>
                  <a:lnTo>
                    <a:pt x="4211" y="458523"/>
                  </a:lnTo>
                  <a:cubicBezTo>
                    <a:pt x="235313" y="178492"/>
                    <a:pt x="585056" y="0"/>
                    <a:pt x="976488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8" name="手繪多邊形 7">
              <a:extLst>
                <a:ext uri="{FF2B5EF4-FFF2-40B4-BE49-F238E27FC236}">
                  <a16:creationId xmlns:a16="http://schemas.microsoft.com/office/drawing/2014/main" id="{B24F5A12-B35B-A940-BAC3-63B7A159F97E}"/>
                </a:ext>
              </a:extLst>
            </p:cNvPr>
            <p:cNvSpPr/>
            <p:nvPr/>
          </p:nvSpPr>
          <p:spPr>
            <a:xfrm>
              <a:off x="7322697" y="2812503"/>
              <a:ext cx="2236488" cy="2520000"/>
            </a:xfrm>
            <a:custGeom>
              <a:avLst/>
              <a:gdLst>
                <a:gd name="connsiteX0" fmla="*/ 976488 w 2236488"/>
                <a:gd name="connsiteY0" fmla="*/ 0 h 2520000"/>
                <a:gd name="connsiteX1" fmla="*/ 2236488 w 2236488"/>
                <a:gd name="connsiteY1" fmla="*/ 1260000 h 2520000"/>
                <a:gd name="connsiteX2" fmla="*/ 976488 w 2236488"/>
                <a:gd name="connsiteY2" fmla="*/ 2520000 h 2520000"/>
                <a:gd name="connsiteX3" fmla="*/ 4211 w 2236488"/>
                <a:gd name="connsiteY3" fmla="*/ 2061477 h 2520000"/>
                <a:gd name="connsiteX4" fmla="*/ 0 w 2236488"/>
                <a:gd name="connsiteY4" fmla="*/ 2055845 h 2520000"/>
                <a:gd name="connsiteX5" fmla="*/ 68323 w 2236488"/>
                <a:gd name="connsiteY5" fmla="*/ 1964478 h 2520000"/>
                <a:gd name="connsiteX6" fmla="*/ 283511 w 2236488"/>
                <a:gd name="connsiteY6" fmla="*/ 1260000 h 2520000"/>
                <a:gd name="connsiteX7" fmla="*/ 68323 w 2236488"/>
                <a:gd name="connsiteY7" fmla="*/ 555522 h 2520000"/>
                <a:gd name="connsiteX8" fmla="*/ 0 w 2236488"/>
                <a:gd name="connsiteY8" fmla="*/ 464155 h 2520000"/>
                <a:gd name="connsiteX9" fmla="*/ 4211 w 2236488"/>
                <a:gd name="connsiteY9" fmla="*/ 458523 h 2520000"/>
                <a:gd name="connsiteX10" fmla="*/ 976488 w 2236488"/>
                <a:gd name="connsiteY10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6488" h="2520000">
                  <a:moveTo>
                    <a:pt x="976488" y="0"/>
                  </a:moveTo>
                  <a:cubicBezTo>
                    <a:pt x="1672367" y="0"/>
                    <a:pt x="2236488" y="564121"/>
                    <a:pt x="2236488" y="1260000"/>
                  </a:cubicBezTo>
                  <a:cubicBezTo>
                    <a:pt x="2236488" y="1955879"/>
                    <a:pt x="1672367" y="2520000"/>
                    <a:pt x="976488" y="2520000"/>
                  </a:cubicBezTo>
                  <a:cubicBezTo>
                    <a:pt x="585056" y="2520000"/>
                    <a:pt x="235313" y="2341509"/>
                    <a:pt x="4211" y="2061477"/>
                  </a:cubicBezTo>
                  <a:lnTo>
                    <a:pt x="0" y="2055845"/>
                  </a:lnTo>
                  <a:lnTo>
                    <a:pt x="68323" y="1964478"/>
                  </a:lnTo>
                  <a:cubicBezTo>
                    <a:pt x="204182" y="1763381"/>
                    <a:pt x="283511" y="1520955"/>
                    <a:pt x="283511" y="1260000"/>
                  </a:cubicBezTo>
                  <a:cubicBezTo>
                    <a:pt x="283511" y="999046"/>
                    <a:pt x="204182" y="756619"/>
                    <a:pt x="68323" y="555522"/>
                  </a:cubicBezTo>
                  <a:lnTo>
                    <a:pt x="0" y="464155"/>
                  </a:lnTo>
                  <a:lnTo>
                    <a:pt x="4211" y="458523"/>
                  </a:lnTo>
                  <a:cubicBezTo>
                    <a:pt x="235313" y="178492"/>
                    <a:pt x="585056" y="0"/>
                    <a:pt x="976488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45AA9E6-16AD-6545-9A45-D51B939990CB}"/>
                </a:ext>
              </a:extLst>
            </p:cNvPr>
            <p:cNvSpPr txBox="1"/>
            <p:nvPr/>
          </p:nvSpPr>
          <p:spPr>
            <a:xfrm>
              <a:off x="3737495" y="4107308"/>
              <a:ext cx="139653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複權風險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不好擴增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高一致性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10A6005-F1C1-6244-88E8-2A5ECE0EBAF4}"/>
                </a:ext>
              </a:extLst>
            </p:cNvPr>
            <p:cNvSpPr txBox="1"/>
            <p:nvPr/>
          </p:nvSpPr>
          <p:spPr>
            <a:xfrm>
              <a:off x="5681805" y="4192895"/>
              <a:ext cx="13965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容易出錯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多種拓墣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F20A9F1-CB64-BF48-A71C-C8481CA3FBD6}"/>
                </a:ext>
              </a:extLst>
            </p:cNvPr>
            <p:cNvSpPr txBox="1"/>
            <p:nvPr/>
          </p:nvSpPr>
          <p:spPr>
            <a:xfrm>
              <a:off x="7644422" y="4187826"/>
              <a:ext cx="139653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高可用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定期整併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協調者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9952E68-F0BA-B04A-BDAB-B2279E6022AC}"/>
                </a:ext>
              </a:extLst>
            </p:cNvPr>
            <p:cNvSpPr txBox="1"/>
            <p:nvPr/>
          </p:nvSpPr>
          <p:spPr>
            <a:xfrm>
              <a:off x="3739098" y="3320148"/>
              <a:ext cx="1393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單一領袖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algn="ctr"/>
              <a:r>
                <a:rPr kumimoji="1" lang="en-US" altLang="zh-TW" dirty="0">
                  <a:solidFill>
                    <a:schemeClr val="bg1">
                      <a:alpha val="30000"/>
                    </a:schemeClr>
                  </a:solidFill>
                </a:rPr>
                <a:t>single-leader</a:t>
              </a:r>
              <a:endParaRPr kumimoji="1" lang="zh-TW" altLang="en-US" dirty="0">
                <a:solidFill>
                  <a:schemeClr val="bg1">
                    <a:alpha val="30000"/>
                  </a:schemeClr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80C05CF-51F9-2444-85E2-5CC954C1043B}"/>
                </a:ext>
              </a:extLst>
            </p:cNvPr>
            <p:cNvSpPr txBox="1"/>
            <p:nvPr/>
          </p:nvSpPr>
          <p:spPr>
            <a:xfrm>
              <a:off x="5681805" y="3320148"/>
              <a:ext cx="1393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chemeClr val="bg1"/>
                  </a:solidFill>
                </a:rPr>
                <a:t>多領袖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TW" dirty="0">
                  <a:solidFill>
                    <a:schemeClr val="bg1"/>
                  </a:solidFill>
                </a:rPr>
                <a:t>multi-leader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53366C9-2629-D04C-AE0B-0602A35F5C04}"/>
                </a:ext>
              </a:extLst>
            </p:cNvPr>
            <p:cNvSpPr txBox="1"/>
            <p:nvPr/>
          </p:nvSpPr>
          <p:spPr>
            <a:xfrm>
              <a:off x="7614445" y="3181648"/>
              <a:ext cx="14564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無領袖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algn="ctr"/>
              <a:r>
                <a:rPr kumimoji="1" lang="en-US" altLang="zh-TW" dirty="0">
                  <a:solidFill>
                    <a:schemeClr val="bg1">
                      <a:alpha val="30000"/>
                    </a:schemeClr>
                  </a:solidFill>
                </a:rPr>
                <a:t>leaderless/</a:t>
              </a:r>
            </a:p>
            <a:p>
              <a:pPr algn="ctr"/>
              <a:r>
                <a:rPr kumimoji="1" lang="en-US" altLang="zh-TW" dirty="0">
                  <a:solidFill>
                    <a:schemeClr val="bg1">
                      <a:alpha val="30000"/>
                    </a:schemeClr>
                  </a:solidFill>
                </a:rPr>
                <a:t>dynamo-style</a:t>
              </a:r>
              <a:endParaRPr kumimoji="1" lang="zh-TW" altLang="en-US" dirty="0">
                <a:solidFill>
                  <a:schemeClr val="bg1">
                    <a:alpha val="30000"/>
                  </a:schemeClr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AB0FB5C-B793-D442-8AA9-06D2DC5A7648}"/>
                </a:ext>
              </a:extLst>
            </p:cNvPr>
            <p:cNvSpPr txBox="1"/>
            <p:nvPr/>
          </p:nvSpPr>
          <p:spPr>
            <a:xfrm>
              <a:off x="4671452" y="2030972"/>
              <a:ext cx="1396536" cy="646331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複製日誌</a:t>
              </a:r>
              <a:endParaRPr kumimoji="1" lang="en-US" altLang="zh-TW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同異步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CC12531-49A6-CE48-8BE1-DC42927CC82A}"/>
                </a:ext>
              </a:extLst>
            </p:cNvPr>
            <p:cNvSpPr txBox="1"/>
            <p:nvPr/>
          </p:nvSpPr>
          <p:spPr>
            <a:xfrm>
              <a:off x="6624429" y="2030972"/>
              <a:ext cx="1396536" cy="6463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處理衝突</a:t>
              </a:r>
              <a:endParaRPr kumimoji="1"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梳理因果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2C38AF1-FF7D-2B4D-B83A-B1FABB3C97A2}"/>
                </a:ext>
              </a:extLst>
            </p:cNvPr>
            <p:cNvSpPr txBox="1"/>
            <p:nvPr/>
          </p:nvSpPr>
          <p:spPr>
            <a:xfrm>
              <a:off x="2885826" y="2030972"/>
              <a:ext cx="9348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趕工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延遲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48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78E460-1772-9542-8CF1-A813966D2646}"/>
              </a:ext>
            </a:extLst>
          </p:cNvPr>
          <p:cNvGrpSpPr/>
          <p:nvPr/>
        </p:nvGrpSpPr>
        <p:grpSpPr>
          <a:xfrm>
            <a:off x="2831306" y="1059001"/>
            <a:ext cx="6529387" cy="4245353"/>
            <a:chOff x="2831306" y="1059001"/>
            <a:chExt cx="6529387" cy="4245353"/>
          </a:xfrm>
        </p:grpSpPr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696F37ED-0176-6044-89A1-2528644ADB0B}"/>
                </a:ext>
              </a:extLst>
            </p:cNvPr>
            <p:cNvSpPr/>
            <p:nvPr/>
          </p:nvSpPr>
          <p:spPr>
            <a:xfrm>
              <a:off x="2831306" y="1059001"/>
              <a:ext cx="6529387" cy="4245353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圓角矩形 22">
              <a:extLst>
                <a:ext uri="{FF2B5EF4-FFF2-40B4-BE49-F238E27FC236}">
                  <a16:creationId xmlns:a16="http://schemas.microsoft.com/office/drawing/2014/main" id="{A42B5397-921D-A048-90CA-EE8ECD4E52CA}"/>
                </a:ext>
              </a:extLst>
            </p:cNvPr>
            <p:cNvSpPr/>
            <p:nvPr/>
          </p:nvSpPr>
          <p:spPr>
            <a:xfrm>
              <a:off x="5303044" y="1258284"/>
              <a:ext cx="3138652" cy="37521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圓柱 23">
              <a:extLst>
                <a:ext uri="{FF2B5EF4-FFF2-40B4-BE49-F238E27FC236}">
                  <a16:creationId xmlns:a16="http://schemas.microsoft.com/office/drawing/2014/main" id="{5D5A0A95-C276-5743-BE3B-D32BC846AA90}"/>
                </a:ext>
              </a:extLst>
            </p:cNvPr>
            <p:cNvSpPr/>
            <p:nvPr/>
          </p:nvSpPr>
          <p:spPr>
            <a:xfrm>
              <a:off x="6959736" y="1794312"/>
              <a:ext cx="588579" cy="788276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" name="圓柱 24">
              <a:extLst>
                <a:ext uri="{FF2B5EF4-FFF2-40B4-BE49-F238E27FC236}">
                  <a16:creationId xmlns:a16="http://schemas.microsoft.com/office/drawing/2014/main" id="{BC58E6D8-02E2-D84C-AC30-E28D1007CF2A}"/>
                </a:ext>
              </a:extLst>
            </p:cNvPr>
            <p:cNvSpPr/>
            <p:nvPr/>
          </p:nvSpPr>
          <p:spPr>
            <a:xfrm>
              <a:off x="6959736" y="3649388"/>
              <a:ext cx="588579" cy="788276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87DB308-114C-F944-AD34-CB966C6B9A1D}"/>
                </a:ext>
              </a:extLst>
            </p:cNvPr>
            <p:cNvSpPr/>
            <p:nvPr/>
          </p:nvSpPr>
          <p:spPr>
            <a:xfrm>
              <a:off x="5619891" y="2934354"/>
              <a:ext cx="482078" cy="4946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8" name="直線箭頭接點 27">
              <a:extLst>
                <a:ext uri="{FF2B5EF4-FFF2-40B4-BE49-F238E27FC236}">
                  <a16:creationId xmlns:a16="http://schemas.microsoft.com/office/drawing/2014/main" id="{6442B310-88A8-E24B-A212-1D600E361269}"/>
                </a:ext>
              </a:extLst>
            </p:cNvPr>
            <p:cNvCxnSpPr>
              <a:stCxn id="27" idx="6"/>
              <a:endCxn id="24" idx="2"/>
            </p:cNvCxnSpPr>
            <p:nvPr/>
          </p:nvCxnSpPr>
          <p:spPr>
            <a:xfrm flipV="1">
              <a:off x="6101969" y="2188450"/>
              <a:ext cx="857767" cy="99322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箭頭接點 28">
              <a:extLst>
                <a:ext uri="{FF2B5EF4-FFF2-40B4-BE49-F238E27FC236}">
                  <a16:creationId xmlns:a16="http://schemas.microsoft.com/office/drawing/2014/main" id="{D103501C-A427-9445-93A8-EAA26E8F82BA}"/>
                </a:ext>
              </a:extLst>
            </p:cNvPr>
            <p:cNvCxnSpPr>
              <a:cxnSpLocks/>
              <a:stCxn id="27" idx="6"/>
              <a:endCxn id="25" idx="2"/>
            </p:cNvCxnSpPr>
            <p:nvPr/>
          </p:nvCxnSpPr>
          <p:spPr>
            <a:xfrm>
              <a:off x="6101969" y="3181678"/>
              <a:ext cx="857767" cy="861848"/>
            </a:xfrm>
            <a:prstGeom prst="straightConnector1">
              <a:avLst/>
            </a:prstGeom>
            <a:ln w="25400">
              <a:solidFill>
                <a:schemeClr val="bg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2464F98-9181-8C40-8B5A-3E1A3B3BDF3D}"/>
                </a:ext>
              </a:extLst>
            </p:cNvPr>
            <p:cNvSpPr txBox="1"/>
            <p:nvPr/>
          </p:nvSpPr>
          <p:spPr>
            <a:xfrm>
              <a:off x="6604008" y="13689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無領袖</a:t>
              </a:r>
            </a:p>
          </p:txBody>
        </p:sp>
        <p:cxnSp>
          <p:nvCxnSpPr>
            <p:cNvPr id="31" name="直線箭頭接點 30">
              <a:extLst>
                <a:ext uri="{FF2B5EF4-FFF2-40B4-BE49-F238E27FC236}">
                  <a16:creationId xmlns:a16="http://schemas.microsoft.com/office/drawing/2014/main" id="{4295D061-E981-E64D-9534-19275C719802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471863" y="3134381"/>
              <a:ext cx="1831181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F3E615C-ABBA-784B-8867-67C1A72E6C85}"/>
                </a:ext>
              </a:extLst>
            </p:cNvPr>
            <p:cNvSpPr txBox="1"/>
            <p:nvPr/>
          </p:nvSpPr>
          <p:spPr>
            <a:xfrm>
              <a:off x="5480234" y="352808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chemeClr val="bg1"/>
                  </a:solidFill>
                </a:rPr>
                <a:t>協調者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5C33D9C6-196B-3940-BF89-A0871FB02AFB}"/>
                </a:ext>
              </a:extLst>
            </p:cNvPr>
            <p:cNvSpPr txBox="1"/>
            <p:nvPr/>
          </p:nvSpPr>
          <p:spPr>
            <a:xfrm>
              <a:off x="4027992" y="268506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請求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145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A605424-75AF-8544-89B3-84C584CEF562}"/>
              </a:ext>
            </a:extLst>
          </p:cNvPr>
          <p:cNvGrpSpPr/>
          <p:nvPr/>
        </p:nvGrpSpPr>
        <p:grpSpPr>
          <a:xfrm>
            <a:off x="1976910" y="1525497"/>
            <a:ext cx="8686800" cy="4268084"/>
            <a:chOff x="1976910" y="1525497"/>
            <a:chExt cx="8686800" cy="4268084"/>
          </a:xfrm>
        </p:grpSpPr>
        <p:sp>
          <p:nvSpPr>
            <p:cNvPr id="19" name="圓角矩形 18">
              <a:extLst>
                <a:ext uri="{FF2B5EF4-FFF2-40B4-BE49-F238E27FC236}">
                  <a16:creationId xmlns:a16="http://schemas.microsoft.com/office/drawing/2014/main" id="{F8F81891-AED5-5E41-A0DD-8FBD57B5F958}"/>
                </a:ext>
              </a:extLst>
            </p:cNvPr>
            <p:cNvSpPr/>
            <p:nvPr/>
          </p:nvSpPr>
          <p:spPr>
            <a:xfrm>
              <a:off x="1976910" y="1525497"/>
              <a:ext cx="8686800" cy="4268084"/>
            </a:xfrm>
            <a:prstGeom prst="roundRect">
              <a:avLst/>
            </a:prstGeom>
            <a:solidFill>
              <a:schemeClr val="dk1">
                <a:alpha val="3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圓角矩形 19">
              <a:extLst>
                <a:ext uri="{FF2B5EF4-FFF2-40B4-BE49-F238E27FC236}">
                  <a16:creationId xmlns:a16="http://schemas.microsoft.com/office/drawing/2014/main" id="{4B87EABD-990A-DC4B-AC75-9853400B6243}"/>
                </a:ext>
              </a:extLst>
            </p:cNvPr>
            <p:cNvSpPr/>
            <p:nvPr/>
          </p:nvSpPr>
          <p:spPr>
            <a:xfrm>
              <a:off x="6144116" y="1700213"/>
              <a:ext cx="3753698" cy="38862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手繪多邊形 3">
              <a:extLst>
                <a:ext uri="{FF2B5EF4-FFF2-40B4-BE49-F238E27FC236}">
                  <a16:creationId xmlns:a16="http://schemas.microsoft.com/office/drawing/2014/main" id="{D4F97100-36E3-7E42-A6C2-7042100F886D}"/>
                </a:ext>
              </a:extLst>
            </p:cNvPr>
            <p:cNvSpPr/>
            <p:nvPr/>
          </p:nvSpPr>
          <p:spPr>
            <a:xfrm>
              <a:off x="5086209" y="3276658"/>
              <a:ext cx="567023" cy="1591690"/>
            </a:xfrm>
            <a:custGeom>
              <a:avLst/>
              <a:gdLst>
                <a:gd name="connsiteX0" fmla="*/ 283512 w 567023"/>
                <a:gd name="connsiteY0" fmla="*/ 0 h 1591690"/>
                <a:gd name="connsiteX1" fmla="*/ 351835 w 567023"/>
                <a:gd name="connsiteY1" fmla="*/ 91367 h 1591690"/>
                <a:gd name="connsiteX2" fmla="*/ 567023 w 567023"/>
                <a:gd name="connsiteY2" fmla="*/ 795845 h 1591690"/>
                <a:gd name="connsiteX3" fmla="*/ 351835 w 567023"/>
                <a:gd name="connsiteY3" fmla="*/ 1500323 h 1591690"/>
                <a:gd name="connsiteX4" fmla="*/ 283512 w 567023"/>
                <a:gd name="connsiteY4" fmla="*/ 1591690 h 1591690"/>
                <a:gd name="connsiteX5" fmla="*/ 215188 w 567023"/>
                <a:gd name="connsiteY5" fmla="*/ 1500323 h 1591690"/>
                <a:gd name="connsiteX6" fmla="*/ 0 w 567023"/>
                <a:gd name="connsiteY6" fmla="*/ 795845 h 1591690"/>
                <a:gd name="connsiteX7" fmla="*/ 215188 w 567023"/>
                <a:gd name="connsiteY7" fmla="*/ 91367 h 1591690"/>
                <a:gd name="connsiteX8" fmla="*/ 283512 w 567023"/>
                <a:gd name="connsiteY8" fmla="*/ 0 h 159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023" h="1591690">
                  <a:moveTo>
                    <a:pt x="283512" y="0"/>
                  </a:moveTo>
                  <a:lnTo>
                    <a:pt x="351835" y="91367"/>
                  </a:lnTo>
                  <a:cubicBezTo>
                    <a:pt x="487694" y="292464"/>
                    <a:pt x="567023" y="534891"/>
                    <a:pt x="567023" y="795845"/>
                  </a:cubicBezTo>
                  <a:cubicBezTo>
                    <a:pt x="567023" y="1056800"/>
                    <a:pt x="487694" y="1299226"/>
                    <a:pt x="351835" y="1500323"/>
                  </a:cubicBezTo>
                  <a:lnTo>
                    <a:pt x="283512" y="1591690"/>
                  </a:lnTo>
                  <a:lnTo>
                    <a:pt x="215188" y="1500323"/>
                  </a:lnTo>
                  <a:cubicBezTo>
                    <a:pt x="79330" y="1299226"/>
                    <a:pt x="0" y="1056800"/>
                    <a:pt x="0" y="795845"/>
                  </a:cubicBezTo>
                  <a:cubicBezTo>
                    <a:pt x="0" y="534891"/>
                    <a:pt x="79330" y="292464"/>
                    <a:pt x="215188" y="91367"/>
                  </a:cubicBezTo>
                  <a:lnTo>
                    <a:pt x="283512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5" name="手繪多邊形 4">
              <a:extLst>
                <a:ext uri="{FF2B5EF4-FFF2-40B4-BE49-F238E27FC236}">
                  <a16:creationId xmlns:a16="http://schemas.microsoft.com/office/drawing/2014/main" id="{18C02D7C-2360-BB4C-B357-9C6D3C406D01}"/>
                </a:ext>
              </a:extLst>
            </p:cNvPr>
            <p:cNvSpPr/>
            <p:nvPr/>
          </p:nvSpPr>
          <p:spPr>
            <a:xfrm>
              <a:off x="3133232" y="2812503"/>
              <a:ext cx="2236489" cy="2520000"/>
            </a:xfrm>
            <a:custGeom>
              <a:avLst/>
              <a:gdLst>
                <a:gd name="connsiteX0" fmla="*/ 1260000 w 2236489"/>
                <a:gd name="connsiteY0" fmla="*/ 0 h 2520000"/>
                <a:gd name="connsiteX1" fmla="*/ 2232277 w 2236489"/>
                <a:gd name="connsiteY1" fmla="*/ 458523 h 2520000"/>
                <a:gd name="connsiteX2" fmla="*/ 2236489 w 2236489"/>
                <a:gd name="connsiteY2" fmla="*/ 464155 h 2520000"/>
                <a:gd name="connsiteX3" fmla="*/ 2168165 w 2236489"/>
                <a:gd name="connsiteY3" fmla="*/ 555522 h 2520000"/>
                <a:gd name="connsiteX4" fmla="*/ 1952977 w 2236489"/>
                <a:gd name="connsiteY4" fmla="*/ 1260000 h 2520000"/>
                <a:gd name="connsiteX5" fmla="*/ 2168165 w 2236489"/>
                <a:gd name="connsiteY5" fmla="*/ 1964478 h 2520000"/>
                <a:gd name="connsiteX6" fmla="*/ 2236489 w 2236489"/>
                <a:gd name="connsiteY6" fmla="*/ 2055845 h 2520000"/>
                <a:gd name="connsiteX7" fmla="*/ 2232277 w 2236489"/>
                <a:gd name="connsiteY7" fmla="*/ 2061477 h 2520000"/>
                <a:gd name="connsiteX8" fmla="*/ 1260000 w 2236489"/>
                <a:gd name="connsiteY8" fmla="*/ 2520000 h 2520000"/>
                <a:gd name="connsiteX9" fmla="*/ 0 w 2236489"/>
                <a:gd name="connsiteY9" fmla="*/ 1260000 h 2520000"/>
                <a:gd name="connsiteX10" fmla="*/ 1260000 w 2236489"/>
                <a:gd name="connsiteY10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6489" h="2520000">
                  <a:moveTo>
                    <a:pt x="1260000" y="0"/>
                  </a:moveTo>
                  <a:cubicBezTo>
                    <a:pt x="1651432" y="0"/>
                    <a:pt x="2001175" y="178492"/>
                    <a:pt x="2232277" y="458523"/>
                  </a:cubicBezTo>
                  <a:lnTo>
                    <a:pt x="2236489" y="464155"/>
                  </a:lnTo>
                  <a:lnTo>
                    <a:pt x="2168165" y="555522"/>
                  </a:lnTo>
                  <a:cubicBezTo>
                    <a:pt x="2032307" y="756619"/>
                    <a:pt x="1952977" y="999046"/>
                    <a:pt x="1952977" y="1260000"/>
                  </a:cubicBezTo>
                  <a:cubicBezTo>
                    <a:pt x="1952977" y="1520955"/>
                    <a:pt x="2032307" y="1763381"/>
                    <a:pt x="2168165" y="1964478"/>
                  </a:cubicBezTo>
                  <a:lnTo>
                    <a:pt x="2236489" y="2055845"/>
                  </a:lnTo>
                  <a:lnTo>
                    <a:pt x="2232277" y="2061477"/>
                  </a:lnTo>
                  <a:cubicBezTo>
                    <a:pt x="2001175" y="2341509"/>
                    <a:pt x="1651432" y="2520000"/>
                    <a:pt x="1260000" y="2520000"/>
                  </a:cubicBezTo>
                  <a:cubicBezTo>
                    <a:pt x="564121" y="2520000"/>
                    <a:pt x="0" y="1955879"/>
                    <a:pt x="0" y="1260000"/>
                  </a:cubicBezTo>
                  <a:cubicBezTo>
                    <a:pt x="0" y="564121"/>
                    <a:pt x="564121" y="0"/>
                    <a:pt x="1260000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" name="手繪多邊形 5">
              <a:extLst>
                <a:ext uri="{FF2B5EF4-FFF2-40B4-BE49-F238E27FC236}">
                  <a16:creationId xmlns:a16="http://schemas.microsoft.com/office/drawing/2014/main" id="{8766B778-ED6A-3446-8B09-07269AFE3386}"/>
                </a:ext>
              </a:extLst>
            </p:cNvPr>
            <p:cNvSpPr/>
            <p:nvPr/>
          </p:nvSpPr>
          <p:spPr>
            <a:xfrm>
              <a:off x="7039186" y="3276658"/>
              <a:ext cx="567023" cy="1591690"/>
            </a:xfrm>
            <a:custGeom>
              <a:avLst/>
              <a:gdLst>
                <a:gd name="connsiteX0" fmla="*/ 283512 w 567023"/>
                <a:gd name="connsiteY0" fmla="*/ 0 h 1591690"/>
                <a:gd name="connsiteX1" fmla="*/ 351835 w 567023"/>
                <a:gd name="connsiteY1" fmla="*/ 91367 h 1591690"/>
                <a:gd name="connsiteX2" fmla="*/ 567023 w 567023"/>
                <a:gd name="connsiteY2" fmla="*/ 795845 h 1591690"/>
                <a:gd name="connsiteX3" fmla="*/ 351835 w 567023"/>
                <a:gd name="connsiteY3" fmla="*/ 1500323 h 1591690"/>
                <a:gd name="connsiteX4" fmla="*/ 283512 w 567023"/>
                <a:gd name="connsiteY4" fmla="*/ 1591690 h 1591690"/>
                <a:gd name="connsiteX5" fmla="*/ 215188 w 567023"/>
                <a:gd name="connsiteY5" fmla="*/ 1500323 h 1591690"/>
                <a:gd name="connsiteX6" fmla="*/ 0 w 567023"/>
                <a:gd name="connsiteY6" fmla="*/ 795845 h 1591690"/>
                <a:gd name="connsiteX7" fmla="*/ 215188 w 567023"/>
                <a:gd name="connsiteY7" fmla="*/ 91367 h 1591690"/>
                <a:gd name="connsiteX8" fmla="*/ 283512 w 567023"/>
                <a:gd name="connsiteY8" fmla="*/ 0 h 159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023" h="1591690">
                  <a:moveTo>
                    <a:pt x="283512" y="0"/>
                  </a:moveTo>
                  <a:lnTo>
                    <a:pt x="351835" y="91367"/>
                  </a:lnTo>
                  <a:cubicBezTo>
                    <a:pt x="487694" y="292464"/>
                    <a:pt x="567023" y="534891"/>
                    <a:pt x="567023" y="795845"/>
                  </a:cubicBezTo>
                  <a:cubicBezTo>
                    <a:pt x="567023" y="1056800"/>
                    <a:pt x="487694" y="1299226"/>
                    <a:pt x="351835" y="1500323"/>
                  </a:cubicBezTo>
                  <a:lnTo>
                    <a:pt x="283512" y="1591690"/>
                  </a:lnTo>
                  <a:lnTo>
                    <a:pt x="215188" y="1500323"/>
                  </a:lnTo>
                  <a:cubicBezTo>
                    <a:pt x="79330" y="1299226"/>
                    <a:pt x="0" y="1056800"/>
                    <a:pt x="0" y="795845"/>
                  </a:cubicBezTo>
                  <a:cubicBezTo>
                    <a:pt x="0" y="534891"/>
                    <a:pt x="79330" y="292464"/>
                    <a:pt x="215188" y="91367"/>
                  </a:cubicBezTo>
                  <a:lnTo>
                    <a:pt x="283512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" name="手繪多邊形 6">
              <a:extLst>
                <a:ext uri="{FF2B5EF4-FFF2-40B4-BE49-F238E27FC236}">
                  <a16:creationId xmlns:a16="http://schemas.microsoft.com/office/drawing/2014/main" id="{309785AD-9C41-B341-A7F9-6ADD5AE97027}"/>
                </a:ext>
              </a:extLst>
            </p:cNvPr>
            <p:cNvSpPr/>
            <p:nvPr/>
          </p:nvSpPr>
          <p:spPr>
            <a:xfrm>
              <a:off x="5369721" y="2812503"/>
              <a:ext cx="1952977" cy="2520000"/>
            </a:xfrm>
            <a:custGeom>
              <a:avLst/>
              <a:gdLst>
                <a:gd name="connsiteX0" fmla="*/ 976488 w 1952977"/>
                <a:gd name="connsiteY0" fmla="*/ 0 h 2520000"/>
                <a:gd name="connsiteX1" fmla="*/ 1948765 w 1952977"/>
                <a:gd name="connsiteY1" fmla="*/ 458523 h 2520000"/>
                <a:gd name="connsiteX2" fmla="*/ 1952977 w 1952977"/>
                <a:gd name="connsiteY2" fmla="*/ 464155 h 2520000"/>
                <a:gd name="connsiteX3" fmla="*/ 1884653 w 1952977"/>
                <a:gd name="connsiteY3" fmla="*/ 555522 h 2520000"/>
                <a:gd name="connsiteX4" fmla="*/ 1669465 w 1952977"/>
                <a:gd name="connsiteY4" fmla="*/ 1260000 h 2520000"/>
                <a:gd name="connsiteX5" fmla="*/ 1884653 w 1952977"/>
                <a:gd name="connsiteY5" fmla="*/ 1964478 h 2520000"/>
                <a:gd name="connsiteX6" fmla="*/ 1952977 w 1952977"/>
                <a:gd name="connsiteY6" fmla="*/ 2055845 h 2520000"/>
                <a:gd name="connsiteX7" fmla="*/ 1948765 w 1952977"/>
                <a:gd name="connsiteY7" fmla="*/ 2061477 h 2520000"/>
                <a:gd name="connsiteX8" fmla="*/ 976488 w 1952977"/>
                <a:gd name="connsiteY8" fmla="*/ 2520000 h 2520000"/>
                <a:gd name="connsiteX9" fmla="*/ 4211 w 1952977"/>
                <a:gd name="connsiteY9" fmla="*/ 2061477 h 2520000"/>
                <a:gd name="connsiteX10" fmla="*/ 0 w 1952977"/>
                <a:gd name="connsiteY10" fmla="*/ 2055845 h 2520000"/>
                <a:gd name="connsiteX11" fmla="*/ 68323 w 1952977"/>
                <a:gd name="connsiteY11" fmla="*/ 1964478 h 2520000"/>
                <a:gd name="connsiteX12" fmla="*/ 283511 w 1952977"/>
                <a:gd name="connsiteY12" fmla="*/ 1260000 h 2520000"/>
                <a:gd name="connsiteX13" fmla="*/ 68323 w 1952977"/>
                <a:gd name="connsiteY13" fmla="*/ 555522 h 2520000"/>
                <a:gd name="connsiteX14" fmla="*/ 0 w 1952977"/>
                <a:gd name="connsiteY14" fmla="*/ 464155 h 2520000"/>
                <a:gd name="connsiteX15" fmla="*/ 4211 w 1952977"/>
                <a:gd name="connsiteY15" fmla="*/ 458523 h 2520000"/>
                <a:gd name="connsiteX16" fmla="*/ 976488 w 1952977"/>
                <a:gd name="connsiteY16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52977" h="2520000">
                  <a:moveTo>
                    <a:pt x="976488" y="0"/>
                  </a:moveTo>
                  <a:cubicBezTo>
                    <a:pt x="1367920" y="0"/>
                    <a:pt x="1717663" y="178492"/>
                    <a:pt x="1948765" y="458523"/>
                  </a:cubicBezTo>
                  <a:lnTo>
                    <a:pt x="1952977" y="464155"/>
                  </a:lnTo>
                  <a:lnTo>
                    <a:pt x="1884653" y="555522"/>
                  </a:lnTo>
                  <a:cubicBezTo>
                    <a:pt x="1748795" y="756619"/>
                    <a:pt x="1669465" y="999046"/>
                    <a:pt x="1669465" y="1260000"/>
                  </a:cubicBezTo>
                  <a:cubicBezTo>
                    <a:pt x="1669465" y="1520955"/>
                    <a:pt x="1748795" y="1763381"/>
                    <a:pt x="1884653" y="1964478"/>
                  </a:cubicBezTo>
                  <a:lnTo>
                    <a:pt x="1952977" y="2055845"/>
                  </a:lnTo>
                  <a:lnTo>
                    <a:pt x="1948765" y="2061477"/>
                  </a:lnTo>
                  <a:cubicBezTo>
                    <a:pt x="1717663" y="2341509"/>
                    <a:pt x="1367920" y="2520000"/>
                    <a:pt x="976488" y="2520000"/>
                  </a:cubicBezTo>
                  <a:cubicBezTo>
                    <a:pt x="585056" y="2520000"/>
                    <a:pt x="235313" y="2341509"/>
                    <a:pt x="4211" y="2061477"/>
                  </a:cubicBezTo>
                  <a:lnTo>
                    <a:pt x="0" y="2055845"/>
                  </a:lnTo>
                  <a:lnTo>
                    <a:pt x="68323" y="1964478"/>
                  </a:lnTo>
                  <a:cubicBezTo>
                    <a:pt x="204182" y="1763381"/>
                    <a:pt x="283511" y="1520955"/>
                    <a:pt x="283511" y="1260000"/>
                  </a:cubicBezTo>
                  <a:cubicBezTo>
                    <a:pt x="283511" y="999046"/>
                    <a:pt x="204182" y="756619"/>
                    <a:pt x="68323" y="555522"/>
                  </a:cubicBezTo>
                  <a:lnTo>
                    <a:pt x="0" y="464155"/>
                  </a:lnTo>
                  <a:lnTo>
                    <a:pt x="4211" y="458523"/>
                  </a:lnTo>
                  <a:cubicBezTo>
                    <a:pt x="235313" y="178492"/>
                    <a:pt x="585056" y="0"/>
                    <a:pt x="976488" y="0"/>
                  </a:cubicBezTo>
                  <a:close/>
                </a:path>
              </a:pathLst>
            </a:custGeom>
            <a:noFill/>
            <a:ln>
              <a:solidFill>
                <a:schemeClr val="bg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>
                <a:solidFill>
                  <a:schemeClr val="lt1">
                    <a:alpha val="30000"/>
                  </a:schemeClr>
                </a:solidFill>
              </a:endParaRPr>
            </a:p>
          </p:txBody>
        </p:sp>
        <p:sp>
          <p:nvSpPr>
            <p:cNvPr id="8" name="手繪多邊形 7">
              <a:extLst>
                <a:ext uri="{FF2B5EF4-FFF2-40B4-BE49-F238E27FC236}">
                  <a16:creationId xmlns:a16="http://schemas.microsoft.com/office/drawing/2014/main" id="{B24F5A12-B35B-A940-BAC3-63B7A159F97E}"/>
                </a:ext>
              </a:extLst>
            </p:cNvPr>
            <p:cNvSpPr/>
            <p:nvPr/>
          </p:nvSpPr>
          <p:spPr>
            <a:xfrm>
              <a:off x="7322697" y="2812503"/>
              <a:ext cx="2236488" cy="2520000"/>
            </a:xfrm>
            <a:custGeom>
              <a:avLst/>
              <a:gdLst>
                <a:gd name="connsiteX0" fmla="*/ 976488 w 2236488"/>
                <a:gd name="connsiteY0" fmla="*/ 0 h 2520000"/>
                <a:gd name="connsiteX1" fmla="*/ 2236488 w 2236488"/>
                <a:gd name="connsiteY1" fmla="*/ 1260000 h 2520000"/>
                <a:gd name="connsiteX2" fmla="*/ 976488 w 2236488"/>
                <a:gd name="connsiteY2" fmla="*/ 2520000 h 2520000"/>
                <a:gd name="connsiteX3" fmla="*/ 4211 w 2236488"/>
                <a:gd name="connsiteY3" fmla="*/ 2061477 h 2520000"/>
                <a:gd name="connsiteX4" fmla="*/ 0 w 2236488"/>
                <a:gd name="connsiteY4" fmla="*/ 2055845 h 2520000"/>
                <a:gd name="connsiteX5" fmla="*/ 68323 w 2236488"/>
                <a:gd name="connsiteY5" fmla="*/ 1964478 h 2520000"/>
                <a:gd name="connsiteX6" fmla="*/ 283511 w 2236488"/>
                <a:gd name="connsiteY6" fmla="*/ 1260000 h 2520000"/>
                <a:gd name="connsiteX7" fmla="*/ 68323 w 2236488"/>
                <a:gd name="connsiteY7" fmla="*/ 555522 h 2520000"/>
                <a:gd name="connsiteX8" fmla="*/ 0 w 2236488"/>
                <a:gd name="connsiteY8" fmla="*/ 464155 h 2520000"/>
                <a:gd name="connsiteX9" fmla="*/ 4211 w 2236488"/>
                <a:gd name="connsiteY9" fmla="*/ 458523 h 2520000"/>
                <a:gd name="connsiteX10" fmla="*/ 976488 w 2236488"/>
                <a:gd name="connsiteY10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6488" h="2520000">
                  <a:moveTo>
                    <a:pt x="976488" y="0"/>
                  </a:moveTo>
                  <a:cubicBezTo>
                    <a:pt x="1672367" y="0"/>
                    <a:pt x="2236488" y="564121"/>
                    <a:pt x="2236488" y="1260000"/>
                  </a:cubicBezTo>
                  <a:cubicBezTo>
                    <a:pt x="2236488" y="1955879"/>
                    <a:pt x="1672367" y="2520000"/>
                    <a:pt x="976488" y="2520000"/>
                  </a:cubicBezTo>
                  <a:cubicBezTo>
                    <a:pt x="585056" y="2520000"/>
                    <a:pt x="235313" y="2341509"/>
                    <a:pt x="4211" y="2061477"/>
                  </a:cubicBezTo>
                  <a:lnTo>
                    <a:pt x="0" y="2055845"/>
                  </a:lnTo>
                  <a:lnTo>
                    <a:pt x="68323" y="1964478"/>
                  </a:lnTo>
                  <a:cubicBezTo>
                    <a:pt x="204182" y="1763381"/>
                    <a:pt x="283511" y="1520955"/>
                    <a:pt x="283511" y="1260000"/>
                  </a:cubicBezTo>
                  <a:cubicBezTo>
                    <a:pt x="283511" y="999046"/>
                    <a:pt x="204182" y="756619"/>
                    <a:pt x="68323" y="555522"/>
                  </a:cubicBezTo>
                  <a:lnTo>
                    <a:pt x="0" y="464155"/>
                  </a:lnTo>
                  <a:lnTo>
                    <a:pt x="4211" y="458523"/>
                  </a:lnTo>
                  <a:cubicBezTo>
                    <a:pt x="235313" y="178492"/>
                    <a:pt x="585056" y="0"/>
                    <a:pt x="976488" y="0"/>
                  </a:cubicBez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45AA9E6-16AD-6545-9A45-D51B939990CB}"/>
                </a:ext>
              </a:extLst>
            </p:cNvPr>
            <p:cNvSpPr txBox="1"/>
            <p:nvPr/>
          </p:nvSpPr>
          <p:spPr>
            <a:xfrm>
              <a:off x="3737495" y="4107308"/>
              <a:ext cx="139653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複權風險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不好擴增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高一致性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10A6005-F1C1-6244-88E8-2A5ECE0EBAF4}"/>
                </a:ext>
              </a:extLst>
            </p:cNvPr>
            <p:cNvSpPr txBox="1"/>
            <p:nvPr/>
          </p:nvSpPr>
          <p:spPr>
            <a:xfrm>
              <a:off x="5681805" y="4192895"/>
              <a:ext cx="139653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容易出錯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多種拓墣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F20A9F1-CB64-BF48-A71C-C8481CA3FBD6}"/>
                </a:ext>
              </a:extLst>
            </p:cNvPr>
            <p:cNvSpPr txBox="1"/>
            <p:nvPr/>
          </p:nvSpPr>
          <p:spPr>
            <a:xfrm>
              <a:off x="7644422" y="4187826"/>
              <a:ext cx="139653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高可用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定期整併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協調者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9952E68-F0BA-B04A-BDAB-B2279E6022AC}"/>
                </a:ext>
              </a:extLst>
            </p:cNvPr>
            <p:cNvSpPr txBox="1"/>
            <p:nvPr/>
          </p:nvSpPr>
          <p:spPr>
            <a:xfrm>
              <a:off x="3739098" y="3320148"/>
              <a:ext cx="1393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單一領袖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algn="ctr"/>
              <a:r>
                <a:rPr kumimoji="1" lang="en-US" altLang="zh-TW" dirty="0">
                  <a:solidFill>
                    <a:schemeClr val="bg1">
                      <a:alpha val="30000"/>
                    </a:schemeClr>
                  </a:solidFill>
                </a:rPr>
                <a:t>single-leader</a:t>
              </a:r>
              <a:endParaRPr kumimoji="1" lang="zh-TW" altLang="en-US" dirty="0">
                <a:solidFill>
                  <a:schemeClr val="bg1">
                    <a:alpha val="30000"/>
                  </a:schemeClr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80C05CF-51F9-2444-85E2-5CC954C1043B}"/>
                </a:ext>
              </a:extLst>
            </p:cNvPr>
            <p:cNvSpPr txBox="1"/>
            <p:nvPr/>
          </p:nvSpPr>
          <p:spPr>
            <a:xfrm>
              <a:off x="5681805" y="3320148"/>
              <a:ext cx="1393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chemeClr val="bg1">
                      <a:alpha val="30000"/>
                    </a:schemeClr>
                  </a:solidFill>
                </a:rPr>
                <a:t>多領袖</a:t>
              </a:r>
              <a:endParaRPr kumimoji="1" lang="en-US" altLang="zh-TW" dirty="0">
                <a:solidFill>
                  <a:schemeClr val="bg1">
                    <a:alpha val="30000"/>
                  </a:schemeClr>
                </a:solidFill>
              </a:endParaRPr>
            </a:p>
            <a:p>
              <a:pPr algn="ctr"/>
              <a:r>
                <a:rPr kumimoji="1" lang="en-US" altLang="zh-TW" dirty="0">
                  <a:solidFill>
                    <a:schemeClr val="bg1">
                      <a:alpha val="30000"/>
                    </a:schemeClr>
                  </a:solidFill>
                </a:rPr>
                <a:t>multi-leader</a:t>
              </a:r>
              <a:endParaRPr kumimoji="1" lang="zh-TW" altLang="en-US" dirty="0">
                <a:solidFill>
                  <a:schemeClr val="bg1">
                    <a:alpha val="30000"/>
                  </a:schemeClr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53366C9-2629-D04C-AE0B-0602A35F5C04}"/>
                </a:ext>
              </a:extLst>
            </p:cNvPr>
            <p:cNvSpPr txBox="1"/>
            <p:nvPr/>
          </p:nvSpPr>
          <p:spPr>
            <a:xfrm>
              <a:off x="7614445" y="3181648"/>
              <a:ext cx="145648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dirty="0">
                  <a:solidFill>
                    <a:schemeClr val="bg1"/>
                  </a:solidFill>
                </a:rPr>
                <a:t>無領袖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en-US" altLang="zh-TW" dirty="0">
                  <a:solidFill>
                    <a:schemeClr val="bg1"/>
                  </a:solidFill>
                </a:rPr>
                <a:t>leaderless/</a:t>
              </a:r>
            </a:p>
            <a:p>
              <a:pPr algn="ctr"/>
              <a:r>
                <a:rPr kumimoji="1" lang="en-US" altLang="zh-TW" dirty="0">
                  <a:solidFill>
                    <a:schemeClr val="bg1"/>
                  </a:solidFill>
                </a:rPr>
                <a:t>dynamo-style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AB0FB5C-B793-D442-8AA9-06D2DC5A7648}"/>
                </a:ext>
              </a:extLst>
            </p:cNvPr>
            <p:cNvSpPr txBox="1"/>
            <p:nvPr/>
          </p:nvSpPr>
          <p:spPr>
            <a:xfrm>
              <a:off x="4671452" y="2030972"/>
              <a:ext cx="1396536" cy="646331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2">
                      <a:lumMod val="60000"/>
                      <a:lumOff val="40000"/>
                      <a:alpha val="30000"/>
                    </a:schemeClr>
                  </a:solidFill>
                </a:rPr>
                <a:t>複製日誌</a:t>
              </a:r>
              <a:endParaRPr kumimoji="1" lang="en-US" altLang="zh-TW" dirty="0"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2">
                      <a:lumMod val="60000"/>
                      <a:lumOff val="40000"/>
                      <a:alpha val="30000"/>
                    </a:schemeClr>
                  </a:solidFill>
                </a:rPr>
                <a:t>同異步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CC12531-49A6-CE48-8BE1-DC42927CC82A}"/>
                </a:ext>
              </a:extLst>
            </p:cNvPr>
            <p:cNvSpPr txBox="1"/>
            <p:nvPr/>
          </p:nvSpPr>
          <p:spPr>
            <a:xfrm>
              <a:off x="6624429" y="2030972"/>
              <a:ext cx="1396536" cy="6463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處理衝突</a:t>
              </a:r>
              <a:endParaRPr kumimoji="1"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梳理因果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2C38AF1-FF7D-2B4D-B83A-B1FABB3C97A2}"/>
                </a:ext>
              </a:extLst>
            </p:cNvPr>
            <p:cNvSpPr txBox="1"/>
            <p:nvPr/>
          </p:nvSpPr>
          <p:spPr>
            <a:xfrm>
              <a:off x="2885826" y="2030972"/>
              <a:ext cx="9348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趕工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/>
                  </a:solidFill>
                </a:rPr>
                <a:t>延遲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16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222</Words>
  <Application>Microsoft Macintosh PowerPoint</Application>
  <PresentationFormat>寬螢幕</PresentationFormat>
  <Paragraphs>107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evan.lu[呂學洲]</dc:creator>
  <cp:lastModifiedBy>evan.lu[呂學洲]</cp:lastModifiedBy>
  <cp:revision>16</cp:revision>
  <dcterms:created xsi:type="dcterms:W3CDTF">2022-01-30T03:03:45Z</dcterms:created>
  <dcterms:modified xsi:type="dcterms:W3CDTF">2022-02-01T08:25:24Z</dcterms:modified>
</cp:coreProperties>
</file>