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7DFDE-3D85-4299-860F-AFBABD090C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ECBA00A-ED9A-4EB3-829A-570DC1332EC0}">
      <dgm:prSet phldrT="[テキスト]"/>
      <dgm:spPr/>
      <dgm:t>
        <a:bodyPr/>
        <a:lstStyle/>
        <a:p>
          <a:r>
            <a:rPr kumimoji="1" lang="ja-JP" altLang="en-US" dirty="0"/>
            <a:t>機密スマートアート</a:t>
          </a:r>
        </a:p>
      </dgm:t>
    </dgm:pt>
    <dgm:pt modelId="{BCA31364-289D-41EB-B494-A9DB1E2B8E62}" type="parTrans" cxnId="{847AB873-3C3F-431A-8CC3-07F5FA77000E}">
      <dgm:prSet/>
      <dgm:spPr/>
      <dgm:t>
        <a:bodyPr/>
        <a:lstStyle/>
        <a:p>
          <a:endParaRPr kumimoji="1" lang="ja-JP" altLang="en-US"/>
        </a:p>
      </dgm:t>
    </dgm:pt>
    <dgm:pt modelId="{71A142DC-08EE-42AC-9703-B0C8ADDA4C89}" type="sibTrans" cxnId="{847AB873-3C3F-431A-8CC3-07F5FA77000E}">
      <dgm:prSet/>
      <dgm:spPr/>
      <dgm:t>
        <a:bodyPr/>
        <a:lstStyle/>
        <a:p>
          <a:endParaRPr kumimoji="1" lang="ja-JP" altLang="en-US"/>
        </a:p>
      </dgm:t>
    </dgm:pt>
    <dgm:pt modelId="{FE69B41E-4547-4869-82AB-1D471A34F5AA}">
      <dgm:prSet phldrT="[テキスト]"/>
      <dgm:spPr/>
      <dgm:t>
        <a:bodyPr/>
        <a:lstStyle/>
        <a:p>
          <a:r>
            <a:rPr kumimoji="1" lang="ja-JP" altLang="en-US" dirty="0"/>
            <a:t>ううスマートアート</a:t>
          </a:r>
        </a:p>
      </dgm:t>
    </dgm:pt>
    <dgm:pt modelId="{0DD825E6-76A0-487B-8BCD-C08E3D8F0300}" type="parTrans" cxnId="{08A1A78D-C4F4-4F57-9E90-0AA648A61DA3}">
      <dgm:prSet/>
      <dgm:spPr/>
      <dgm:t>
        <a:bodyPr/>
        <a:lstStyle/>
        <a:p>
          <a:endParaRPr kumimoji="1" lang="ja-JP" altLang="en-US"/>
        </a:p>
      </dgm:t>
    </dgm:pt>
    <dgm:pt modelId="{8ACA49BC-D143-47BC-AA68-CF3B7DFF69D1}" type="sibTrans" cxnId="{08A1A78D-C4F4-4F57-9E90-0AA648A61DA3}">
      <dgm:prSet/>
      <dgm:spPr/>
      <dgm:t>
        <a:bodyPr/>
        <a:lstStyle/>
        <a:p>
          <a:endParaRPr kumimoji="1" lang="ja-JP" altLang="en-US"/>
        </a:p>
      </dgm:t>
    </dgm:pt>
    <dgm:pt modelId="{118C0C83-9C11-4E58-9F06-077D7B5A95A4}">
      <dgm:prSet phldrT="[テキスト]"/>
      <dgm:spPr/>
      <dgm:t>
        <a:bodyPr/>
        <a:lstStyle/>
        <a:p>
          <a:r>
            <a:rPr kumimoji="1" lang="en-US" altLang="ja-JP" dirty="0"/>
            <a:t>SmartArt</a:t>
          </a:r>
          <a:endParaRPr kumimoji="1" lang="ja-JP" altLang="en-US" dirty="0"/>
        </a:p>
      </dgm:t>
    </dgm:pt>
    <dgm:pt modelId="{811E114C-5972-43FA-AA8C-06229C1585BF}" type="parTrans" cxnId="{110D2DB6-99C5-4E7C-AAB9-AE1A60430F3A}">
      <dgm:prSet/>
      <dgm:spPr/>
      <dgm:t>
        <a:bodyPr/>
        <a:lstStyle/>
        <a:p>
          <a:endParaRPr kumimoji="1" lang="ja-JP" altLang="en-US"/>
        </a:p>
      </dgm:t>
    </dgm:pt>
    <dgm:pt modelId="{EEDD4178-856C-45A5-9ADB-5D74DC11BD80}" type="sibTrans" cxnId="{110D2DB6-99C5-4E7C-AAB9-AE1A60430F3A}">
      <dgm:prSet/>
      <dgm:spPr/>
      <dgm:t>
        <a:bodyPr/>
        <a:lstStyle/>
        <a:p>
          <a:endParaRPr kumimoji="1" lang="ja-JP" altLang="en-US"/>
        </a:p>
      </dgm:t>
    </dgm:pt>
    <dgm:pt modelId="{17208369-0009-4536-9E27-76078BCCB116}" type="pres">
      <dgm:prSet presAssocID="{C947DFDE-3D85-4299-860F-AFBABD090C58}" presName="linear" presStyleCnt="0">
        <dgm:presLayoutVars>
          <dgm:dir/>
          <dgm:animLvl val="lvl"/>
          <dgm:resizeHandles val="exact"/>
        </dgm:presLayoutVars>
      </dgm:prSet>
      <dgm:spPr/>
    </dgm:pt>
    <dgm:pt modelId="{7877A3CE-C004-47DF-BA8A-86E35EE85773}" type="pres">
      <dgm:prSet presAssocID="{CECBA00A-ED9A-4EB3-829A-570DC1332EC0}" presName="parentLin" presStyleCnt="0"/>
      <dgm:spPr/>
    </dgm:pt>
    <dgm:pt modelId="{A3DA367A-BAFC-4C82-84C7-54EE1018D4B0}" type="pres">
      <dgm:prSet presAssocID="{CECBA00A-ED9A-4EB3-829A-570DC1332EC0}" presName="parentLeftMargin" presStyleLbl="node1" presStyleIdx="0" presStyleCnt="3"/>
      <dgm:spPr/>
    </dgm:pt>
    <dgm:pt modelId="{A6371F0B-77AD-4182-9F12-B2E64EF6E130}" type="pres">
      <dgm:prSet presAssocID="{CECBA00A-ED9A-4EB3-829A-570DC1332E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44F820-5AC9-435D-8ADF-5AD8C74C4D6C}" type="pres">
      <dgm:prSet presAssocID="{CECBA00A-ED9A-4EB3-829A-570DC1332EC0}" presName="negativeSpace" presStyleCnt="0"/>
      <dgm:spPr/>
    </dgm:pt>
    <dgm:pt modelId="{C6B12586-B7C0-4A51-9D9F-9A92651A1C7B}" type="pres">
      <dgm:prSet presAssocID="{CECBA00A-ED9A-4EB3-829A-570DC1332EC0}" presName="childText" presStyleLbl="conFgAcc1" presStyleIdx="0" presStyleCnt="3">
        <dgm:presLayoutVars>
          <dgm:bulletEnabled val="1"/>
        </dgm:presLayoutVars>
      </dgm:prSet>
      <dgm:spPr/>
    </dgm:pt>
    <dgm:pt modelId="{139D41B1-30A8-4E25-9157-5C7AA774E573}" type="pres">
      <dgm:prSet presAssocID="{71A142DC-08EE-42AC-9703-B0C8ADDA4C89}" presName="spaceBetweenRectangles" presStyleCnt="0"/>
      <dgm:spPr/>
    </dgm:pt>
    <dgm:pt modelId="{0F3F0D93-EDDA-40F2-96AF-405BF10AE9AB}" type="pres">
      <dgm:prSet presAssocID="{FE69B41E-4547-4869-82AB-1D471A34F5AA}" presName="parentLin" presStyleCnt="0"/>
      <dgm:spPr/>
    </dgm:pt>
    <dgm:pt modelId="{D394F535-15AD-4C83-BCD1-86967DC55391}" type="pres">
      <dgm:prSet presAssocID="{FE69B41E-4547-4869-82AB-1D471A34F5AA}" presName="parentLeftMargin" presStyleLbl="node1" presStyleIdx="0" presStyleCnt="3"/>
      <dgm:spPr/>
    </dgm:pt>
    <dgm:pt modelId="{8FFED87A-A62D-4AC8-90B7-ECBA5AD1C117}" type="pres">
      <dgm:prSet presAssocID="{FE69B41E-4547-4869-82AB-1D471A34F5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68B3AF-6833-4F62-8247-25293C64071E}" type="pres">
      <dgm:prSet presAssocID="{FE69B41E-4547-4869-82AB-1D471A34F5AA}" presName="negativeSpace" presStyleCnt="0"/>
      <dgm:spPr/>
    </dgm:pt>
    <dgm:pt modelId="{A07C111A-DA62-444E-8AA4-675F3ED79062}" type="pres">
      <dgm:prSet presAssocID="{FE69B41E-4547-4869-82AB-1D471A34F5AA}" presName="childText" presStyleLbl="conFgAcc1" presStyleIdx="1" presStyleCnt="3">
        <dgm:presLayoutVars>
          <dgm:bulletEnabled val="1"/>
        </dgm:presLayoutVars>
      </dgm:prSet>
      <dgm:spPr/>
    </dgm:pt>
    <dgm:pt modelId="{EBFE118F-EBD6-4ACF-B5A8-658295859ED1}" type="pres">
      <dgm:prSet presAssocID="{8ACA49BC-D143-47BC-AA68-CF3B7DFF69D1}" presName="spaceBetweenRectangles" presStyleCnt="0"/>
      <dgm:spPr/>
    </dgm:pt>
    <dgm:pt modelId="{7EE75D08-008D-4551-8655-35362842EEE6}" type="pres">
      <dgm:prSet presAssocID="{118C0C83-9C11-4E58-9F06-077D7B5A95A4}" presName="parentLin" presStyleCnt="0"/>
      <dgm:spPr/>
    </dgm:pt>
    <dgm:pt modelId="{5D0E22E3-A645-44E7-854C-FAAD1537FC0E}" type="pres">
      <dgm:prSet presAssocID="{118C0C83-9C11-4E58-9F06-077D7B5A95A4}" presName="parentLeftMargin" presStyleLbl="node1" presStyleIdx="1" presStyleCnt="3"/>
      <dgm:spPr/>
    </dgm:pt>
    <dgm:pt modelId="{B231C6D7-BD00-4AEB-8A57-54D5D9134020}" type="pres">
      <dgm:prSet presAssocID="{118C0C83-9C11-4E58-9F06-077D7B5A95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84BB5D-6A09-4452-8B63-94E8018304C6}" type="pres">
      <dgm:prSet presAssocID="{118C0C83-9C11-4E58-9F06-077D7B5A95A4}" presName="negativeSpace" presStyleCnt="0"/>
      <dgm:spPr/>
    </dgm:pt>
    <dgm:pt modelId="{14F521E6-959D-4960-80FA-4033D35DF13E}" type="pres">
      <dgm:prSet presAssocID="{118C0C83-9C11-4E58-9F06-077D7B5A95A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F906B16-36CC-44B3-9833-33602D01BB60}" type="presOf" srcId="{FE69B41E-4547-4869-82AB-1D471A34F5AA}" destId="{D394F535-15AD-4C83-BCD1-86967DC55391}" srcOrd="0" destOrd="0" presId="urn:microsoft.com/office/officeart/2005/8/layout/list1"/>
    <dgm:cxn modelId="{24BF0925-61D5-423C-B62F-A71724D3AE87}" type="presOf" srcId="{C947DFDE-3D85-4299-860F-AFBABD090C58}" destId="{17208369-0009-4536-9E27-76078BCCB116}" srcOrd="0" destOrd="0" presId="urn:microsoft.com/office/officeart/2005/8/layout/list1"/>
    <dgm:cxn modelId="{5250C62F-A8CA-4060-BF4B-711896F3D77B}" type="presOf" srcId="{FE69B41E-4547-4869-82AB-1D471A34F5AA}" destId="{8FFED87A-A62D-4AC8-90B7-ECBA5AD1C117}" srcOrd="1" destOrd="0" presId="urn:microsoft.com/office/officeart/2005/8/layout/list1"/>
    <dgm:cxn modelId="{847AB873-3C3F-431A-8CC3-07F5FA77000E}" srcId="{C947DFDE-3D85-4299-860F-AFBABD090C58}" destId="{CECBA00A-ED9A-4EB3-829A-570DC1332EC0}" srcOrd="0" destOrd="0" parTransId="{BCA31364-289D-41EB-B494-A9DB1E2B8E62}" sibTransId="{71A142DC-08EE-42AC-9703-B0C8ADDA4C89}"/>
    <dgm:cxn modelId="{CACC7E88-FA83-43E8-8F28-3C669693CBDC}" type="presOf" srcId="{CECBA00A-ED9A-4EB3-829A-570DC1332EC0}" destId="{A3DA367A-BAFC-4C82-84C7-54EE1018D4B0}" srcOrd="0" destOrd="0" presId="urn:microsoft.com/office/officeart/2005/8/layout/list1"/>
    <dgm:cxn modelId="{08A1A78D-C4F4-4F57-9E90-0AA648A61DA3}" srcId="{C947DFDE-3D85-4299-860F-AFBABD090C58}" destId="{FE69B41E-4547-4869-82AB-1D471A34F5AA}" srcOrd="1" destOrd="0" parTransId="{0DD825E6-76A0-487B-8BCD-C08E3D8F0300}" sibTransId="{8ACA49BC-D143-47BC-AA68-CF3B7DFF69D1}"/>
    <dgm:cxn modelId="{110D2DB6-99C5-4E7C-AAB9-AE1A60430F3A}" srcId="{C947DFDE-3D85-4299-860F-AFBABD090C58}" destId="{118C0C83-9C11-4E58-9F06-077D7B5A95A4}" srcOrd="2" destOrd="0" parTransId="{811E114C-5972-43FA-AA8C-06229C1585BF}" sibTransId="{EEDD4178-856C-45A5-9ADB-5D74DC11BD80}"/>
    <dgm:cxn modelId="{E19D51C5-EC27-4C16-B6C8-42D1C7C109A1}" type="presOf" srcId="{CECBA00A-ED9A-4EB3-829A-570DC1332EC0}" destId="{A6371F0B-77AD-4182-9F12-B2E64EF6E130}" srcOrd="1" destOrd="0" presId="urn:microsoft.com/office/officeart/2005/8/layout/list1"/>
    <dgm:cxn modelId="{06B22ED5-FF17-4EAC-985E-1BA56F5EFAEB}" type="presOf" srcId="{118C0C83-9C11-4E58-9F06-077D7B5A95A4}" destId="{B231C6D7-BD00-4AEB-8A57-54D5D9134020}" srcOrd="1" destOrd="0" presId="urn:microsoft.com/office/officeart/2005/8/layout/list1"/>
    <dgm:cxn modelId="{1991DFE9-6BCA-4182-935B-77A5FDF02A50}" type="presOf" srcId="{118C0C83-9C11-4E58-9F06-077D7B5A95A4}" destId="{5D0E22E3-A645-44E7-854C-FAAD1537FC0E}" srcOrd="0" destOrd="0" presId="urn:microsoft.com/office/officeart/2005/8/layout/list1"/>
    <dgm:cxn modelId="{D8DCC1D1-CEE4-4C5D-9E99-7BDFD1869115}" type="presParOf" srcId="{17208369-0009-4536-9E27-76078BCCB116}" destId="{7877A3CE-C004-47DF-BA8A-86E35EE85773}" srcOrd="0" destOrd="0" presId="urn:microsoft.com/office/officeart/2005/8/layout/list1"/>
    <dgm:cxn modelId="{A4A4DAB6-C27A-4C8A-B88F-A2B268007476}" type="presParOf" srcId="{7877A3CE-C004-47DF-BA8A-86E35EE85773}" destId="{A3DA367A-BAFC-4C82-84C7-54EE1018D4B0}" srcOrd="0" destOrd="0" presId="urn:microsoft.com/office/officeart/2005/8/layout/list1"/>
    <dgm:cxn modelId="{E6CAE0EC-66A0-41A1-A5E9-4688BFA01AB3}" type="presParOf" srcId="{7877A3CE-C004-47DF-BA8A-86E35EE85773}" destId="{A6371F0B-77AD-4182-9F12-B2E64EF6E130}" srcOrd="1" destOrd="0" presId="urn:microsoft.com/office/officeart/2005/8/layout/list1"/>
    <dgm:cxn modelId="{218E4E8E-3713-4A5E-99E7-F72482E4E9CB}" type="presParOf" srcId="{17208369-0009-4536-9E27-76078BCCB116}" destId="{2F44F820-5AC9-435D-8ADF-5AD8C74C4D6C}" srcOrd="1" destOrd="0" presId="urn:microsoft.com/office/officeart/2005/8/layout/list1"/>
    <dgm:cxn modelId="{F7FEFCD3-717F-45F3-B70B-DD10A1761AA4}" type="presParOf" srcId="{17208369-0009-4536-9E27-76078BCCB116}" destId="{C6B12586-B7C0-4A51-9D9F-9A92651A1C7B}" srcOrd="2" destOrd="0" presId="urn:microsoft.com/office/officeart/2005/8/layout/list1"/>
    <dgm:cxn modelId="{29D248CB-BDED-48BF-A1BB-5E960B59C24D}" type="presParOf" srcId="{17208369-0009-4536-9E27-76078BCCB116}" destId="{139D41B1-30A8-4E25-9157-5C7AA774E573}" srcOrd="3" destOrd="0" presId="urn:microsoft.com/office/officeart/2005/8/layout/list1"/>
    <dgm:cxn modelId="{30972842-6EB9-430E-976C-B304B0CB7C90}" type="presParOf" srcId="{17208369-0009-4536-9E27-76078BCCB116}" destId="{0F3F0D93-EDDA-40F2-96AF-405BF10AE9AB}" srcOrd="4" destOrd="0" presId="urn:microsoft.com/office/officeart/2005/8/layout/list1"/>
    <dgm:cxn modelId="{C9B4FE3B-8181-47D4-BB7E-D1AB36480471}" type="presParOf" srcId="{0F3F0D93-EDDA-40F2-96AF-405BF10AE9AB}" destId="{D394F535-15AD-4C83-BCD1-86967DC55391}" srcOrd="0" destOrd="0" presId="urn:microsoft.com/office/officeart/2005/8/layout/list1"/>
    <dgm:cxn modelId="{47B1DCC9-A842-4BAF-AE6E-377A8CA116F4}" type="presParOf" srcId="{0F3F0D93-EDDA-40F2-96AF-405BF10AE9AB}" destId="{8FFED87A-A62D-4AC8-90B7-ECBA5AD1C117}" srcOrd="1" destOrd="0" presId="urn:microsoft.com/office/officeart/2005/8/layout/list1"/>
    <dgm:cxn modelId="{BFB15F75-266F-41F3-8231-7D39CA7F8CB9}" type="presParOf" srcId="{17208369-0009-4536-9E27-76078BCCB116}" destId="{5F68B3AF-6833-4F62-8247-25293C64071E}" srcOrd="5" destOrd="0" presId="urn:microsoft.com/office/officeart/2005/8/layout/list1"/>
    <dgm:cxn modelId="{35DE0966-6AC0-4F6A-9514-3A28960745C5}" type="presParOf" srcId="{17208369-0009-4536-9E27-76078BCCB116}" destId="{A07C111A-DA62-444E-8AA4-675F3ED79062}" srcOrd="6" destOrd="0" presId="urn:microsoft.com/office/officeart/2005/8/layout/list1"/>
    <dgm:cxn modelId="{CC87807A-F5EE-4E3E-A4C1-06FD9ABA9221}" type="presParOf" srcId="{17208369-0009-4536-9E27-76078BCCB116}" destId="{EBFE118F-EBD6-4ACF-B5A8-658295859ED1}" srcOrd="7" destOrd="0" presId="urn:microsoft.com/office/officeart/2005/8/layout/list1"/>
    <dgm:cxn modelId="{63AB3670-D432-448F-9EBF-6121D0A8A964}" type="presParOf" srcId="{17208369-0009-4536-9E27-76078BCCB116}" destId="{7EE75D08-008D-4551-8655-35362842EEE6}" srcOrd="8" destOrd="0" presId="urn:microsoft.com/office/officeart/2005/8/layout/list1"/>
    <dgm:cxn modelId="{34202B07-4073-4F55-8C1F-04E104E2FE0A}" type="presParOf" srcId="{7EE75D08-008D-4551-8655-35362842EEE6}" destId="{5D0E22E3-A645-44E7-854C-FAAD1537FC0E}" srcOrd="0" destOrd="0" presId="urn:microsoft.com/office/officeart/2005/8/layout/list1"/>
    <dgm:cxn modelId="{BFAD1E34-3BC8-4DD2-8665-AFADDB43F6F9}" type="presParOf" srcId="{7EE75D08-008D-4551-8655-35362842EEE6}" destId="{B231C6D7-BD00-4AEB-8A57-54D5D9134020}" srcOrd="1" destOrd="0" presId="urn:microsoft.com/office/officeart/2005/8/layout/list1"/>
    <dgm:cxn modelId="{6A5ACBAD-DDAA-4405-AD10-EBA1F2E0E21E}" type="presParOf" srcId="{17208369-0009-4536-9E27-76078BCCB116}" destId="{6E84BB5D-6A09-4452-8B63-94E8018304C6}" srcOrd="9" destOrd="0" presId="urn:microsoft.com/office/officeart/2005/8/layout/list1"/>
    <dgm:cxn modelId="{C9807B88-1C2F-4D9D-9A05-1729303CDE09}" type="presParOf" srcId="{17208369-0009-4536-9E27-76078BCCB116}" destId="{14F521E6-959D-4960-80FA-4033D35DF13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EFFB2-B76C-4C79-A878-2A164FC23AE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D81D55A-C0FA-4DA7-BC90-AC08065A1650}">
      <dgm:prSet phldrT="[テキスト]"/>
      <dgm:spPr/>
      <dgm:t>
        <a:bodyPr/>
        <a:lstStyle/>
        <a:p>
          <a:r>
            <a:rPr kumimoji="1" lang="ja-JP" altLang="en-US" dirty="0"/>
            <a:t>円い</a:t>
          </a:r>
          <a:r>
            <a:rPr kumimoji="1" lang="en-US" altLang="ja-JP" dirty="0"/>
            <a:t>2</a:t>
          </a:r>
          <a:endParaRPr kumimoji="1" lang="ja-JP" altLang="en-US" dirty="0"/>
        </a:p>
      </dgm:t>
    </dgm:pt>
    <dgm:pt modelId="{BFA18E7D-28F2-4735-987B-C0E68DFC5C14}" type="parTrans" cxnId="{71420D91-0F2D-47A0-AF6D-5E1D07C77011}">
      <dgm:prSet/>
      <dgm:spPr/>
      <dgm:t>
        <a:bodyPr/>
        <a:lstStyle/>
        <a:p>
          <a:endParaRPr kumimoji="1" lang="ja-JP" altLang="en-US"/>
        </a:p>
      </dgm:t>
    </dgm:pt>
    <dgm:pt modelId="{6D625FB4-C7BE-4201-A7BF-3FBF70747601}" type="sibTrans" cxnId="{71420D91-0F2D-47A0-AF6D-5E1D07C77011}">
      <dgm:prSet/>
      <dgm:spPr/>
      <dgm:t>
        <a:bodyPr/>
        <a:lstStyle/>
        <a:p>
          <a:endParaRPr kumimoji="1" lang="ja-JP" altLang="en-US"/>
        </a:p>
      </dgm:t>
    </dgm:pt>
    <dgm:pt modelId="{1CCEB411-7C4E-4EE6-AE5F-C6F0863C4B3D}">
      <dgm:prSet phldrT="[テキスト]"/>
      <dgm:spPr/>
      <dgm:t>
        <a:bodyPr/>
        <a:lstStyle/>
        <a:p>
          <a:r>
            <a:rPr kumimoji="1" lang="ja-JP" altLang="en-US" dirty="0"/>
            <a:t>円う機密</a:t>
          </a:r>
          <a:r>
            <a:rPr kumimoji="1" lang="en-US" altLang="ja-JP" dirty="0"/>
            <a:t>3</a:t>
          </a:r>
          <a:endParaRPr kumimoji="1" lang="ja-JP" altLang="en-US" dirty="0"/>
        </a:p>
      </dgm:t>
    </dgm:pt>
    <dgm:pt modelId="{2CFD6F28-AB00-4FEF-B5F0-AFAC1B7569E9}" type="parTrans" cxnId="{22BB710B-45C9-4774-B790-49F43064C838}">
      <dgm:prSet/>
      <dgm:spPr/>
      <dgm:t>
        <a:bodyPr/>
        <a:lstStyle/>
        <a:p>
          <a:endParaRPr kumimoji="1" lang="ja-JP" altLang="en-US"/>
        </a:p>
      </dgm:t>
    </dgm:pt>
    <dgm:pt modelId="{0CAA70C2-6DB7-4921-BB0A-96AA29BF7132}" type="sibTrans" cxnId="{22BB710B-45C9-4774-B790-49F43064C838}">
      <dgm:prSet/>
      <dgm:spPr/>
      <dgm:t>
        <a:bodyPr/>
        <a:lstStyle/>
        <a:p>
          <a:endParaRPr kumimoji="1" lang="ja-JP" altLang="en-US"/>
        </a:p>
      </dgm:t>
    </dgm:pt>
    <dgm:pt modelId="{10CB4E44-20B7-4540-A714-3EB60B9D22F6}">
      <dgm:prSet phldrT="[テキスト]"/>
      <dgm:spPr/>
      <dgm:t>
        <a:bodyPr/>
        <a:lstStyle/>
        <a:p>
          <a:r>
            <a:rPr kumimoji="1" lang="ja-JP" altLang="en-US" dirty="0"/>
            <a:t>円あ</a:t>
          </a:r>
          <a:r>
            <a:rPr kumimoji="1" lang="en-US" altLang="ja-JP" dirty="0"/>
            <a:t>1</a:t>
          </a:r>
          <a:endParaRPr kumimoji="1" lang="ja-JP" altLang="en-US" dirty="0"/>
        </a:p>
      </dgm:t>
    </dgm:pt>
    <dgm:pt modelId="{B10F1CC8-C36E-4A31-B1F4-55621F03DB3F}" type="parTrans" cxnId="{06F70B5A-5C15-4743-BA58-1DB6BBA56FDC}">
      <dgm:prSet/>
      <dgm:spPr/>
      <dgm:t>
        <a:bodyPr/>
        <a:lstStyle/>
        <a:p>
          <a:endParaRPr kumimoji="1" lang="ja-JP" altLang="en-US"/>
        </a:p>
      </dgm:t>
    </dgm:pt>
    <dgm:pt modelId="{1686DA46-7AD8-44ED-ADA3-B4C5BBD2A67E}" type="sibTrans" cxnId="{06F70B5A-5C15-4743-BA58-1DB6BBA56FDC}">
      <dgm:prSet/>
      <dgm:spPr/>
      <dgm:t>
        <a:bodyPr/>
        <a:lstStyle/>
        <a:p>
          <a:endParaRPr kumimoji="1" lang="ja-JP" altLang="en-US"/>
        </a:p>
      </dgm:t>
    </dgm:pt>
    <dgm:pt modelId="{E98B1FBD-946C-4ACA-96E5-C2F63E0208AB}" type="pres">
      <dgm:prSet presAssocID="{807EFFB2-B76C-4C79-A878-2A164FC23AEB}" presName="compositeShape" presStyleCnt="0">
        <dgm:presLayoutVars>
          <dgm:chMax val="7"/>
          <dgm:dir/>
          <dgm:resizeHandles val="exact"/>
        </dgm:presLayoutVars>
      </dgm:prSet>
      <dgm:spPr/>
    </dgm:pt>
    <dgm:pt modelId="{4AE02A4C-D673-43A3-9206-5ECDA433FFBF}" type="pres">
      <dgm:prSet presAssocID="{807EFFB2-B76C-4C79-A878-2A164FC23AEB}" presName="wedge1" presStyleLbl="node1" presStyleIdx="0" presStyleCnt="3"/>
      <dgm:spPr/>
    </dgm:pt>
    <dgm:pt modelId="{10E9FCE1-51DB-418C-8B1A-513F8039FCB2}" type="pres">
      <dgm:prSet presAssocID="{807EFFB2-B76C-4C79-A878-2A164FC23AEB}" presName="dummy1a" presStyleCnt="0"/>
      <dgm:spPr/>
    </dgm:pt>
    <dgm:pt modelId="{4AFD744F-0994-44EC-B2C9-669C2F0A61A8}" type="pres">
      <dgm:prSet presAssocID="{807EFFB2-B76C-4C79-A878-2A164FC23AEB}" presName="dummy1b" presStyleCnt="0"/>
      <dgm:spPr/>
    </dgm:pt>
    <dgm:pt modelId="{B64AC068-9F5A-4624-BCE8-5A4970CFD5E3}" type="pres">
      <dgm:prSet presAssocID="{807EFFB2-B76C-4C79-A878-2A164FC23AE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7290E65-0ABE-469E-9B06-4451B6F9331C}" type="pres">
      <dgm:prSet presAssocID="{807EFFB2-B76C-4C79-A878-2A164FC23AEB}" presName="wedge2" presStyleLbl="node1" presStyleIdx="1" presStyleCnt="3"/>
      <dgm:spPr/>
    </dgm:pt>
    <dgm:pt modelId="{A7E65028-EC22-4E3D-BB80-A0D1892FB9B3}" type="pres">
      <dgm:prSet presAssocID="{807EFFB2-B76C-4C79-A878-2A164FC23AEB}" presName="dummy2a" presStyleCnt="0"/>
      <dgm:spPr/>
    </dgm:pt>
    <dgm:pt modelId="{C6313444-9000-4DAD-BAE1-107FA4BAC506}" type="pres">
      <dgm:prSet presAssocID="{807EFFB2-B76C-4C79-A878-2A164FC23AEB}" presName="dummy2b" presStyleCnt="0"/>
      <dgm:spPr/>
    </dgm:pt>
    <dgm:pt modelId="{2991E092-B03F-4670-AA3B-A836F52D5B54}" type="pres">
      <dgm:prSet presAssocID="{807EFFB2-B76C-4C79-A878-2A164FC23AE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F72A484-C5B0-4C94-B498-A4B309E71F4F}" type="pres">
      <dgm:prSet presAssocID="{807EFFB2-B76C-4C79-A878-2A164FC23AEB}" presName="wedge3" presStyleLbl="node1" presStyleIdx="2" presStyleCnt="3"/>
      <dgm:spPr/>
    </dgm:pt>
    <dgm:pt modelId="{E1A86BD2-7EEC-453C-BD68-91599968FB39}" type="pres">
      <dgm:prSet presAssocID="{807EFFB2-B76C-4C79-A878-2A164FC23AEB}" presName="dummy3a" presStyleCnt="0"/>
      <dgm:spPr/>
    </dgm:pt>
    <dgm:pt modelId="{0090FF5B-9552-4AF3-9334-FADFE2AE3A2A}" type="pres">
      <dgm:prSet presAssocID="{807EFFB2-B76C-4C79-A878-2A164FC23AEB}" presName="dummy3b" presStyleCnt="0"/>
      <dgm:spPr/>
    </dgm:pt>
    <dgm:pt modelId="{C670BFF9-AE5A-4108-904A-3237AB0E17F9}" type="pres">
      <dgm:prSet presAssocID="{807EFFB2-B76C-4C79-A878-2A164FC23AE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0C98E13-E05D-44CC-BAB6-090802D6C189}" type="pres">
      <dgm:prSet presAssocID="{6D625FB4-C7BE-4201-A7BF-3FBF70747601}" presName="arrowWedge1" presStyleLbl="fgSibTrans2D1" presStyleIdx="0" presStyleCnt="3"/>
      <dgm:spPr/>
    </dgm:pt>
    <dgm:pt modelId="{6FB80A9D-D57E-4CC6-8A25-D1F7B70047B1}" type="pres">
      <dgm:prSet presAssocID="{0CAA70C2-6DB7-4921-BB0A-96AA29BF7132}" presName="arrowWedge2" presStyleLbl="fgSibTrans2D1" presStyleIdx="1" presStyleCnt="3"/>
      <dgm:spPr/>
    </dgm:pt>
    <dgm:pt modelId="{C61C1960-2571-40B1-9981-37477E25DF8C}" type="pres">
      <dgm:prSet presAssocID="{1686DA46-7AD8-44ED-ADA3-B4C5BBD2A67E}" presName="arrowWedge3" presStyleLbl="fgSibTrans2D1" presStyleIdx="2" presStyleCnt="3"/>
      <dgm:spPr/>
    </dgm:pt>
  </dgm:ptLst>
  <dgm:cxnLst>
    <dgm:cxn modelId="{22BB710B-45C9-4774-B790-49F43064C838}" srcId="{807EFFB2-B76C-4C79-A878-2A164FC23AEB}" destId="{1CCEB411-7C4E-4EE6-AE5F-C6F0863C4B3D}" srcOrd="1" destOrd="0" parTransId="{2CFD6F28-AB00-4FEF-B5F0-AFAC1B7569E9}" sibTransId="{0CAA70C2-6DB7-4921-BB0A-96AA29BF7132}"/>
    <dgm:cxn modelId="{C161831E-2D99-424A-998E-8F074452A6FE}" type="presOf" srcId="{807EFFB2-B76C-4C79-A878-2A164FC23AEB}" destId="{E98B1FBD-946C-4ACA-96E5-C2F63E0208AB}" srcOrd="0" destOrd="0" presId="urn:microsoft.com/office/officeart/2005/8/layout/cycle8"/>
    <dgm:cxn modelId="{64F9F25B-1301-46D5-B13C-7FCB607058F6}" type="presOf" srcId="{1CCEB411-7C4E-4EE6-AE5F-C6F0863C4B3D}" destId="{2991E092-B03F-4670-AA3B-A836F52D5B54}" srcOrd="1" destOrd="0" presId="urn:microsoft.com/office/officeart/2005/8/layout/cycle8"/>
    <dgm:cxn modelId="{C6075B60-2B9F-4E71-BB50-E8554DE971B8}" type="presOf" srcId="{10CB4E44-20B7-4540-A714-3EB60B9D22F6}" destId="{C670BFF9-AE5A-4108-904A-3237AB0E17F9}" srcOrd="1" destOrd="0" presId="urn:microsoft.com/office/officeart/2005/8/layout/cycle8"/>
    <dgm:cxn modelId="{66A02E6D-50EA-47BF-9737-D96704D8EDAD}" type="presOf" srcId="{CD81D55A-C0FA-4DA7-BC90-AC08065A1650}" destId="{4AE02A4C-D673-43A3-9206-5ECDA433FFBF}" srcOrd="0" destOrd="0" presId="urn:microsoft.com/office/officeart/2005/8/layout/cycle8"/>
    <dgm:cxn modelId="{06F70B5A-5C15-4743-BA58-1DB6BBA56FDC}" srcId="{807EFFB2-B76C-4C79-A878-2A164FC23AEB}" destId="{10CB4E44-20B7-4540-A714-3EB60B9D22F6}" srcOrd="2" destOrd="0" parTransId="{B10F1CC8-C36E-4A31-B1F4-55621F03DB3F}" sibTransId="{1686DA46-7AD8-44ED-ADA3-B4C5BBD2A67E}"/>
    <dgm:cxn modelId="{B7EE9987-4ADF-4B4D-9E3E-641B3D9B7371}" type="presOf" srcId="{CD81D55A-C0FA-4DA7-BC90-AC08065A1650}" destId="{B64AC068-9F5A-4624-BCE8-5A4970CFD5E3}" srcOrd="1" destOrd="0" presId="urn:microsoft.com/office/officeart/2005/8/layout/cycle8"/>
    <dgm:cxn modelId="{71420D91-0F2D-47A0-AF6D-5E1D07C77011}" srcId="{807EFFB2-B76C-4C79-A878-2A164FC23AEB}" destId="{CD81D55A-C0FA-4DA7-BC90-AC08065A1650}" srcOrd="0" destOrd="0" parTransId="{BFA18E7D-28F2-4735-987B-C0E68DFC5C14}" sibTransId="{6D625FB4-C7BE-4201-A7BF-3FBF70747601}"/>
    <dgm:cxn modelId="{43DA1EE6-4272-454B-BE56-A8B0D9B44B43}" type="presOf" srcId="{1CCEB411-7C4E-4EE6-AE5F-C6F0863C4B3D}" destId="{07290E65-0ABE-469E-9B06-4451B6F9331C}" srcOrd="0" destOrd="0" presId="urn:microsoft.com/office/officeart/2005/8/layout/cycle8"/>
    <dgm:cxn modelId="{353CD9F4-4ED2-430D-AF49-1ECBC30A7F73}" type="presOf" srcId="{10CB4E44-20B7-4540-A714-3EB60B9D22F6}" destId="{2F72A484-C5B0-4C94-B498-A4B309E71F4F}" srcOrd="0" destOrd="0" presId="urn:microsoft.com/office/officeart/2005/8/layout/cycle8"/>
    <dgm:cxn modelId="{E5AEEC33-D44F-4A0F-ACA4-1667D8A2205C}" type="presParOf" srcId="{E98B1FBD-946C-4ACA-96E5-C2F63E0208AB}" destId="{4AE02A4C-D673-43A3-9206-5ECDA433FFBF}" srcOrd="0" destOrd="0" presId="urn:microsoft.com/office/officeart/2005/8/layout/cycle8"/>
    <dgm:cxn modelId="{31F265CC-420E-46B7-BC9E-D300B7708B8C}" type="presParOf" srcId="{E98B1FBD-946C-4ACA-96E5-C2F63E0208AB}" destId="{10E9FCE1-51DB-418C-8B1A-513F8039FCB2}" srcOrd="1" destOrd="0" presId="urn:microsoft.com/office/officeart/2005/8/layout/cycle8"/>
    <dgm:cxn modelId="{B2C2097F-C314-453A-BC58-E023928D0DA5}" type="presParOf" srcId="{E98B1FBD-946C-4ACA-96E5-C2F63E0208AB}" destId="{4AFD744F-0994-44EC-B2C9-669C2F0A61A8}" srcOrd="2" destOrd="0" presId="urn:microsoft.com/office/officeart/2005/8/layout/cycle8"/>
    <dgm:cxn modelId="{D17D2EEF-2D78-41A2-8332-C432146D8AC1}" type="presParOf" srcId="{E98B1FBD-946C-4ACA-96E5-C2F63E0208AB}" destId="{B64AC068-9F5A-4624-BCE8-5A4970CFD5E3}" srcOrd="3" destOrd="0" presId="urn:microsoft.com/office/officeart/2005/8/layout/cycle8"/>
    <dgm:cxn modelId="{4A5C7F0E-F256-4813-9E6D-F75B11C91120}" type="presParOf" srcId="{E98B1FBD-946C-4ACA-96E5-C2F63E0208AB}" destId="{07290E65-0ABE-469E-9B06-4451B6F9331C}" srcOrd="4" destOrd="0" presId="urn:microsoft.com/office/officeart/2005/8/layout/cycle8"/>
    <dgm:cxn modelId="{701C01EA-8FC1-420F-A5E6-4CBEF3D45E88}" type="presParOf" srcId="{E98B1FBD-946C-4ACA-96E5-C2F63E0208AB}" destId="{A7E65028-EC22-4E3D-BB80-A0D1892FB9B3}" srcOrd="5" destOrd="0" presId="urn:microsoft.com/office/officeart/2005/8/layout/cycle8"/>
    <dgm:cxn modelId="{7CC3D8AC-6445-4DD0-86D2-C79302C32010}" type="presParOf" srcId="{E98B1FBD-946C-4ACA-96E5-C2F63E0208AB}" destId="{C6313444-9000-4DAD-BAE1-107FA4BAC506}" srcOrd="6" destOrd="0" presId="urn:microsoft.com/office/officeart/2005/8/layout/cycle8"/>
    <dgm:cxn modelId="{288CA449-FD49-4025-8392-EC2890EB0D5F}" type="presParOf" srcId="{E98B1FBD-946C-4ACA-96E5-C2F63E0208AB}" destId="{2991E092-B03F-4670-AA3B-A836F52D5B54}" srcOrd="7" destOrd="0" presId="urn:microsoft.com/office/officeart/2005/8/layout/cycle8"/>
    <dgm:cxn modelId="{83193C43-9788-416C-9F01-0B302D080EF8}" type="presParOf" srcId="{E98B1FBD-946C-4ACA-96E5-C2F63E0208AB}" destId="{2F72A484-C5B0-4C94-B498-A4B309E71F4F}" srcOrd="8" destOrd="0" presId="urn:microsoft.com/office/officeart/2005/8/layout/cycle8"/>
    <dgm:cxn modelId="{BB5C1965-4B0A-4A77-81D2-124B1004F9A5}" type="presParOf" srcId="{E98B1FBD-946C-4ACA-96E5-C2F63E0208AB}" destId="{E1A86BD2-7EEC-453C-BD68-91599968FB39}" srcOrd="9" destOrd="0" presId="urn:microsoft.com/office/officeart/2005/8/layout/cycle8"/>
    <dgm:cxn modelId="{621594AC-833A-4EF8-A0C8-4DC594868840}" type="presParOf" srcId="{E98B1FBD-946C-4ACA-96E5-C2F63E0208AB}" destId="{0090FF5B-9552-4AF3-9334-FADFE2AE3A2A}" srcOrd="10" destOrd="0" presId="urn:microsoft.com/office/officeart/2005/8/layout/cycle8"/>
    <dgm:cxn modelId="{BA1518E6-6E98-4B27-850B-975736912C5C}" type="presParOf" srcId="{E98B1FBD-946C-4ACA-96E5-C2F63E0208AB}" destId="{C670BFF9-AE5A-4108-904A-3237AB0E17F9}" srcOrd="11" destOrd="0" presId="urn:microsoft.com/office/officeart/2005/8/layout/cycle8"/>
    <dgm:cxn modelId="{EA72FC07-217B-46B1-A113-D3ACECAE0147}" type="presParOf" srcId="{E98B1FBD-946C-4ACA-96E5-C2F63E0208AB}" destId="{00C98E13-E05D-44CC-BAB6-090802D6C189}" srcOrd="12" destOrd="0" presId="urn:microsoft.com/office/officeart/2005/8/layout/cycle8"/>
    <dgm:cxn modelId="{12F89EDF-DB3A-4CCA-9952-1D7D069993DC}" type="presParOf" srcId="{E98B1FBD-946C-4ACA-96E5-C2F63E0208AB}" destId="{6FB80A9D-D57E-4CC6-8A25-D1F7B70047B1}" srcOrd="13" destOrd="0" presId="urn:microsoft.com/office/officeart/2005/8/layout/cycle8"/>
    <dgm:cxn modelId="{D00ECF70-C36C-4830-A95E-3ED7122F3A79}" type="presParOf" srcId="{E98B1FBD-946C-4ACA-96E5-C2F63E0208AB}" destId="{C61C1960-2571-40B1-9981-37477E25DF8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12586-B7C0-4A51-9D9F-9A92651A1C7B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71F0B-77AD-4182-9F12-B2E64EF6E130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300" kern="1200" dirty="0"/>
            <a:t>機密スマートアート</a:t>
          </a:r>
        </a:p>
      </dsp:txBody>
      <dsp:txXfrm>
        <a:off x="573335" y="67003"/>
        <a:ext cx="7265810" cy="879050"/>
      </dsp:txXfrm>
    </dsp:sp>
    <dsp:sp modelId="{A07C111A-DA62-444E-8AA4-675F3ED79062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ED87A-A62D-4AC8-90B7-ECBA5AD1C117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300" kern="1200" dirty="0"/>
            <a:t>ううスマートアート</a:t>
          </a:r>
        </a:p>
      </dsp:txBody>
      <dsp:txXfrm>
        <a:off x="573335" y="1563884"/>
        <a:ext cx="7265810" cy="879050"/>
      </dsp:txXfrm>
    </dsp:sp>
    <dsp:sp modelId="{14F521E6-959D-4960-80FA-4033D35DF13E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1C6D7-BD00-4AEB-8A57-54D5D9134020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300" kern="1200" dirty="0"/>
            <a:t>SmartArt</a:t>
          </a:r>
          <a:endParaRPr kumimoji="1" lang="ja-JP" altLang="en-US" sz="3300" kern="1200" dirty="0"/>
        </a:p>
      </dsp:txBody>
      <dsp:txXfrm>
        <a:off x="573335" y="3060764"/>
        <a:ext cx="726581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02A4C-D673-43A3-9206-5ECDA433FFBF}">
      <dsp:nvSpPr>
        <dsp:cNvPr id="0" name=""/>
        <dsp:cNvSpPr/>
      </dsp:nvSpPr>
      <dsp:spPr>
        <a:xfrm>
          <a:off x="3505516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kern="1200" dirty="0"/>
            <a:t>円い</a:t>
          </a:r>
          <a:r>
            <a:rPr kumimoji="1" lang="en-US" altLang="ja-JP" sz="3200" kern="1200" dirty="0"/>
            <a:t>2</a:t>
          </a:r>
          <a:endParaRPr kumimoji="1" lang="ja-JP" altLang="en-US" sz="3200" kern="1200" dirty="0"/>
        </a:p>
      </dsp:txBody>
      <dsp:txXfrm>
        <a:off x="5431853" y="1057375"/>
        <a:ext cx="1305401" cy="1087834"/>
      </dsp:txXfrm>
    </dsp:sp>
    <dsp:sp modelId="{07290E65-0ABE-469E-9B06-4451B6F9331C}">
      <dsp:nvSpPr>
        <dsp:cNvPr id="0" name=""/>
        <dsp:cNvSpPr/>
      </dsp:nvSpPr>
      <dsp:spPr>
        <a:xfrm>
          <a:off x="3430238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kern="1200" dirty="0"/>
            <a:t>円う機密</a:t>
          </a:r>
          <a:r>
            <a:rPr kumimoji="1" lang="en-US" altLang="ja-JP" sz="3200" kern="1200" dirty="0"/>
            <a:t>3</a:t>
          </a:r>
          <a:endParaRPr kumimoji="1" lang="ja-JP" altLang="en-US" sz="3200" kern="1200" dirty="0"/>
        </a:p>
      </dsp:txBody>
      <dsp:txXfrm>
        <a:off x="4300505" y="2784856"/>
        <a:ext cx="1958102" cy="957294"/>
      </dsp:txXfrm>
    </dsp:sp>
    <dsp:sp modelId="{2F72A484-C5B0-4C94-B498-A4B309E71F4F}">
      <dsp:nvSpPr>
        <dsp:cNvPr id="0" name=""/>
        <dsp:cNvSpPr/>
      </dsp:nvSpPr>
      <dsp:spPr>
        <a:xfrm>
          <a:off x="3354959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kern="1200" dirty="0"/>
            <a:t>円あ</a:t>
          </a:r>
          <a:r>
            <a:rPr kumimoji="1" lang="en-US" altLang="ja-JP" sz="3200" kern="1200" dirty="0"/>
            <a:t>1</a:t>
          </a:r>
          <a:endParaRPr kumimoji="1" lang="ja-JP" altLang="en-US" sz="3200" kern="1200" dirty="0"/>
        </a:p>
      </dsp:txBody>
      <dsp:txXfrm>
        <a:off x="3778345" y="1057375"/>
        <a:ext cx="1305401" cy="1087834"/>
      </dsp:txXfrm>
    </dsp:sp>
    <dsp:sp modelId="{00C98E13-E05D-44CC-BAB6-090802D6C189}">
      <dsp:nvSpPr>
        <dsp:cNvPr id="0" name=""/>
        <dsp:cNvSpPr/>
      </dsp:nvSpPr>
      <dsp:spPr>
        <a:xfrm>
          <a:off x="3279548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80A9D-D57E-4CC6-8A25-D1F7B70047B1}">
      <dsp:nvSpPr>
        <dsp:cNvPr id="0" name=""/>
        <dsp:cNvSpPr/>
      </dsp:nvSpPr>
      <dsp:spPr>
        <a:xfrm>
          <a:off x="3203968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1960-2571-40B1-9981-37477E25DF8C}">
      <dsp:nvSpPr>
        <dsp:cNvPr id="0" name=""/>
        <dsp:cNvSpPr/>
      </dsp:nvSpPr>
      <dsp:spPr>
        <a:xfrm>
          <a:off x="3128388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81BBC-E907-41F5-BE08-1E932176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24F19D-13BC-40E1-B701-DA41BDB08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497EB-A76D-4D32-AFB2-F53A9B9C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63BCA-4B7E-4D24-848F-13D32A2E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D658C-DE61-44B0-81D0-3AA196C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58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5393A-9E7D-4F70-8F20-BEBA65E0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48F70-E083-4E53-9688-6484F298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D734F-A49A-429C-BED7-9A793AC5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F26B6-6EAA-4D9C-9905-71184805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3EA7B-4EF9-481A-8166-ABCD90C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1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62F4E3-91BD-45EA-8F93-D2D99B77B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FCD5F4-6C1F-4BE9-9B37-11E9A436A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FAE59-BBC7-46C8-A2BE-3E4206A1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14EF18-3587-4BEC-B924-008C52C5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B5C25-B666-4EB4-9E0D-C320884F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24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21008-90D0-46BB-9F20-5E99C306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B6556-3620-43D0-8E48-ACDF265F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1EBEE9-10AD-4D8B-9309-CC793C10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CA936-6357-4B3E-BE1E-7B95AB1A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038702-1FCC-4234-A67A-9C05C52E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5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D6581-8DD0-447F-83E1-833EC169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2895AC-1804-4D47-9CD9-91A0B893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E6FAC-07FC-4EBB-89F5-0DA773E9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878ED-3AB3-4B93-A3C8-52BB8841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933E9-12E7-4379-908A-C70264D8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12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BD04D-34BE-43D3-9C2D-B47680D6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F7F11C-CFE6-42A0-9337-776BB10D7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F5579-4E63-4CE1-B0B0-5EF913B9B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F6CA8E-7B11-4D7C-A361-10B9C09C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1CB8DB-D6AC-4D79-BCB4-FCB67571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3B259-3A5C-4D60-B5B1-DD24F29A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D1CD5-5009-4723-9C93-8F51A7A7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EEAB5-B0BB-47D3-85B6-566587E4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DEC224-81CE-4DF1-B472-C35CA02C7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A960E-182F-4A07-9D82-8DA0B384C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A73C4-9E2A-4AD3-98AF-4AA1A3B26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80D045-D170-4F3D-98B3-D4E5F53C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5476A6-4F2E-4534-9842-EC057BF5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E4526D-D8ED-47FB-97EA-246E7E0D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1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5EC41-4D2A-4D0D-9556-A26A921C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36D771-8434-4CB6-8AC8-C8354450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B676C6-BBCE-41FB-8971-FFD9083D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DC6DA8-1085-475B-8799-39BDA2C7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48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08A9A7-6C8C-4F7E-BE73-47EA47D4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485E55-CE38-4A78-BB10-F631DA50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4C30BB-B34F-420C-86A7-CD2D086B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C3C36-8E31-430D-878A-3F48A5C2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147C4-ED09-42CF-B09E-376571C5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17F401-81FB-43DB-A329-DD50A0F2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6B803D-0F40-44B7-9D8D-0575E1E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AD5617-B396-4ABB-B3CD-4020F06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AD3D10-0F28-4754-A465-A8FADBB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852F4-D28A-4DED-95E0-45A3B8A1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28B664-3822-4A19-AAA2-1693B4F5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849BF2-8937-46D2-B70D-BE78D253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F575DF-8F25-457B-9401-D91EF449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1B1B-47E1-4159-AB47-36A45FC1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76F38-0C0E-4343-A325-00B535EC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EB9AA-80BB-4DAC-82BF-C5267289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8621D-F202-4AAD-B5A6-4241F04A4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D886E1-01A0-4985-B709-73C4275F4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16FE-A67F-4B31-B9A8-E5DA3328104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6538DC-5781-461D-811C-CAEC7DEEF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6AA86-88D7-481E-885D-3E0655F52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3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026C8-623E-41D4-A0BB-06C0FE80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スマートアートのタイトル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68CA0D7B-CE96-4158-BCB6-065AAF8D0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607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24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79325-AD73-463A-895A-1C9F8F7F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円スマートアート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87BB225-D353-4DEC-881D-EB75EC473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5683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4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スマートアートのタイトル</vt:lpstr>
      <vt:lpstr>円スマートアート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立山 秀利</dc:creator>
  <cp:lastModifiedBy>立山 秀利</cp:lastModifiedBy>
  <cp:revision>24</cp:revision>
  <dcterms:created xsi:type="dcterms:W3CDTF">2020-01-02T00:16:06Z</dcterms:created>
  <dcterms:modified xsi:type="dcterms:W3CDTF">2020-01-02T02:04:30Z</dcterms:modified>
</cp:coreProperties>
</file>