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AD647-3BC6-4FD2-976E-D853761CF6FB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04859-F90C-4737-9B15-0A9224C512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68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ああああああ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859-F90C-4737-9B15-0A9224C512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62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このグラフは社外秘です。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04859-F90C-4737-9B15-0A9224C512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81BBC-E907-41F5-BE08-1E932176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24F19D-13BC-40E1-B701-DA41BDB08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497EB-A76D-4D32-AFB2-F53A9B9C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63BCA-4B7E-4D24-848F-13D32A2E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D658C-DE61-44B0-81D0-3AA196C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5393A-9E7D-4F70-8F20-BEBA65E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48F70-E083-4E53-9688-6484F2987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9D734F-A49A-429C-BED7-9A793AC5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26B6-6EAA-4D9C-9905-71184805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3EA7B-4EF9-481A-8166-ABCD90C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1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62F4E3-91BD-45EA-8F93-D2D99B77B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FCD5F4-6C1F-4BE9-9B37-11E9A436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FAE59-BBC7-46C8-A2BE-3E4206A1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4EF18-3587-4BEC-B924-008C52C5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B5C25-B666-4EB4-9E0D-C320884F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24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21008-90D0-46BB-9F20-5E99C30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B6556-3620-43D0-8E48-ACDF265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1EBEE9-10AD-4D8B-9309-CC793C10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CA936-6357-4B3E-BE1E-7B95AB1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38702-1FCC-4234-A67A-9C05C52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5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D6581-8DD0-447F-83E1-833EC169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2895AC-1804-4D47-9CD9-91A0B893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E6FAC-07FC-4EBB-89F5-0DA773E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878ED-3AB3-4B93-A3C8-52BB8841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933E9-12E7-4379-908A-C70264D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1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BD04D-34BE-43D3-9C2D-B47680D6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F7F11C-CFE6-42A0-9337-776BB10D7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8F5579-4E63-4CE1-B0B0-5EF913B9B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6CA8E-7B11-4D7C-A361-10B9C09C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1CB8DB-D6AC-4D79-BCB4-FCB67571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3B259-3A5C-4D60-B5B1-DD24F29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D1CD5-5009-4723-9C93-8F51A7A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EEAB5-B0BB-47D3-85B6-566587E4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DEC224-81CE-4DF1-B472-C35CA02C7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4A960E-182F-4A07-9D82-8DA0B384C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A73C4-9E2A-4AD3-98AF-4AA1A3B26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80D045-D170-4F3D-98B3-D4E5F5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5476A6-4F2E-4534-9842-EC057BF5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E4526D-D8ED-47FB-97EA-246E7E0D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5EC41-4D2A-4D0D-9556-A26A921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36D771-8434-4CB6-8AC8-C835445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676C6-BBCE-41FB-8971-FFD9083D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C6DA8-1085-475B-8799-39BDA2C7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48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08A9A7-6C8C-4F7E-BE73-47EA47D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485E55-CE38-4A78-BB10-F631DA50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4C30BB-B34F-420C-86A7-CD2D086B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1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C3C36-8E31-430D-878A-3F48A5C2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C147C4-ED09-42CF-B09E-376571C5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17F401-81FB-43DB-A329-DD50A0F2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B803D-0F40-44B7-9D8D-0575E1E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AD5617-B396-4ABB-B3CD-4020F06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AD3D10-0F28-4754-A465-A8FADBB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8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852F4-D28A-4DED-95E0-45A3B8A1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28B664-3822-4A19-AAA2-1693B4F54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849BF2-8937-46D2-B70D-BE78D253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575DF-8F25-457B-9401-D91EF449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1B1B-47E1-4159-AB47-36A45FC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76F38-0C0E-4343-A325-00B535EC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5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EB9AA-80BB-4DAC-82BF-C526728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8621D-F202-4AAD-B5A6-4241F04A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886E1-01A0-4985-B709-73C4275F4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16FE-A67F-4B31-B9A8-E5DA33281043}" type="datetimeFigureOut">
              <a:rPr kumimoji="1" lang="ja-JP" altLang="en-US" smtClean="0"/>
              <a:t>2020/1/8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6538DC-5781-461D-811C-CAEC7DEE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E6AA86-88D7-481E-885D-3E0655F5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22F7-2E45-420E-B2A6-888A056E4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3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CBA02-A538-40B0-8473-F113E6CE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5F073F-914D-4C16-98F6-1B3C017D4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1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立山 秀利</dc:creator>
  <cp:lastModifiedBy>立山 秀利</cp:lastModifiedBy>
  <cp:revision>3</cp:revision>
  <dcterms:created xsi:type="dcterms:W3CDTF">2020-01-02T00:16:06Z</dcterms:created>
  <dcterms:modified xsi:type="dcterms:W3CDTF">2020-01-08T07:27:20Z</dcterms:modified>
</cp:coreProperties>
</file>