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  <p:sldId id="262" r:id="rId7"/>
    <p:sldId id="25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062F-ED34-4BED-80CA-171C9A51FC6B}" type="datetimeFigureOut">
              <a:rPr lang="zh-TW" altLang="en-US" smtClean="0"/>
              <a:t>2022/2/9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E416-CCD1-47E7-9EFD-92631016C3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12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062F-ED34-4BED-80CA-171C9A51FC6B}" type="datetimeFigureOut">
              <a:rPr lang="zh-TW" altLang="en-US" smtClean="0"/>
              <a:t>2022/2/9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E416-CCD1-47E7-9EFD-92631016C3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54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062F-ED34-4BED-80CA-171C9A51FC6B}" type="datetimeFigureOut">
              <a:rPr lang="zh-TW" altLang="en-US" smtClean="0"/>
              <a:t>2022/2/9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E416-CCD1-47E7-9EFD-92631016C3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02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062F-ED34-4BED-80CA-171C9A51FC6B}" type="datetimeFigureOut">
              <a:rPr lang="zh-TW" altLang="en-US" smtClean="0"/>
              <a:t>2022/2/9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E416-CCD1-47E7-9EFD-92631016C3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35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062F-ED34-4BED-80CA-171C9A51FC6B}" type="datetimeFigureOut">
              <a:rPr lang="zh-TW" altLang="en-US" smtClean="0"/>
              <a:t>2022/2/9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E416-CCD1-47E7-9EFD-92631016C3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23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062F-ED34-4BED-80CA-171C9A51FC6B}" type="datetimeFigureOut">
              <a:rPr lang="zh-TW" altLang="en-US" smtClean="0"/>
              <a:t>2022/2/9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E416-CCD1-47E7-9EFD-92631016C3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02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062F-ED34-4BED-80CA-171C9A51FC6B}" type="datetimeFigureOut">
              <a:rPr lang="zh-TW" altLang="en-US" smtClean="0"/>
              <a:t>2022/2/9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E416-CCD1-47E7-9EFD-92631016C3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73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062F-ED34-4BED-80CA-171C9A51FC6B}" type="datetimeFigureOut">
              <a:rPr lang="zh-TW" altLang="en-US" smtClean="0"/>
              <a:t>2022/2/9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E416-CCD1-47E7-9EFD-92631016C3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02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062F-ED34-4BED-80CA-171C9A51FC6B}" type="datetimeFigureOut">
              <a:rPr lang="zh-TW" altLang="en-US" smtClean="0"/>
              <a:t>2022/2/9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E416-CCD1-47E7-9EFD-92631016C3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9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062F-ED34-4BED-80CA-171C9A51FC6B}" type="datetimeFigureOut">
              <a:rPr lang="zh-TW" altLang="en-US" smtClean="0"/>
              <a:t>2022/2/9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E416-CCD1-47E7-9EFD-92631016C3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69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062F-ED34-4BED-80CA-171C9A51FC6B}" type="datetimeFigureOut">
              <a:rPr lang="zh-TW" altLang="en-US" smtClean="0"/>
              <a:t>2022/2/9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E416-CCD1-47E7-9EFD-92631016C3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19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0062F-ED34-4BED-80CA-171C9A51FC6B}" type="datetimeFigureOut">
              <a:rPr lang="zh-TW" altLang="en-US" smtClean="0"/>
              <a:t>2022/2/9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1E416-CCD1-47E7-9EFD-92631016C3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69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6c8WFGbPHpE&amp;t=43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96008" y="2018102"/>
            <a:ext cx="9144000" cy="1555522"/>
          </a:xfrm>
        </p:spPr>
        <p:txBody>
          <a:bodyPr anchor="ctr"/>
          <a:lstStyle/>
          <a:p>
            <a:r>
              <a:rPr lang="en-US" altLang="zh-TW" sz="8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AlexNet</a:t>
            </a:r>
            <a:endParaRPr lang="zh-TW" altLang="en-US" sz="8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96008" y="3704675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2022/2/9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蕭兆翔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75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75488" y="384048"/>
            <a:ext cx="1362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特色</a:t>
            </a:r>
            <a:endParaRPr lang="en-US" altLang="zh-TW" sz="4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8972" y="1360670"/>
            <a:ext cx="3886000" cy="2600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同時使用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GPU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再跑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Overlapping Pooling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ReLU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225847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75488" y="384048"/>
            <a:ext cx="1362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影響</a:t>
            </a:r>
            <a:endParaRPr lang="en-US" altLang="zh-TW" sz="4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8972" y="1360670"/>
            <a:ext cx="8364790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相較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LeNet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做出了更深層的網路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拿下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ILSVRC-2012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冠軍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且與第二名差了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26%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錯誤率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截止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2022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月文獻引用已經達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萬次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7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83" y="2401526"/>
            <a:ext cx="11091058" cy="3632160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 flipH="1" flipV="1">
            <a:off x="2039113" y="2032867"/>
            <a:ext cx="27431" cy="1579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1569720" y="1136755"/>
            <a:ext cx="0" cy="15881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 flipV="1">
            <a:off x="1578864" y="1136755"/>
            <a:ext cx="478536" cy="9052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025397" y="2042011"/>
            <a:ext cx="544068" cy="62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 flipV="1">
            <a:off x="2569465" y="2051155"/>
            <a:ext cx="27431" cy="1579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 flipV="1">
            <a:off x="2078736" y="1132183"/>
            <a:ext cx="478536" cy="9052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553866" y="1131347"/>
            <a:ext cx="544068" cy="62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 flipV="1">
            <a:off x="3446674" y="1930833"/>
            <a:ext cx="38249" cy="1560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 flipV="1">
            <a:off x="4507378" y="1930833"/>
            <a:ext cx="38250" cy="15744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3452082" y="1924588"/>
            <a:ext cx="1055296" cy="62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 flipV="1">
            <a:off x="4153858" y="1241687"/>
            <a:ext cx="353938" cy="682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H="1" flipV="1">
            <a:off x="3098980" y="1243360"/>
            <a:ext cx="353938" cy="682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3113925" y="1243360"/>
            <a:ext cx="1055296" cy="62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V="1">
            <a:off x="3111860" y="1252505"/>
            <a:ext cx="613" cy="15698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H="1" flipV="1">
            <a:off x="5100634" y="2051155"/>
            <a:ext cx="1" cy="1327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 flipV="1">
            <a:off x="4860479" y="1535893"/>
            <a:ext cx="240155" cy="515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H="1" flipV="1">
            <a:off x="4860897" y="1535893"/>
            <a:ext cx="1" cy="1327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H="1" flipV="1">
            <a:off x="6400598" y="2042011"/>
            <a:ext cx="1" cy="1327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5100634" y="2042011"/>
            <a:ext cx="12962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4860479" y="1535893"/>
            <a:ext cx="12962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H="1" flipV="1">
            <a:off x="6164419" y="1531057"/>
            <a:ext cx="240155" cy="515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flipH="1" flipV="1">
            <a:off x="6767441" y="2060299"/>
            <a:ext cx="1" cy="1327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H="1" flipV="1">
            <a:off x="6527286" y="1545037"/>
            <a:ext cx="240155" cy="515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H="1" flipV="1">
            <a:off x="6527704" y="1545037"/>
            <a:ext cx="1" cy="1327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flipH="1" flipV="1">
            <a:off x="8067405" y="2051155"/>
            <a:ext cx="1" cy="1327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6767441" y="2051155"/>
            <a:ext cx="12962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6527286" y="1545037"/>
            <a:ext cx="12962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 flipV="1">
            <a:off x="7831226" y="1540201"/>
            <a:ext cx="240155" cy="515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 flipV="1">
            <a:off x="8431434" y="2051155"/>
            <a:ext cx="1" cy="1327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flipH="1" flipV="1">
            <a:off x="8191279" y="1535893"/>
            <a:ext cx="240155" cy="515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 flipV="1">
            <a:off x="8191697" y="1535893"/>
            <a:ext cx="1" cy="1327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 flipV="1">
            <a:off x="9277028" y="2060299"/>
            <a:ext cx="1" cy="1327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8431434" y="2042011"/>
            <a:ext cx="845594" cy="9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8191279" y="1535893"/>
            <a:ext cx="845594" cy="43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 flipV="1">
            <a:off x="9036873" y="1531057"/>
            <a:ext cx="240155" cy="515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flipV="1">
            <a:off x="9850231" y="1783308"/>
            <a:ext cx="7855" cy="1577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 flipH="1" flipV="1">
            <a:off x="10095008" y="1780382"/>
            <a:ext cx="2" cy="15727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9850229" y="1783308"/>
            <a:ext cx="2447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flipV="1">
            <a:off x="10579220" y="1780382"/>
            <a:ext cx="7855" cy="1577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 flipH="1" flipV="1">
            <a:off x="10823997" y="1802668"/>
            <a:ext cx="2" cy="15475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10579218" y="1780382"/>
            <a:ext cx="2447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 flipV="1">
            <a:off x="932688" y="2218758"/>
            <a:ext cx="823683" cy="744662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 flipV="1">
            <a:off x="1123584" y="2218758"/>
            <a:ext cx="624872" cy="1140982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 flipV="1">
            <a:off x="1143044" y="2218758"/>
            <a:ext cx="602758" cy="172137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橢圓 83"/>
          <p:cNvSpPr/>
          <p:nvPr/>
        </p:nvSpPr>
        <p:spPr>
          <a:xfrm>
            <a:off x="1510163" y="625010"/>
            <a:ext cx="615938" cy="3489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C1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9" name="橢圓 88"/>
          <p:cNvSpPr/>
          <p:nvPr/>
        </p:nvSpPr>
        <p:spPr>
          <a:xfrm>
            <a:off x="3275949" y="714605"/>
            <a:ext cx="615938" cy="3489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C2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0" name="橢圓 89"/>
          <p:cNvSpPr/>
          <p:nvPr/>
        </p:nvSpPr>
        <p:spPr>
          <a:xfrm>
            <a:off x="5210132" y="1020631"/>
            <a:ext cx="615938" cy="3489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C3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1" name="橢圓 90"/>
          <p:cNvSpPr/>
          <p:nvPr/>
        </p:nvSpPr>
        <p:spPr>
          <a:xfrm>
            <a:off x="6867442" y="1042099"/>
            <a:ext cx="615938" cy="3489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C4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2" name="橢圓 91"/>
          <p:cNvSpPr/>
          <p:nvPr/>
        </p:nvSpPr>
        <p:spPr>
          <a:xfrm>
            <a:off x="8306107" y="1075106"/>
            <a:ext cx="615938" cy="3489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C5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3" name="橢圓 92"/>
          <p:cNvSpPr/>
          <p:nvPr/>
        </p:nvSpPr>
        <p:spPr>
          <a:xfrm>
            <a:off x="8798906" y="5471257"/>
            <a:ext cx="716088" cy="34899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</a:rPr>
              <a:t>M3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94" name="橢圓 93"/>
          <p:cNvSpPr/>
          <p:nvPr/>
        </p:nvSpPr>
        <p:spPr>
          <a:xfrm>
            <a:off x="4567813" y="5714946"/>
            <a:ext cx="716088" cy="34899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</a:rPr>
              <a:t>M2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95" name="橢圓 94"/>
          <p:cNvSpPr/>
          <p:nvPr/>
        </p:nvSpPr>
        <p:spPr>
          <a:xfrm>
            <a:off x="8774722" y="5889445"/>
            <a:ext cx="836017" cy="368357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FC1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6" name="橢圓 95"/>
          <p:cNvSpPr/>
          <p:nvPr/>
        </p:nvSpPr>
        <p:spPr>
          <a:xfrm>
            <a:off x="2626353" y="5684688"/>
            <a:ext cx="716088" cy="34899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</a:rPr>
              <a:t>M1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97" name="橢圓 96"/>
          <p:cNvSpPr/>
          <p:nvPr/>
        </p:nvSpPr>
        <p:spPr>
          <a:xfrm>
            <a:off x="10405569" y="1320641"/>
            <a:ext cx="836017" cy="368357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FC3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8" name="橢圓 97"/>
          <p:cNvSpPr/>
          <p:nvPr/>
        </p:nvSpPr>
        <p:spPr>
          <a:xfrm>
            <a:off x="9466481" y="1334243"/>
            <a:ext cx="836017" cy="368357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FC2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332365" y="2091580"/>
            <a:ext cx="679994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input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11165874" y="5101925"/>
            <a:ext cx="825867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output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1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418" t="1651" r="888" b="4384"/>
          <a:stretch/>
        </p:blipFill>
        <p:spPr>
          <a:xfrm>
            <a:off x="242596" y="1073020"/>
            <a:ext cx="11747242" cy="5131837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3306838" y="1174948"/>
            <a:ext cx="348998" cy="3489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6374364" y="1193228"/>
            <a:ext cx="348998" cy="3489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1197896" y="3648952"/>
            <a:ext cx="348998" cy="3489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3233176" y="3539056"/>
            <a:ext cx="348998" cy="3489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5011446" y="3648952"/>
            <a:ext cx="348998" cy="3489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657056" y="1280639"/>
            <a:ext cx="716088" cy="34899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</a:rPr>
              <a:t>M1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7660154" y="1174948"/>
            <a:ext cx="716088" cy="34899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</a:rPr>
              <a:t>M2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544317" y="3644258"/>
            <a:ext cx="716088" cy="34899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</a:rPr>
              <a:t>M3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8206121" y="2915546"/>
            <a:ext cx="836017" cy="368357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FC1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10241647" y="2915547"/>
            <a:ext cx="836017" cy="368357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FC3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9223885" y="2920448"/>
            <a:ext cx="836017" cy="368357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FC2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33582" y="568756"/>
            <a:ext cx="679994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input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17941" y="3644258"/>
            <a:ext cx="825867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output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34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49943" y="43314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11825" y="1773936"/>
            <a:ext cx="1188017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照片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3000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張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Size = 64*64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迭代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=30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Loss=0.35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正確率為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78%</a:t>
            </a:r>
          </a:p>
          <a:p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照片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3000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張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Size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=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256*256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迭代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=60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Loss=0.34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正確率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82%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照片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萬張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Size = 64*64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迭代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=40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Loss=0.34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正確率為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84%</a:t>
            </a:r>
          </a:p>
          <a:p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照片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萬張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Size =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256*256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迭代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=50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Loss=0.33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正確率為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87%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照片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萬張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Size=256*256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迭代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,Loss=0.34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正確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率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TW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93.75%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訓練了大概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小時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選擇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萬張照片解析度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64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64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讓他跑個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分鐘以內，訓練不會太久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效果也不會太差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013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49943" y="43314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參考資料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508723" y="1494970"/>
            <a:ext cx="7578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hlinkClick r:id="rId2"/>
              </a:rPr>
              <a:t>https://www.youtube.com/watch?v=6c8WFGbPHpE&amp;t=43s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55670" y="1494971"/>
            <a:ext cx="2953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AlexNet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Pytorch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00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210</Words>
  <Application>Microsoft Office PowerPoint</Application>
  <PresentationFormat>寬螢幕</PresentationFormat>
  <Paragraphs>52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AlexNet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AlexNet</dc:title>
  <dc:creator>兆翔 蕭</dc:creator>
  <cp:lastModifiedBy>兆翔 蕭</cp:lastModifiedBy>
  <cp:revision>29</cp:revision>
  <dcterms:created xsi:type="dcterms:W3CDTF">2022-02-07T08:48:05Z</dcterms:created>
  <dcterms:modified xsi:type="dcterms:W3CDTF">2022-02-09T09:39:00Z</dcterms:modified>
</cp:coreProperties>
</file>