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73" r:id="rId6"/>
    <p:sldId id="259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88E72-2066-492C-9476-5A11B7FD139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9DC1-DA67-45E6-A3F9-510031078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04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9DC1-DA67-45E6-A3F9-510031078DC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5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6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62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8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35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59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54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05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8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510F-A792-49BB-A887-7566B756384E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7575-7E8A-427A-8624-5CCDF03FD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92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yuntc/simple-faster-rcnn-pytorch" TargetMode="External"/><Relationship Id="rId2" Type="http://schemas.openxmlformats.org/officeDocument/2006/relationships/hyperlink" Target="https://reurl.cc/EpNLg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44368" y="1975104"/>
            <a:ext cx="66415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 RCNN </a:t>
            </a:r>
            <a:endParaRPr lang="zh-TW" altLang="en-US" sz="8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47214" y="44805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蕭兆翔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8870" y="26504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重點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6436" y="1096040"/>
            <a:ext cx="571182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RCNN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、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RCNN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回顧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RPN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Anchor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ROI pooling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Classification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Bounding box regression</a:t>
            </a:r>
          </a:p>
        </p:txBody>
      </p:sp>
    </p:spTree>
    <p:extLst>
      <p:ext uri="{BB962C8B-B14F-4D97-AF65-F5344CB8AC3E}">
        <p14:creationId xmlns:p14="http://schemas.microsoft.com/office/powerpoint/2010/main" val="18776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00042" y="114548"/>
            <a:ext cx="3124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RCNN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回顧</a:t>
            </a:r>
            <a:endParaRPr lang="en-US" altLang="zh-TW" sz="4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4340" name="Picture 4" descr="Fast R-CNN and Faster R-CNN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63" y="1076326"/>
            <a:ext cx="8140320" cy="524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3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5267" y="0"/>
            <a:ext cx="4728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 RCNN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回顧</a:t>
            </a:r>
            <a:endParaRPr lang="en-US" altLang="zh-TW" sz="4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https://jhui.github.io/assets/rcnn/s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143000"/>
            <a:ext cx="8855075" cy="535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515100" y="2962275"/>
            <a:ext cx="1333500" cy="419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438900" y="5943600"/>
            <a:ext cx="386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原圖先</a:t>
            </a:r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Selective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Search</a:t>
            </a:r>
            <a:r>
              <a:rPr lang="zh-TW" altLang="en-US" dirty="0" smtClean="0">
                <a:solidFill>
                  <a:srgbClr val="FF0000"/>
                </a:solidFill>
              </a:rPr>
              <a:t>分割圖像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87" y="897920"/>
            <a:ext cx="5645913" cy="56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4317" y="66923"/>
            <a:ext cx="601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 RCNN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快速導覽</a:t>
            </a:r>
            <a:endParaRPr lang="en-US" altLang="zh-TW" sz="4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199120" y="5266944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圖像經過卷積層產生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 maps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7086" y="214579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 map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經過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RPN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生出第一次的邊框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617" y="10911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第一次的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邊框經過神經網路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出最終的邊框並分類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120909" y="2468957"/>
            <a:ext cx="527547" cy="219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6" idx="1"/>
          </p:cNvCxnSpPr>
          <p:nvPr/>
        </p:nvCxnSpPr>
        <p:spPr>
          <a:xfrm flipH="1">
            <a:off x="7589520" y="1414350"/>
            <a:ext cx="1302097" cy="231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2" idx="1"/>
          </p:cNvCxnSpPr>
          <p:nvPr/>
        </p:nvCxnSpPr>
        <p:spPr>
          <a:xfrm flipH="1" flipV="1">
            <a:off x="7534310" y="5175350"/>
            <a:ext cx="664810" cy="276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图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02"/>
          <a:stretch/>
        </p:blipFill>
        <p:spPr bwMode="auto">
          <a:xfrm>
            <a:off x="1680851" y="204026"/>
            <a:ext cx="4203029" cy="627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38540" y="15428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整體架構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Picture 2" descr="图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5" t="60080"/>
          <a:stretch/>
        </p:blipFill>
        <p:spPr bwMode="auto">
          <a:xfrm>
            <a:off x="7326191" y="862394"/>
            <a:ext cx="4169356" cy="545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肘形接點 14"/>
          <p:cNvCxnSpPr/>
          <p:nvPr/>
        </p:nvCxnSpPr>
        <p:spPr>
          <a:xfrm rot="5400000" flipH="1" flipV="1">
            <a:off x="4587145" y="2904650"/>
            <a:ext cx="5858448" cy="1773933"/>
          </a:xfrm>
          <a:prstGeom prst="bentConnector3">
            <a:avLst>
              <a:gd name="adj1" fmla="val 103692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rot="5400000" flipH="1" flipV="1">
            <a:off x="4427155" y="1814059"/>
            <a:ext cx="5605273" cy="3720231"/>
          </a:xfrm>
          <a:prstGeom prst="bentConnector3">
            <a:avLst>
              <a:gd name="adj1" fmla="val 1103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4023360" y="6476810"/>
            <a:ext cx="13533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/>
          <p:nvPr/>
        </p:nvCxnSpPr>
        <p:spPr>
          <a:xfrm>
            <a:off x="3538728" y="6476810"/>
            <a:ext cx="3090674" cy="244031"/>
          </a:xfrm>
          <a:prstGeom prst="bentConnector3">
            <a:avLst>
              <a:gd name="adj1" fmla="val -29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67498" y="5880217"/>
            <a:ext cx="272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捨去最後的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層全連結層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直接將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丟進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RPN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793202" y="6318504"/>
            <a:ext cx="3962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96198" y="1614318"/>
            <a:ext cx="102299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詳細解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 RCNN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reurl.cc/EpNLg1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陳雲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https://github.com/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chenyuntc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/simple-faster-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rcnn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pytorch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4313" y="26504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61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101</Words>
  <Application>Microsoft Office PowerPoint</Application>
  <PresentationFormat>寬螢幕</PresentationFormat>
  <Paragraphs>26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兆翔 蕭</dc:creator>
  <cp:lastModifiedBy>兆翔 蕭</cp:lastModifiedBy>
  <cp:revision>47</cp:revision>
  <dcterms:created xsi:type="dcterms:W3CDTF">2022-03-10T05:18:13Z</dcterms:created>
  <dcterms:modified xsi:type="dcterms:W3CDTF">2022-03-22T13:03:48Z</dcterms:modified>
</cp:coreProperties>
</file>