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2ACADB6-3AF2-46CF-974A-58AB0169D265}" type="datetimeFigureOut">
              <a:rPr lang="zh-CN" altLang="en-US" smtClean="0"/>
              <a:t>2017-04-04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8A13052-A2C5-4EA9-835C-BCB58E0E081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45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DB6-3AF2-46CF-974A-58AB0169D265}" type="datetimeFigureOut">
              <a:rPr lang="zh-CN" altLang="en-US" smtClean="0"/>
              <a:t>2017-04-04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3052-A2C5-4EA9-835C-BCB58E0E0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57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DB6-3AF2-46CF-974A-58AB0169D265}" type="datetimeFigureOut">
              <a:rPr lang="zh-CN" altLang="en-US" smtClean="0"/>
              <a:t>2017-04-04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3052-A2C5-4EA9-835C-BCB58E0E081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786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DB6-3AF2-46CF-974A-58AB0169D265}" type="datetimeFigureOut">
              <a:rPr lang="zh-CN" altLang="en-US" smtClean="0"/>
              <a:t>2017-04-04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3052-A2C5-4EA9-835C-BCB58E0E08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08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DB6-3AF2-46CF-974A-58AB0169D265}" type="datetimeFigureOut">
              <a:rPr lang="zh-CN" altLang="en-US" smtClean="0"/>
              <a:t>2017-04-04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3052-A2C5-4EA9-835C-BCB58E0E0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082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DB6-3AF2-46CF-974A-58AB0169D265}" type="datetimeFigureOut">
              <a:rPr lang="zh-CN" altLang="en-US" smtClean="0"/>
              <a:t>2017-04-04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3052-A2C5-4EA9-835C-BCB58E0E08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062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DB6-3AF2-46CF-974A-58AB0169D265}" type="datetimeFigureOut">
              <a:rPr lang="zh-CN" altLang="en-US" smtClean="0"/>
              <a:t>2017-04-04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3052-A2C5-4EA9-835C-BCB58E0E081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311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DB6-3AF2-46CF-974A-58AB0169D265}" type="datetimeFigureOut">
              <a:rPr lang="zh-CN" altLang="en-US" smtClean="0"/>
              <a:t>2017-04-04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3052-A2C5-4EA9-835C-BCB58E0E081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313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DB6-3AF2-46CF-974A-58AB0169D265}" type="datetimeFigureOut">
              <a:rPr lang="zh-CN" altLang="en-US" smtClean="0"/>
              <a:t>2017-04-04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3052-A2C5-4EA9-835C-BCB58E0E081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02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DB6-3AF2-46CF-974A-58AB0169D265}" type="datetimeFigureOut">
              <a:rPr lang="zh-CN" altLang="en-US" smtClean="0"/>
              <a:t>2017-04-04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3052-A2C5-4EA9-835C-BCB58E0E0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95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DB6-3AF2-46CF-974A-58AB0169D265}" type="datetimeFigureOut">
              <a:rPr lang="zh-CN" altLang="en-US" smtClean="0"/>
              <a:t>2017-04-04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3052-A2C5-4EA9-835C-BCB58E0E081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61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DB6-3AF2-46CF-974A-58AB0169D265}" type="datetimeFigureOut">
              <a:rPr lang="zh-CN" altLang="en-US" smtClean="0"/>
              <a:t>2017-04-04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3052-A2C5-4EA9-835C-BCB58E0E0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67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DB6-3AF2-46CF-974A-58AB0169D265}" type="datetimeFigureOut">
              <a:rPr lang="zh-CN" altLang="en-US" smtClean="0"/>
              <a:t>2017-04-04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3052-A2C5-4EA9-835C-BCB58E0E081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80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DB6-3AF2-46CF-974A-58AB0169D265}" type="datetimeFigureOut">
              <a:rPr lang="zh-CN" altLang="en-US" smtClean="0"/>
              <a:t>2017-04-04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3052-A2C5-4EA9-835C-BCB58E0E081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82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DB6-3AF2-46CF-974A-58AB0169D265}" type="datetimeFigureOut">
              <a:rPr lang="zh-CN" altLang="en-US" smtClean="0"/>
              <a:t>2017-04-04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3052-A2C5-4EA9-835C-BCB58E0E0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02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DB6-3AF2-46CF-974A-58AB0169D265}" type="datetimeFigureOut">
              <a:rPr lang="zh-CN" altLang="en-US" smtClean="0"/>
              <a:t>2017-04-04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3052-A2C5-4EA9-835C-BCB58E0E081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49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DB6-3AF2-46CF-974A-58AB0169D265}" type="datetimeFigureOut">
              <a:rPr lang="zh-CN" altLang="en-US" smtClean="0"/>
              <a:t>2017-04-04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3052-A2C5-4EA9-835C-BCB58E0E0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77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ACADB6-3AF2-46CF-974A-58AB0169D265}" type="datetimeFigureOut">
              <a:rPr lang="zh-CN" altLang="en-US" smtClean="0"/>
              <a:t>2017-04-04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A13052-A2C5-4EA9-835C-BCB58E0E0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48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列表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跟老齐学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：轻松入门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系列讲座</a:t>
            </a:r>
            <a:endParaRPr lang="en-US" altLang="zh-CN" dirty="0" smtClean="0"/>
          </a:p>
          <a:p>
            <a:r>
              <a:rPr lang="en-US" altLang="zh-CN" dirty="0" smtClean="0"/>
              <a:t>www.itdiffer.com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653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功能强大</a:t>
            </a:r>
            <a:endParaRPr lang="en-US" altLang="zh-CN" dirty="0" smtClean="0"/>
          </a:p>
          <a:p>
            <a:r>
              <a:rPr lang="zh-CN" altLang="en-US" dirty="0" smtClean="0"/>
              <a:t>列表（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变量命名避免用</a:t>
            </a:r>
            <a:r>
              <a:rPr lang="en-US" altLang="zh-CN" dirty="0" smtClean="0"/>
              <a:t>list</a:t>
            </a:r>
          </a:p>
          <a:p>
            <a:r>
              <a:rPr lang="zh-CN" altLang="en-US" dirty="0" smtClean="0"/>
              <a:t>列表中的元素：任意类型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2012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索引和切片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索引：从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</a:t>
            </a:r>
            <a:endParaRPr lang="en-US" altLang="zh-CN" dirty="0" smtClean="0"/>
          </a:p>
          <a:p>
            <a:r>
              <a:rPr lang="zh-CN" altLang="en-US" dirty="0" smtClean="0"/>
              <a:t>切片：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start:end:step</a:t>
            </a:r>
            <a:r>
              <a:rPr lang="en-US" altLang="zh-CN" dirty="0" smtClean="0"/>
              <a:t>]</a:t>
            </a:r>
          </a:p>
          <a:p>
            <a:r>
              <a:rPr lang="zh-CN" altLang="en-US" dirty="0"/>
              <a:t>反转</a:t>
            </a:r>
          </a:p>
        </p:txBody>
      </p:sp>
    </p:spTree>
    <p:extLst>
      <p:ext uri="{BB962C8B-B14F-4D97-AF65-F5344CB8AC3E}">
        <p14:creationId xmlns:p14="http://schemas.microsoft.com/office/powerpoint/2010/main" val="2393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基本操作</a:t>
            </a:r>
            <a:endParaRPr lang="en-US" altLang="zh-CN" dirty="0" smtClean="0"/>
          </a:p>
          <a:p>
            <a:pPr lvl="1"/>
            <a:r>
              <a:rPr lang="en-US" altLang="zh-CN" dirty="0" err="1"/>
              <a:t>l</a:t>
            </a:r>
            <a:r>
              <a:rPr lang="en-US" altLang="zh-CN" dirty="0" err="1" smtClean="0"/>
              <a:t>en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/>
              <a:t>“</a:t>
            </a:r>
            <a:r>
              <a:rPr lang="en-US" altLang="zh-CN" dirty="0" smtClean="0"/>
              <a:t>+</a:t>
            </a:r>
            <a:r>
              <a:rPr lang="zh-CN" altLang="en-US" dirty="0" smtClean="0"/>
              <a:t>”连接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“*”重复</a:t>
            </a:r>
            <a:endParaRPr lang="en-US" altLang="zh-CN" dirty="0" smtClean="0"/>
          </a:p>
          <a:p>
            <a:pPr lvl="1"/>
            <a:r>
              <a:rPr lang="en-US" altLang="zh-CN" dirty="0"/>
              <a:t>i</a:t>
            </a:r>
            <a:r>
              <a:rPr lang="en-US" altLang="zh-CN" dirty="0" smtClean="0"/>
              <a:t>n</a:t>
            </a:r>
          </a:p>
          <a:p>
            <a:pPr lvl="1"/>
            <a:r>
              <a:rPr lang="en-US" altLang="zh-CN" dirty="0" smtClean="0"/>
              <a:t>max  min</a:t>
            </a:r>
          </a:p>
          <a:p>
            <a:r>
              <a:rPr lang="zh-CN" altLang="en-US" dirty="0" smtClean="0"/>
              <a:t>修改列表元素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821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append()  extend()</a:t>
            </a:r>
          </a:p>
          <a:p>
            <a:r>
              <a:rPr lang="en-US" altLang="zh-CN" dirty="0" smtClean="0"/>
              <a:t>count()</a:t>
            </a:r>
          </a:p>
          <a:p>
            <a:r>
              <a:rPr lang="en-US" altLang="zh-CN" dirty="0" smtClean="0"/>
              <a:t>Index()</a:t>
            </a:r>
          </a:p>
          <a:p>
            <a:r>
              <a:rPr lang="en-US" altLang="zh-CN" dirty="0" smtClean="0"/>
              <a:t>insert()</a:t>
            </a:r>
          </a:p>
          <a:p>
            <a:r>
              <a:rPr lang="en-US" altLang="zh-CN" dirty="0" smtClean="0"/>
              <a:t>remove()  pop()</a:t>
            </a:r>
          </a:p>
          <a:p>
            <a:r>
              <a:rPr lang="en-US" altLang="zh-CN" dirty="0" smtClean="0"/>
              <a:t>reverse()</a:t>
            </a:r>
          </a:p>
          <a:p>
            <a:r>
              <a:rPr lang="en-US" altLang="zh-CN" dirty="0" smtClean="0"/>
              <a:t>sort()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79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列表和字符串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相同点</a:t>
            </a:r>
            <a:endParaRPr lang="en-US" altLang="zh-CN" dirty="0" smtClean="0"/>
          </a:p>
          <a:p>
            <a:r>
              <a:rPr lang="zh-CN" altLang="en-US" dirty="0" smtClean="0"/>
              <a:t>区别</a:t>
            </a:r>
            <a:endParaRPr lang="en-US" altLang="zh-CN" dirty="0" smtClean="0"/>
          </a:p>
          <a:p>
            <a:r>
              <a:rPr lang="zh-CN" altLang="en-US" dirty="0" smtClean="0"/>
              <a:t>多维列表</a:t>
            </a:r>
            <a:endParaRPr lang="en-US" altLang="zh-CN" dirty="0" smtClean="0"/>
          </a:p>
          <a:p>
            <a:r>
              <a:rPr lang="zh-CN" altLang="en-US" dirty="0" smtClean="0"/>
              <a:t>列表和字符串转化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20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最后一页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谢谢聆听</a:t>
            </a:r>
            <a:endParaRPr lang="en-US" altLang="zh-CN" dirty="0" smtClean="0"/>
          </a:p>
          <a:p>
            <a:r>
              <a:rPr lang="zh-CN" altLang="en-US" dirty="0" smtClean="0"/>
              <a:t>广告：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跟老齐学</a:t>
            </a:r>
            <a:r>
              <a:rPr lang="en-US" altLang="zh-CN" dirty="0" smtClean="0"/>
              <a:t>Python:</a:t>
            </a:r>
            <a:r>
              <a:rPr lang="zh-CN" altLang="en-US" dirty="0" smtClean="0"/>
              <a:t>轻松入门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714" y="2617317"/>
            <a:ext cx="2630773" cy="349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49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</TotalTime>
  <Words>114</Words>
  <Application>Microsoft Office PowerPoint</Application>
  <PresentationFormat>宽屏</PresentationFormat>
  <Paragraphs>36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方正舒体</vt:lpstr>
      <vt:lpstr>Arial</vt:lpstr>
      <vt:lpstr>Garamond</vt:lpstr>
      <vt:lpstr>环保</vt:lpstr>
      <vt:lpstr>列表</vt:lpstr>
      <vt:lpstr>定义</vt:lpstr>
      <vt:lpstr>索引和切片</vt:lpstr>
      <vt:lpstr>操作列表</vt:lpstr>
      <vt:lpstr>常用的函数</vt:lpstr>
      <vt:lpstr>列表和字符串</vt:lpstr>
      <vt:lpstr>最后一页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列表</dc:title>
  <dc:creator>qiwsir</dc:creator>
  <cp:lastModifiedBy>qiwsir</cp:lastModifiedBy>
  <cp:revision>4</cp:revision>
  <dcterms:created xsi:type="dcterms:W3CDTF">2017-04-04T07:29:40Z</dcterms:created>
  <dcterms:modified xsi:type="dcterms:W3CDTF">2017-04-04T08:14:46Z</dcterms:modified>
</cp:coreProperties>
</file>