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906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741C6-791F-4C37-87FA-3D79C5070C34}" type="datetimeFigureOut">
              <a:rPr lang="en-US" smtClean="0"/>
              <a:t>12/16/2015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C9BA7-21BD-40A5-BCBB-E46F69BC5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545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741C6-791F-4C37-87FA-3D79C5070C34}" type="datetimeFigureOut">
              <a:rPr lang="en-US" smtClean="0"/>
              <a:t>12/16/2015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C9BA7-21BD-40A5-BCBB-E46F69BC5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834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741C6-791F-4C37-87FA-3D79C5070C34}" type="datetimeFigureOut">
              <a:rPr lang="en-US" smtClean="0"/>
              <a:t>12/16/2015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C9BA7-21BD-40A5-BCBB-E46F69BC5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833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741C6-791F-4C37-87FA-3D79C5070C34}" type="datetimeFigureOut">
              <a:rPr lang="en-US" smtClean="0"/>
              <a:t>12/16/2015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C9BA7-21BD-40A5-BCBB-E46F69BC5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550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741C6-791F-4C37-87FA-3D79C5070C34}" type="datetimeFigureOut">
              <a:rPr lang="en-US" smtClean="0"/>
              <a:t>12/16/2015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C9BA7-21BD-40A5-BCBB-E46F69BC5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722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741C6-791F-4C37-87FA-3D79C5070C34}" type="datetimeFigureOut">
              <a:rPr lang="en-US" smtClean="0"/>
              <a:t>12/16/2015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C9BA7-21BD-40A5-BCBB-E46F69BC5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174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741C6-791F-4C37-87FA-3D79C5070C34}" type="datetimeFigureOut">
              <a:rPr lang="en-US" smtClean="0"/>
              <a:t>12/16/2015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C9BA7-21BD-40A5-BCBB-E46F69BC5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985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741C6-791F-4C37-87FA-3D79C5070C34}" type="datetimeFigureOut">
              <a:rPr lang="en-US" smtClean="0"/>
              <a:t>12/16/2015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C9BA7-21BD-40A5-BCBB-E46F69BC5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496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741C6-791F-4C37-87FA-3D79C5070C34}" type="datetimeFigureOut">
              <a:rPr lang="en-US" smtClean="0"/>
              <a:t>12/16/2015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C9BA7-21BD-40A5-BCBB-E46F69BC5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056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741C6-791F-4C37-87FA-3D79C5070C34}" type="datetimeFigureOut">
              <a:rPr lang="en-US" smtClean="0"/>
              <a:t>12/16/2015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C9BA7-21BD-40A5-BCBB-E46F69BC5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190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741C6-791F-4C37-87FA-3D79C5070C34}" type="datetimeFigureOut">
              <a:rPr lang="en-US" smtClean="0"/>
              <a:t>12/16/2015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C9BA7-21BD-40A5-BCBB-E46F69BC5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354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0741C6-791F-4C37-87FA-3D79C5070C34}" type="datetimeFigureOut">
              <a:rPr lang="en-US" smtClean="0"/>
              <a:t>12/16/2015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0C9BA7-21BD-40A5-BCBB-E46F69BC5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894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753" y="228600"/>
            <a:ext cx="9155753" cy="6352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98447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1" y="76200"/>
            <a:ext cx="4495800" cy="6624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56988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>
            <a:normAutofit lnSpcReduction="10000"/>
          </a:bodyPr>
          <a:lstStyle/>
          <a:p>
            <a:r>
              <a:rPr lang="en-US" sz="2400" u="sng" dirty="0" smtClean="0"/>
              <a:t>Austin, TX</a:t>
            </a:r>
            <a:r>
              <a:rPr lang="en-US" sz="2400" dirty="0" smtClean="0"/>
              <a:t>: Austin-Round Rock MSA</a:t>
            </a:r>
          </a:p>
          <a:p>
            <a:r>
              <a:rPr lang="en-US" sz="2400" u="sng" dirty="0" smtClean="0"/>
              <a:t>Silicon Valley, CA</a:t>
            </a:r>
            <a:r>
              <a:rPr lang="en-US" sz="2400" dirty="0" smtClean="0"/>
              <a:t>: San Mateo and Santa Clara </a:t>
            </a:r>
            <a:r>
              <a:rPr lang="en-US" sz="2400" dirty="0" smtClean="0"/>
              <a:t>counties</a:t>
            </a:r>
            <a:endParaRPr lang="en-US" sz="2400" dirty="0" smtClean="0"/>
          </a:p>
          <a:p>
            <a:r>
              <a:rPr lang="en-US" sz="2400" u="sng" dirty="0" smtClean="0"/>
              <a:t>Bay Area, CA</a:t>
            </a:r>
            <a:r>
              <a:rPr lang="en-US" sz="2400" dirty="0" smtClean="0"/>
              <a:t>: Marin, San Francisco, San Mateo, Alameda, Contra Costa, Napa, Solano, Santa Clara, Santa Cruz, Sonoma, and San Joaquin counties</a:t>
            </a:r>
            <a:r>
              <a:rPr lang="en-US" sz="2400" dirty="0"/>
              <a:t>* (San Jose - San Francisco - Oakland </a:t>
            </a:r>
            <a:r>
              <a:rPr lang="en-US" sz="2400" dirty="0" smtClean="0"/>
              <a:t>Consolidated MSA)</a:t>
            </a:r>
            <a:endParaRPr lang="en-US" sz="2400" dirty="0" smtClean="0"/>
          </a:p>
          <a:p>
            <a:r>
              <a:rPr lang="en-US" sz="2400" u="sng" dirty="0" smtClean="0"/>
              <a:t>Research Triangle, NC</a:t>
            </a:r>
            <a:r>
              <a:rPr lang="en-US" sz="2400" dirty="0" smtClean="0"/>
              <a:t>: Chatham, Durham, Wake, and Orange counties**</a:t>
            </a:r>
          </a:p>
          <a:p>
            <a:endParaRPr lang="en-US" sz="2400" dirty="0"/>
          </a:p>
          <a:p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1700" dirty="0" smtClean="0"/>
              <a:t>*San Benito county included in 2013</a:t>
            </a:r>
          </a:p>
          <a:p>
            <a:pPr marL="0" indent="0">
              <a:buNone/>
            </a:pPr>
            <a:r>
              <a:rPr lang="en-US" sz="1700" dirty="0" smtClean="0"/>
              <a:t>**Lee county included in 2013</a:t>
            </a: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17713064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92</Words>
  <Application>Microsoft Office PowerPoint</Application>
  <PresentationFormat>On-screen Show (4:3)</PresentationFormat>
  <Paragraphs>10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>The University of Texas at Austin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Evan A Johnston</dc:creator>
  <cp:lastModifiedBy>Evan A Johnston</cp:lastModifiedBy>
  <cp:revision>4</cp:revision>
  <dcterms:created xsi:type="dcterms:W3CDTF">2015-12-16T18:09:15Z</dcterms:created>
  <dcterms:modified xsi:type="dcterms:W3CDTF">2015-12-16T18:43:47Z</dcterms:modified>
</cp:coreProperties>
</file>