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0817-263B-473F-96D5-CE65B21CFE58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29160"/>
              </p:ext>
            </p:extLst>
          </p:nvPr>
        </p:nvGraphicFramePr>
        <p:xfrm>
          <a:off x="228600" y="43543"/>
          <a:ext cx="8384073" cy="6853047"/>
        </p:xfrm>
        <a:graphic>
          <a:graphicData uri="http://schemas.openxmlformats.org/drawingml/2006/table">
            <a:tbl>
              <a:tblPr firstRow="1" firstCol="1" bandRow="1"/>
              <a:tblGrid>
                <a:gridCol w="469433"/>
                <a:gridCol w="3840480"/>
                <a:gridCol w="914400"/>
                <a:gridCol w="208280"/>
                <a:gridCol w="914400"/>
                <a:gridCol w="914400"/>
                <a:gridCol w="208280"/>
                <a:gridCol w="914400"/>
              </a:tblGrid>
              <a:tr h="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Share of total full-time employment (hours) for top 10 high-tech sectors in 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 and the Research Triangle in 1980 and 2013</a:t>
                      </a: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%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%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High-Tech Sectors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5.19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Telephone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Engineering, architectural, and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surveying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 Top 10 in 2013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Radio,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TV, and communication equipment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light and power generation, transmission, and distribution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Emerging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Sectors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24.44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 commodity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brokerage, and investment companies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5.49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public relations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Sectors Growing in Only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One Region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 development, and testing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4.51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and commercial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equipment and supplies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Notes: </a:t>
                      </a:r>
                      <a:r>
                        <a:rPr lang="en-US" sz="11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1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rank of a sector for a given year and region is displayed below the percentage in parenthesis (rank), and a “-” indicates the sector was not in the top 10 high-tech sectors.</a:t>
                      </a:r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 calculations using the US Census and ACS from IPUMS.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7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685301"/>
              </p:ext>
            </p:extLst>
          </p:nvPr>
        </p:nvGraphicFramePr>
        <p:xfrm>
          <a:off x="228600" y="43543"/>
          <a:ext cx="8384073" cy="6309886"/>
        </p:xfrm>
        <a:graphic>
          <a:graphicData uri="http://schemas.openxmlformats.org/drawingml/2006/table">
            <a:tbl>
              <a:tblPr firstRow="1" firstCol="1" bandRow="1"/>
              <a:tblGrid>
                <a:gridCol w="1066800"/>
                <a:gridCol w="3243113"/>
                <a:gridCol w="914400"/>
                <a:gridCol w="208280"/>
                <a:gridCol w="914400"/>
                <a:gridCol w="914400"/>
                <a:gridCol w="208280"/>
                <a:gridCol w="914400"/>
              </a:tblGrid>
              <a:tr h="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 full-time workers for top 10 high-tech sectors in 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 and the Research Triangle in 1980 and 2013</a:t>
                      </a: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High-Tech Sectors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24.23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16.00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Telephone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Engineering, architectural, and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surveying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15.58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10.23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 Top 10 in 2013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Radio,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TV, and communication equipment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9359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light and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generation, transmission, and distribution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Emerging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Sectors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39.90 *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34.83 *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 commodity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brokerage, and investment companies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8.02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public relations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17.41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10.28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Sectors Growing in Only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One Region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 development, and testing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15.98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14.01 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and commercial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equipment and supplies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High-Tech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Employment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38.20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178.45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142.16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Notes: 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 calculations using the US Census and ACS from IPUMS.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0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559</Words>
  <Application>Microsoft Office PowerPoint</Application>
  <PresentationFormat>On-screen Show (4:3)</PresentationFormat>
  <Paragraphs>209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24</cp:revision>
  <cp:lastPrinted>2016-01-05T19:03:31Z</cp:lastPrinted>
  <dcterms:created xsi:type="dcterms:W3CDTF">2016-01-05T17:19:10Z</dcterms:created>
  <dcterms:modified xsi:type="dcterms:W3CDTF">2016-01-05T19:17:03Z</dcterms:modified>
</cp:coreProperties>
</file>