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Meyer" userId="e38185011d6054ff" providerId="LiveId" clId="{5EE02146-E541-4F66-A60A-152610E4A870}"/>
    <pc:docChg chg="undo custSel modSld">
      <pc:chgData name="Evan Meyer" userId="e38185011d6054ff" providerId="LiveId" clId="{5EE02146-E541-4F66-A60A-152610E4A870}" dt="2023-02-23T19:01:17.523" v="32" actId="1076"/>
      <pc:docMkLst>
        <pc:docMk/>
      </pc:docMkLst>
      <pc:sldChg chg="modSp mod">
        <pc:chgData name="Evan Meyer" userId="e38185011d6054ff" providerId="LiveId" clId="{5EE02146-E541-4F66-A60A-152610E4A870}" dt="2023-02-23T18:58:20.386" v="2" actId="1076"/>
        <pc:sldMkLst>
          <pc:docMk/>
          <pc:sldMk cId="95992585" sldId="257"/>
        </pc:sldMkLst>
        <pc:picChg chg="mod modCrop">
          <ac:chgData name="Evan Meyer" userId="e38185011d6054ff" providerId="LiveId" clId="{5EE02146-E541-4F66-A60A-152610E4A870}" dt="2023-02-23T18:58:20.386" v="2" actId="1076"/>
          <ac:picMkLst>
            <pc:docMk/>
            <pc:sldMk cId="95992585" sldId="257"/>
            <ac:picMk id="2" creationId="{C4CD9411-D01F-4B6A-9761-2656CE04ECA2}"/>
          </ac:picMkLst>
        </pc:picChg>
      </pc:sldChg>
      <pc:sldChg chg="modSp mod">
        <pc:chgData name="Evan Meyer" userId="e38185011d6054ff" providerId="LiveId" clId="{5EE02146-E541-4F66-A60A-152610E4A870}" dt="2023-02-23T18:59:23.101" v="7" actId="1076"/>
        <pc:sldMkLst>
          <pc:docMk/>
          <pc:sldMk cId="95992585" sldId="258"/>
        </pc:sldMkLst>
        <pc:picChg chg="mod modCrop">
          <ac:chgData name="Evan Meyer" userId="e38185011d6054ff" providerId="LiveId" clId="{5EE02146-E541-4F66-A60A-152610E4A870}" dt="2023-02-23T18:59:23.101" v="7" actId="1076"/>
          <ac:picMkLst>
            <pc:docMk/>
            <pc:sldMk cId="95992585" sldId="258"/>
            <ac:picMk id="3" creationId="{2AEBD5D3-6CD5-486B-BCA2-44B2B28A4960}"/>
          </ac:picMkLst>
        </pc:picChg>
      </pc:sldChg>
      <pc:sldChg chg="modSp mod">
        <pc:chgData name="Evan Meyer" userId="e38185011d6054ff" providerId="LiveId" clId="{5EE02146-E541-4F66-A60A-152610E4A870}" dt="2023-02-23T18:59:52.893" v="10" actId="1076"/>
        <pc:sldMkLst>
          <pc:docMk/>
          <pc:sldMk cId="95992585" sldId="259"/>
        </pc:sldMkLst>
        <pc:picChg chg="mod modCrop">
          <ac:chgData name="Evan Meyer" userId="e38185011d6054ff" providerId="LiveId" clId="{5EE02146-E541-4F66-A60A-152610E4A870}" dt="2023-02-23T18:59:52.893" v="10" actId="1076"/>
          <ac:picMkLst>
            <pc:docMk/>
            <pc:sldMk cId="95992585" sldId="259"/>
            <ac:picMk id="4" creationId="{5CB9061E-9FD7-4E35-99AE-523ED0E19A6D}"/>
          </ac:picMkLst>
        </pc:picChg>
      </pc:sldChg>
      <pc:sldChg chg="modSp mod">
        <pc:chgData name="Evan Meyer" userId="e38185011d6054ff" providerId="LiveId" clId="{5EE02146-E541-4F66-A60A-152610E4A870}" dt="2023-02-23T19:00:17.052" v="12" actId="1076"/>
        <pc:sldMkLst>
          <pc:docMk/>
          <pc:sldMk cId="95992585" sldId="260"/>
        </pc:sldMkLst>
        <pc:picChg chg="mod modCrop">
          <ac:chgData name="Evan Meyer" userId="e38185011d6054ff" providerId="LiveId" clId="{5EE02146-E541-4F66-A60A-152610E4A870}" dt="2023-02-23T19:00:17.052" v="12" actId="1076"/>
          <ac:picMkLst>
            <pc:docMk/>
            <pc:sldMk cId="95992585" sldId="260"/>
            <ac:picMk id="5" creationId="{4B4D48D6-916E-486E-9767-1763DDC65DE0}"/>
          </ac:picMkLst>
        </pc:picChg>
      </pc:sldChg>
      <pc:sldChg chg="modSp mod">
        <pc:chgData name="Evan Meyer" userId="e38185011d6054ff" providerId="LiveId" clId="{5EE02146-E541-4F66-A60A-152610E4A870}" dt="2023-02-23T19:01:17.523" v="32" actId="1076"/>
        <pc:sldMkLst>
          <pc:docMk/>
          <pc:sldMk cId="95992585" sldId="261"/>
        </pc:sldMkLst>
        <pc:picChg chg="mod modCrop">
          <ac:chgData name="Evan Meyer" userId="e38185011d6054ff" providerId="LiveId" clId="{5EE02146-E541-4F66-A60A-152610E4A870}" dt="2023-02-23T19:01:17.523" v="32" actId="1076"/>
          <ac:picMkLst>
            <pc:docMk/>
            <pc:sldMk cId="95992585" sldId="261"/>
            <ac:picMk id="6" creationId="{20B31117-5AB2-4AD7-B96F-D0BB56963D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8AA54E1-44CC-4AF4-A1F3-EDEA748C5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turbine_trends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BCF7C97-2F98-41BA-8660-DB7136AEF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2/23/2023 12:57:44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lants Per State">
            <a:extLst>
              <a:ext uri="{FF2B5EF4-FFF2-40B4-BE49-F238E27FC236}">
                <a16:creationId xmlns:a16="http://schemas.microsoft.com/office/drawing/2014/main" id="{C4CD9411-D01F-4B6A-9761-2656CE04E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1"/>
          <a:stretch/>
        </p:blipFill>
        <p:spPr>
          <a:xfrm>
            <a:off x="573923" y="0"/>
            <a:ext cx="11044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Yearly Growth of Wind Power Generation">
            <a:extLst>
              <a:ext uri="{FF2B5EF4-FFF2-40B4-BE49-F238E27FC236}">
                <a16:creationId xmlns:a16="http://schemas.microsoft.com/office/drawing/2014/main" id="{2AEBD5D3-6CD5-486B-BCA2-44B2B28A4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1" b="36173"/>
          <a:stretch/>
        </p:blipFill>
        <p:spPr>
          <a:xfrm>
            <a:off x="921704" y="226327"/>
            <a:ext cx="10348591" cy="64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early Growth of Wind Power Generation (totals)">
            <a:extLst>
              <a:ext uri="{FF2B5EF4-FFF2-40B4-BE49-F238E27FC236}">
                <a16:creationId xmlns:a16="http://schemas.microsoft.com/office/drawing/2014/main" id="{5CB9061E-9FD7-4E35-99AE-523ED0E19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3" b="4074"/>
          <a:stretch/>
        </p:blipFill>
        <p:spPr>
          <a:xfrm>
            <a:off x="496543" y="76200"/>
            <a:ext cx="10764123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2020 Global Breakdown">
            <a:extLst>
              <a:ext uri="{FF2B5EF4-FFF2-40B4-BE49-F238E27FC236}">
                <a16:creationId xmlns:a16="http://schemas.microsoft.com/office/drawing/2014/main" id="{4B4D48D6-916E-486E-9767-1763DDC65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0"/>
          <a:stretch/>
        </p:blipFill>
        <p:spPr>
          <a:xfrm>
            <a:off x="411246" y="59267"/>
            <a:ext cx="11044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orecasting Wind Power Generation">
            <a:extLst>
              <a:ext uri="{FF2B5EF4-FFF2-40B4-BE49-F238E27FC236}">
                <a16:creationId xmlns:a16="http://schemas.microsoft.com/office/drawing/2014/main" id="{20B31117-5AB2-4AD7-B96F-D0BB56963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2428" b="67654"/>
          <a:stretch/>
        </p:blipFill>
        <p:spPr>
          <a:xfrm>
            <a:off x="1036875" y="279399"/>
            <a:ext cx="9766591" cy="59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turbine_trends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turbine_trends</dc:title>
  <dc:creator/>
  <cp:lastModifiedBy>Evan Meyer</cp:lastModifiedBy>
  <cp:revision>1</cp:revision>
  <dcterms:created xsi:type="dcterms:W3CDTF">2023-02-23T18:57:45Z</dcterms:created>
  <dcterms:modified xsi:type="dcterms:W3CDTF">2023-02-23T19:01:24Z</dcterms:modified>
</cp:coreProperties>
</file>