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3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39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9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18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31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64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03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57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95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9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GameBoi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Game Boy Emulator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7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383" y="2394613"/>
            <a:ext cx="2411684" cy="2926024"/>
          </a:xfrm>
        </p:spPr>
      </p:pic>
      <p:sp>
        <p:nvSpPr>
          <p:cNvPr id="5" name="TextBox 4"/>
          <p:cNvSpPr txBox="1"/>
          <p:nvPr/>
        </p:nvSpPr>
        <p:spPr>
          <a:xfrm rot="1270553">
            <a:off x="4518879" y="3771150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Chaparral Pro" panose="02060503040505020203" pitchFamily="18" charset="0"/>
              </a:rPr>
              <a:t>I</a:t>
            </a:r>
            <a:endParaRPr lang="en-US" dirty="0">
              <a:solidFill>
                <a:srgbClr val="002060"/>
              </a:solidFill>
              <a:latin typeface="Chaparral Pro" panose="020605030405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78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41" y="2028825"/>
            <a:ext cx="4315968" cy="3657600"/>
          </a:xfrm>
        </p:spPr>
      </p:pic>
    </p:spTree>
    <p:extLst>
      <p:ext uri="{BB962C8B-B14F-4D97-AF65-F5344CB8AC3E}">
        <p14:creationId xmlns:p14="http://schemas.microsoft.com/office/powerpoint/2010/main" val="367661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Creating a Game Boy emulator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Running assembly code intended for the Game Boy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 hardware needs to be emulated in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Currently have a working 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2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1: Set up </a:t>
            </a:r>
            <a:r>
              <a:rPr lang="en-US" smtClean="0"/>
              <a:t>memory map/registers/other </a:t>
            </a:r>
            <a:r>
              <a:rPr lang="en-US" dirty="0" smtClean="0"/>
              <a:t>hardware structures</a:t>
            </a:r>
          </a:p>
          <a:p>
            <a:r>
              <a:rPr lang="en-US" dirty="0" smtClean="0"/>
              <a:t>Week 2: Set up opcode interpreter (just reading)</a:t>
            </a:r>
          </a:p>
          <a:p>
            <a:r>
              <a:rPr lang="en-US" dirty="0" smtClean="0"/>
              <a:t>Week 3-5: Implement opcodes</a:t>
            </a:r>
          </a:p>
          <a:p>
            <a:r>
              <a:rPr lang="en-US" dirty="0" smtClean="0"/>
              <a:t>Week 6: </a:t>
            </a:r>
            <a:r>
              <a:rPr lang="en-US" dirty="0" err="1" smtClean="0"/>
              <a:t>Tilesets</a:t>
            </a:r>
            <a:endParaRPr lang="en-US" dirty="0" smtClean="0"/>
          </a:p>
          <a:p>
            <a:r>
              <a:rPr lang="en-US" dirty="0" smtClean="0"/>
              <a:t>Week 7: Maps</a:t>
            </a:r>
          </a:p>
          <a:p>
            <a:r>
              <a:rPr lang="en-US" dirty="0" smtClean="0"/>
              <a:t>Week 8: Sprites</a:t>
            </a:r>
          </a:p>
          <a:p>
            <a:r>
              <a:rPr lang="en-US" dirty="0" smtClean="0"/>
              <a:t>Week 9: Audio</a:t>
            </a:r>
          </a:p>
          <a:p>
            <a:r>
              <a:rPr lang="en-US" dirty="0" smtClean="0"/>
              <a:t>Week 10-11: Add support for more advanced features</a:t>
            </a:r>
          </a:p>
          <a:p>
            <a:r>
              <a:rPr lang="en-US" dirty="0" smtClean="0"/>
              <a:t>Extra: Port to Raspberry Pi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4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Original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1: Set up memory map/registers/other hardware structures</a:t>
            </a:r>
          </a:p>
          <a:p>
            <a:r>
              <a:rPr lang="en-US" dirty="0" smtClean="0"/>
              <a:t>Week 2: Set up opcode interpreter/disassembler</a:t>
            </a:r>
          </a:p>
          <a:p>
            <a:r>
              <a:rPr lang="en-US" dirty="0" smtClean="0"/>
              <a:t>Week 3-4: Implement opcodes</a:t>
            </a:r>
          </a:p>
          <a:p>
            <a:r>
              <a:rPr lang="en-US" dirty="0" smtClean="0"/>
              <a:t>Week 5-6: Create debugger</a:t>
            </a:r>
          </a:p>
          <a:p>
            <a:r>
              <a:rPr lang="en-US" dirty="0" smtClean="0"/>
              <a:t>Week 7-8: GPU/graphical rendering</a:t>
            </a:r>
          </a:p>
          <a:p>
            <a:r>
              <a:rPr lang="en-US" dirty="0" smtClean="0"/>
              <a:t>Week 9: Audio</a:t>
            </a:r>
          </a:p>
          <a:p>
            <a:r>
              <a:rPr lang="en-US" dirty="0" smtClean="0"/>
              <a:t>Week 10-11: Advanced features</a:t>
            </a:r>
          </a:p>
        </p:txBody>
      </p:sp>
    </p:spTree>
    <p:extLst>
      <p:ext uri="{BB962C8B-B14F-4D97-AF65-F5344CB8AC3E}">
        <p14:creationId xmlns:p14="http://schemas.microsoft.com/office/powerpoint/2010/main" val="100474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Week 1 - Set up memory map, registers, and basic CPU hardware structures</a:t>
            </a:r>
          </a:p>
          <a:p>
            <a:r>
              <a:rPr lang="en-US" dirty="0">
                <a:solidFill>
                  <a:srgbClr val="92D050"/>
                </a:solidFill>
              </a:rPr>
              <a:t>Week 2 - Set up opcode interpreter/disassembler</a:t>
            </a:r>
          </a:p>
          <a:p>
            <a:r>
              <a:rPr lang="en-US" dirty="0">
                <a:solidFill>
                  <a:srgbClr val="92D050"/>
                </a:solidFill>
              </a:rPr>
              <a:t>Week 3 - Implement opcodes</a:t>
            </a:r>
          </a:p>
          <a:p>
            <a:r>
              <a:rPr lang="en-US" dirty="0">
                <a:solidFill>
                  <a:srgbClr val="92D050"/>
                </a:solidFill>
              </a:rPr>
              <a:t>Week 4 - Create debugger first pass</a:t>
            </a:r>
          </a:p>
          <a:p>
            <a:r>
              <a:rPr lang="en-US" b="1" dirty="0">
                <a:solidFill>
                  <a:srgbClr val="FFC000"/>
                </a:solidFill>
              </a:rPr>
              <a:t>Week 5 - Interrupts and GPU first pass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Week 6 - Flesh out debugger with memory window and contextual disassembly</a:t>
            </a:r>
          </a:p>
          <a:p>
            <a:r>
              <a:rPr lang="en-US" dirty="0" smtClean="0"/>
              <a:t>Weeks 7-8 </a:t>
            </a:r>
            <a:r>
              <a:rPr lang="en-US" dirty="0"/>
              <a:t>- Final pass on graphics and GPU and input handling</a:t>
            </a:r>
          </a:p>
          <a:p>
            <a:r>
              <a:rPr lang="en-US" dirty="0"/>
              <a:t>Week </a:t>
            </a:r>
            <a:r>
              <a:rPr lang="en-US" dirty="0" smtClean="0"/>
              <a:t>9 </a:t>
            </a:r>
            <a:r>
              <a:rPr lang="en-US" dirty="0"/>
              <a:t>- Implement audio</a:t>
            </a:r>
          </a:p>
          <a:p>
            <a:r>
              <a:rPr lang="en-US"/>
              <a:t>Weeks </a:t>
            </a:r>
            <a:r>
              <a:rPr lang="en-US" smtClean="0"/>
              <a:t>10-11 </a:t>
            </a:r>
            <a:r>
              <a:rPr lang="en-US" dirty="0"/>
              <a:t>- Advanced features</a:t>
            </a:r>
          </a:p>
        </p:txBody>
      </p:sp>
    </p:spTree>
    <p:extLst>
      <p:ext uri="{BB962C8B-B14F-4D97-AF65-F5344CB8AC3E}">
        <p14:creationId xmlns:p14="http://schemas.microsoft.com/office/powerpoint/2010/main" val="61468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346273"/>
            <a:ext cx="7543800" cy="3022704"/>
          </a:xfrm>
        </p:spPr>
      </p:pic>
    </p:spTree>
    <p:extLst>
      <p:ext uri="{BB962C8B-B14F-4D97-AF65-F5344CB8AC3E}">
        <p14:creationId xmlns:p14="http://schemas.microsoft.com/office/powerpoint/2010/main" val="226577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287" y="1846263"/>
            <a:ext cx="7053876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8390" y="2581835"/>
            <a:ext cx="235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Carazu</a:t>
            </a:r>
            <a:r>
              <a:rPr lang="en-US" dirty="0" smtClean="0">
                <a:solidFill>
                  <a:schemeClr val="bg1"/>
                </a:solidFill>
              </a:rPr>
              <a:t> (Martin’s game)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71" y="3240376"/>
            <a:ext cx="103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Address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4048" y="3580855"/>
            <a:ext cx="310776" cy="245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672" y="3941158"/>
            <a:ext cx="92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Opcode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1004048" y="3913932"/>
            <a:ext cx="633505" cy="211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671" y="4419392"/>
            <a:ext cx="100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Operand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1087536" y="3913932"/>
            <a:ext cx="663570" cy="690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99256" y="3809011"/>
            <a:ext cx="1467224" cy="1553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66480" y="3702040"/>
            <a:ext cx="34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0x3E E4 = Load 0xE4 into register 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1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Code so far was in native C++ static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Wanted to make a Windows Forms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Had to wrap the static library in a C++/CLI dynamic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Able to use that .</a:t>
            </a:r>
            <a:r>
              <a:rPr lang="en-US" dirty="0" err="1" smtClean="0"/>
              <a:t>dll</a:t>
            </a:r>
            <a:r>
              <a:rPr lang="en-US" dirty="0" smtClean="0"/>
              <a:t> in a C# Windows Forms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4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05" y="2863215"/>
            <a:ext cx="4663440" cy="1988820"/>
          </a:xfrm>
        </p:spPr>
      </p:pic>
      <p:sp>
        <p:nvSpPr>
          <p:cNvPr id="5" name="TextBox 4"/>
          <p:cNvSpPr txBox="1"/>
          <p:nvPr/>
        </p:nvSpPr>
        <p:spPr>
          <a:xfrm>
            <a:off x="292848" y="2516094"/>
            <a:ext cx="1775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Registers (modifying the text changes the registers)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067859" y="3116259"/>
            <a:ext cx="543859" cy="314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0424" y="4207435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1808951" y="4374776"/>
            <a:ext cx="611520" cy="17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588" y="4667624"/>
            <a:ext cx="1903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Counter (address of next instruction to be executed)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67859" y="4643719"/>
            <a:ext cx="352612" cy="208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97281" y="5319059"/>
            <a:ext cx="450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Flags (set appropriately after each instruction)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400612" y="4303059"/>
            <a:ext cx="71717" cy="101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672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1068</TotalTime>
  <Words>311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Chaparral Pro</vt:lpstr>
      <vt:lpstr>Retrospect</vt:lpstr>
      <vt:lpstr>GameBoi</vt:lpstr>
      <vt:lpstr>Review</vt:lpstr>
      <vt:lpstr>Original Schedule</vt:lpstr>
      <vt:lpstr>Updated Original Schedule</vt:lpstr>
      <vt:lpstr>Current Schedule</vt:lpstr>
      <vt:lpstr>Disassembly</vt:lpstr>
      <vt:lpstr>Disassembly</vt:lpstr>
      <vt:lpstr>Debugger</vt:lpstr>
      <vt:lpstr>Debugger Result</vt:lpstr>
      <vt:lpstr>Demo</vt:lpstr>
      <vt:lpstr>Questions?</vt:lpstr>
    </vt:vector>
  </TitlesOfParts>
  <Company>UCF/FIEA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Gameboy Emulator</dc:title>
  <dc:creator>Evan Bass</dc:creator>
  <cp:lastModifiedBy>Evan Bass</cp:lastModifiedBy>
  <cp:revision>26</cp:revision>
  <dcterms:created xsi:type="dcterms:W3CDTF">2017-05-22T19:14:09Z</dcterms:created>
  <dcterms:modified xsi:type="dcterms:W3CDTF">2017-06-30T03:20:08Z</dcterms:modified>
</cp:coreProperties>
</file>