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38" r:id="rId1"/>
  </p:sldMasterIdLst>
  <p:sldIdLst>
    <p:sldId id="256" r:id="rId2"/>
    <p:sldId id="257" r:id="rId3"/>
    <p:sldId id="261" r:id="rId4"/>
    <p:sldId id="269" r:id="rId5"/>
    <p:sldId id="268" r:id="rId6"/>
    <p:sldId id="270" r:id="rId7"/>
    <p:sldId id="267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390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91440" rIns="45720" bIns="9144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9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91440" rIns="45720" bIns="9144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189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6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5310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647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03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571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303809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95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3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" y="6400800"/>
            <a:ext cx="914398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97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GameBoi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Game Boy Emulator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7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Creating a Game Boy emulator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Running assembly code intended for the Game Boy hardware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All hardware needs to be emulated in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Currently have a working debugger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2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1 - Set up memory map, registers, and basic CPU hardware structures</a:t>
            </a:r>
          </a:p>
          <a:p>
            <a:r>
              <a:rPr lang="en-US" dirty="0"/>
              <a:t>Week 2 - Set up opcode interpreter/disassembler</a:t>
            </a:r>
          </a:p>
          <a:p>
            <a:r>
              <a:rPr lang="en-US" dirty="0"/>
              <a:t>Week 3 - Implement opcodes</a:t>
            </a:r>
          </a:p>
          <a:p>
            <a:r>
              <a:rPr lang="en-US" dirty="0"/>
              <a:t>Week 4 - Create debugger first pass</a:t>
            </a:r>
          </a:p>
          <a:p>
            <a:r>
              <a:rPr lang="en-US" dirty="0"/>
              <a:t>Weeks 5-6 - Interrupts, Timers, Input, and first-pass GPU</a:t>
            </a:r>
          </a:p>
          <a:p>
            <a:r>
              <a:rPr lang="en-US" dirty="0"/>
              <a:t>Week 7 - Final pass on graphics and GPU</a:t>
            </a:r>
          </a:p>
          <a:p>
            <a:r>
              <a:rPr lang="en-US" dirty="0"/>
              <a:t>Week 8 - Hunt down and kill various breaking bugs</a:t>
            </a:r>
          </a:p>
          <a:p>
            <a:r>
              <a:rPr lang="en-US" dirty="0"/>
              <a:t>Week 9 - Add full support for MBC cartridges, bug fix, and </a:t>
            </a:r>
            <a:r>
              <a:rPr lang="en-US" dirty="0"/>
              <a:t>polish</a:t>
            </a:r>
          </a:p>
        </p:txBody>
      </p:sp>
    </p:spTree>
    <p:extLst>
      <p:ext uri="{BB962C8B-B14F-4D97-AF65-F5344CB8AC3E}">
        <p14:creationId xmlns:p14="http://schemas.microsoft.com/office/powerpoint/2010/main" val="61468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GameBoi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All CPU instructions implemented, all graphics-related hardware emulated</a:t>
            </a:r>
          </a:p>
          <a:p>
            <a:pPr lvl="1"/>
            <a:r>
              <a:rPr lang="en-US" dirty="0" smtClean="0"/>
              <a:t>Full support for MBC1 cartridges (~80% of all games) and non-MBC cartridges</a:t>
            </a:r>
          </a:p>
          <a:p>
            <a:pPr lvl="1"/>
            <a:r>
              <a:rPr lang="en-US" dirty="0" smtClean="0"/>
              <a:t>Partial support for MBC2 and MBC3 (Pokémon games are MBC3)</a:t>
            </a:r>
          </a:p>
          <a:p>
            <a:pPr lvl="1"/>
            <a:r>
              <a:rPr lang="en-US" dirty="0" smtClean="0"/>
              <a:t>Support for game saving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3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Shortcomings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No audio</a:t>
            </a:r>
          </a:p>
          <a:p>
            <a:pPr lvl="1"/>
            <a:r>
              <a:rPr lang="en-US" dirty="0" smtClean="0"/>
              <a:t>No color</a:t>
            </a:r>
          </a:p>
          <a:p>
            <a:pPr lvl="1"/>
            <a:r>
              <a:rPr lang="en-US" dirty="0" smtClean="0"/>
              <a:t>Some graphical anomalies</a:t>
            </a:r>
          </a:p>
          <a:p>
            <a:pPr lvl="1"/>
            <a:r>
              <a:rPr lang="en-US" dirty="0" smtClean="0"/>
              <a:t>V-sync issues</a:t>
            </a:r>
          </a:p>
          <a:p>
            <a:pPr lvl="1"/>
            <a:r>
              <a:rPr lang="en-US" dirty="0" smtClean="0"/>
              <a:t>Occasional game-breaking bugs</a:t>
            </a:r>
          </a:p>
          <a:p>
            <a:pPr lvl="1"/>
            <a:r>
              <a:rPr lang="en-US" dirty="0" smtClean="0"/>
              <a:t>Not all cartridge types supported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5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Audio</a:t>
            </a:r>
            <a:endParaRPr lang="en-US" dirty="0"/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Real-Time Clock for MBC3</a:t>
            </a:r>
          </a:p>
          <a:p>
            <a:pPr lvl="1"/>
            <a:r>
              <a:rPr lang="en-US" dirty="0"/>
              <a:t>Fix Bugs!!!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35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383" y="2394613"/>
            <a:ext cx="2411684" cy="2926024"/>
          </a:xfrm>
        </p:spPr>
      </p:pic>
      <p:sp>
        <p:nvSpPr>
          <p:cNvPr id="5" name="TextBox 4"/>
          <p:cNvSpPr txBox="1"/>
          <p:nvPr/>
        </p:nvSpPr>
        <p:spPr>
          <a:xfrm rot="1270553">
            <a:off x="4518879" y="3771150"/>
            <a:ext cx="234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  <a:latin typeface="Chaparral Pro" panose="02060503040505020203" pitchFamily="18" charset="0"/>
              </a:rPr>
              <a:t>I</a:t>
            </a:r>
            <a:endParaRPr lang="en-US" dirty="0">
              <a:solidFill>
                <a:srgbClr val="002060"/>
              </a:solidFill>
              <a:latin typeface="Chaparral Pro" panose="02060503040505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788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241" y="2028825"/>
            <a:ext cx="4315968" cy="3657600"/>
          </a:xfrm>
        </p:spPr>
      </p:pic>
    </p:spTree>
    <p:extLst>
      <p:ext uri="{BB962C8B-B14F-4D97-AF65-F5344CB8AC3E}">
        <p14:creationId xmlns:p14="http://schemas.microsoft.com/office/powerpoint/2010/main" val="36766103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1226</TotalTime>
  <Words>189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Chaparral Pro</vt:lpstr>
      <vt:lpstr>Retrospect</vt:lpstr>
      <vt:lpstr>GameBoi</vt:lpstr>
      <vt:lpstr>Review</vt:lpstr>
      <vt:lpstr>Current Schedule</vt:lpstr>
      <vt:lpstr>GameBoi Features</vt:lpstr>
      <vt:lpstr>Shortcomings</vt:lpstr>
      <vt:lpstr>Future Goals</vt:lpstr>
      <vt:lpstr>Demo</vt:lpstr>
      <vt:lpstr>Questions?</vt:lpstr>
    </vt:vector>
  </TitlesOfParts>
  <Company>UCF/FIEA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Gameboy Emulator</dc:title>
  <dc:creator>Evan Bass</dc:creator>
  <cp:lastModifiedBy>Evan Bass</cp:lastModifiedBy>
  <cp:revision>31</cp:revision>
  <dcterms:created xsi:type="dcterms:W3CDTF">2017-05-22T19:14:09Z</dcterms:created>
  <dcterms:modified xsi:type="dcterms:W3CDTF">2017-07-28T17:05:33Z</dcterms:modified>
</cp:coreProperties>
</file>