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345" r:id="rId6"/>
    <p:sldId id="350" r:id="rId7"/>
    <p:sldId id="291" r:id="rId8"/>
    <p:sldId id="346" r:id="rId9"/>
    <p:sldId id="352" r:id="rId10"/>
    <p:sldId id="35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 autoAdjust="0"/>
    <p:restoredTop sz="85087" autoAdjust="0"/>
  </p:normalViewPr>
  <p:slideViewPr>
    <p:cSldViewPr snapToGrid="0" snapToObjects="1">
      <p:cViewPr varScale="1">
        <p:scale>
          <a:sx n="73" d="100"/>
          <a:sy n="73" d="100"/>
        </p:scale>
        <p:origin x="84" y="594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12838/" TargetMode="External"/><Relationship Id="rId2" Type="http://schemas.openxmlformats.org/officeDocument/2006/relationships/hyperlink" Target="https://pubmed.ncbi.nlm.nih.gov/29751534/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 fontScale="90000"/>
          </a:bodyPr>
          <a:lstStyle/>
          <a:p>
            <a:r>
              <a:rPr lang="en-US" dirty="0"/>
              <a:t>ECE:5995 Applied ML</a:t>
            </a:r>
            <a:br>
              <a:rPr lang="en-US" dirty="0"/>
            </a:br>
            <a:r>
              <a:rPr lang="en-US" dirty="0"/>
              <a:t>Air Sensor Project</a:t>
            </a:r>
            <a:br>
              <a:rPr lang="en-US" dirty="0"/>
            </a:br>
            <a:r>
              <a:rPr lang="en-US" dirty="0"/>
              <a:t>(Part 2 – Unsupervised)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 dirty="0"/>
              <a:t>Evan Bradley – Group 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/>
          <a:lstStyle/>
          <a:p>
            <a:r>
              <a:rPr lang="en-US" dirty="0"/>
              <a:t>April 28, 2022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/>
          <a:p>
            <a:r>
              <a:rPr lang="en-US" dirty="0"/>
              <a:t>Recap of Part 1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74A4C8A0-A14D-4F32-AE4A-F65773BB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084" y="365126"/>
            <a:ext cx="3724275" cy="254317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0D4D7C-7DF2-460A-8F79-C912C41C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05" y="3429000"/>
            <a:ext cx="3841142" cy="25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CA5-B095-4805-84EB-8659BB6E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0210-475F-466F-A224-0E97E4F4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5656609" cy="398121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“Low-Cost, Distributed Environmental Monitors for Factory Worker Health</a:t>
            </a:r>
            <a:r>
              <a:rPr lang="en-US" sz="2000" dirty="0"/>
              <a:t>” - 2018</a:t>
            </a:r>
          </a:p>
          <a:p>
            <a:r>
              <a:rPr lang="en-US" sz="2000" dirty="0">
                <a:hlinkClick r:id="rId3"/>
              </a:rPr>
              <a:t>“Indoor Air Quality Analysis Using Deep Learning with Sensor Data”</a:t>
            </a:r>
            <a:r>
              <a:rPr lang="en-US" sz="2000" dirty="0"/>
              <a:t> - 2017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0ACAA40-694C-4ACF-AA28-423495A7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306" y="3801291"/>
            <a:ext cx="4581083" cy="240770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49098D4-13FF-4E95-AD1A-4FD233C7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286235" cy="28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Proposal for Part 2 – Unsupervised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r>
              <a:rPr lang="en-US" sz="1800" dirty="0"/>
              <a:t>The current implementation of the air sensor network utilizes a threshold approach for each individual feature to detect unsafe conditions</a:t>
            </a:r>
          </a:p>
          <a:p>
            <a:r>
              <a:rPr lang="en-US" sz="1800" dirty="0"/>
              <a:t>Taking the input data, can each sample be classified as either a safe, risky, or unsafe working condition?</a:t>
            </a:r>
          </a:p>
          <a:p>
            <a:r>
              <a:rPr lang="en-US" sz="1800" dirty="0"/>
              <a:t>Goal - Use an Autoencoder, train </a:t>
            </a:r>
            <a:r>
              <a:rPr lang="en-US" sz="1800"/>
              <a:t>a model </a:t>
            </a:r>
            <a:r>
              <a:rPr lang="en-US" sz="1800" dirty="0"/>
              <a:t>to classify device measurements into three categories </a:t>
            </a:r>
          </a:p>
        </p:txBody>
      </p:sp>
    </p:spTree>
    <p:extLst>
      <p:ext uri="{BB962C8B-B14F-4D97-AF65-F5344CB8AC3E}">
        <p14:creationId xmlns:p14="http://schemas.microsoft.com/office/powerpoint/2010/main" val="8648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940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60747-7E30-4897-8D3F-F751215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49" y="3712407"/>
            <a:ext cx="3619500" cy="23050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2B10B09-2A80-41F4-8457-C16E6600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17" y="1198238"/>
            <a:ext cx="3496163" cy="232442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0D9C52-3146-4826-B1D3-5A490309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9" y="2124598"/>
            <a:ext cx="4628440" cy="3892859"/>
          </a:xfrm>
        </p:spPr>
        <p:txBody>
          <a:bodyPr/>
          <a:lstStyle/>
          <a:p>
            <a:r>
              <a:rPr lang="en-US" dirty="0"/>
              <a:t>Three distinct clusters of samples</a:t>
            </a:r>
          </a:p>
          <a:p>
            <a:r>
              <a:rPr lang="en-US" dirty="0"/>
              <a:t>Hard to measure accuracy</a:t>
            </a:r>
          </a:p>
        </p:txBody>
      </p:sp>
    </p:spTree>
    <p:extLst>
      <p:ext uri="{BB962C8B-B14F-4D97-AF65-F5344CB8AC3E}">
        <p14:creationId xmlns:p14="http://schemas.microsoft.com/office/powerpoint/2010/main" val="11306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F13-9BCE-462D-BAC4-3E8A74D5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0D8F-309C-4E9E-A39D-05E3EC6B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7554984" cy="3981214"/>
          </a:xfrm>
        </p:spPr>
        <p:txBody>
          <a:bodyPr/>
          <a:lstStyle/>
          <a:p>
            <a:r>
              <a:rPr lang="en-US" dirty="0"/>
              <a:t>This method of classifying the safety of working condition is promising</a:t>
            </a:r>
          </a:p>
          <a:p>
            <a:r>
              <a:rPr lang="en-US" dirty="0"/>
              <a:t>More data over a longer time period is necessary</a:t>
            </a:r>
          </a:p>
          <a:p>
            <a:r>
              <a:rPr lang="en-US" dirty="0"/>
              <a:t>Without information on what exposures to hazards would be considered dangerous it is hard to measure accuracy of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40509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179</Words>
  <Application>Microsoft Office PowerPoint</Application>
  <PresentationFormat>On-screen Show (4:3)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Black</vt:lpstr>
      <vt:lpstr>Office Theme</vt:lpstr>
      <vt:lpstr>ECE:5995 Applied ML Air Sensor Project (Part 2 – Unsupervised)</vt:lpstr>
      <vt:lpstr>Recap of Part 1</vt:lpstr>
      <vt:lpstr>Existing Work</vt:lpstr>
      <vt:lpstr>Proposal for Part 2 – Unsupervised </vt:lpstr>
      <vt:lpstr>Training Process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Evan Bradley</cp:lastModifiedBy>
  <cp:revision>296</cp:revision>
  <dcterms:created xsi:type="dcterms:W3CDTF">2020-01-21T18:13:39Z</dcterms:created>
  <dcterms:modified xsi:type="dcterms:W3CDTF">2022-04-28T17:55:49Z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