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677" r:id="rId2"/>
    <p:sldId id="679" r:id="rId3"/>
    <p:sldId id="685" r:id="rId4"/>
    <p:sldId id="680" r:id="rId5"/>
    <p:sldId id="686" r:id="rId6"/>
    <p:sldId id="681" r:id="rId7"/>
    <p:sldId id="687" r:id="rId8"/>
    <p:sldId id="682" r:id="rId9"/>
    <p:sldId id="691" r:id="rId10"/>
    <p:sldId id="683" r:id="rId11"/>
    <p:sldId id="689" r:id="rId12"/>
    <p:sldId id="690" r:id="rId13"/>
    <p:sldId id="684" r:id="rId14"/>
    <p:sldId id="688" r:id="rId15"/>
  </p:sldIdLst>
  <p:sldSz cx="17337088" cy="9752013"/>
  <p:notesSz cx="6858000" cy="9144000"/>
  <p:defaultTextStyle>
    <a:defPPr>
      <a:defRPr lang="ru-RU"/>
    </a:defPPr>
    <a:lvl1pPr marL="0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38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277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415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554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692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0830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0969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107" algn="l" defTabSz="1300277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9DCF09-0978-7249-8357-6A62AD9B5324}">
          <p14:sldIdLst>
            <p14:sldId id="677"/>
            <p14:sldId id="679"/>
            <p14:sldId id="685"/>
            <p14:sldId id="680"/>
            <p14:sldId id="686"/>
            <p14:sldId id="681"/>
            <p14:sldId id="687"/>
            <p14:sldId id="682"/>
            <p14:sldId id="691"/>
            <p14:sldId id="683"/>
            <p14:sldId id="689"/>
            <p14:sldId id="690"/>
            <p14:sldId id="684"/>
            <p14:sldId id="688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735" userDrawn="1">
          <p15:clr>
            <a:srgbClr val="A4A3A4"/>
          </p15:clr>
        </p15:guide>
        <p15:guide id="4" pos="54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9C3"/>
    <a:srgbClr val="AACD6E"/>
    <a:srgbClr val="FADC11"/>
    <a:srgbClr val="FAE111"/>
    <a:srgbClr val="FAE622"/>
    <a:srgbClr val="C7D5E9"/>
    <a:srgbClr val="FFC099"/>
    <a:srgbClr val="C8B7F8"/>
    <a:srgbClr val="FDA8C4"/>
    <a:srgbClr val="FFD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5DF6-E7FA-AFE0-E83F-E12DC5F3D6EC}" v="1437" dt="2022-04-18T12:20:13.749"/>
    <p1510:client id="{04693001-0920-15D6-9604-8DD2AD274D8A}" v="92" dt="2022-04-23T14:13:34.459"/>
    <p1510:client id="{2DCC28A8-9911-17C5-8F94-D40AF8B8D054}" v="452" dt="2022-04-18T13:25:05.855"/>
    <p1510:client id="{30B98AE7-F1B6-9852-56F7-F421EE1E70DE}" v="367" dt="2022-04-19T21:24:40.028"/>
    <p1510:client id="{347A9A23-9379-549C-C2D7-EB978C342486}" v="2782" dt="2022-04-27T09:13:22.440"/>
    <p1510:client id="{3B72ED37-93B1-504D-DAD3-F24BFA8D0C6C}" v="6597" dt="2022-04-28T17:52:33.403"/>
    <p1510:client id="{3F27D757-EC71-FF52-32C3-8B5572852D91}" v="1737" dt="2022-04-08T16:55:42.509"/>
    <p1510:client id="{488DD6E3-844A-8256-238B-213A048B41D9}" v="1045" dt="2022-04-22T14:58:30.028"/>
    <p1510:client id="{5CE7E0D7-2579-ADF8-3B40-FBC34EAAFDC8}" v="7444" dt="2022-04-06T15:40:54.472"/>
    <p1510:client id="{63B39DBC-D5B3-FA8A-A03A-FC53D2510083}" v="8" dt="2022-05-01T07:39:47.116"/>
    <p1510:client id="{64C2AC30-A279-CA4D-C023-5AA1D4B06722}" v="1324" dt="2022-05-13T13:20:45.265"/>
    <p1510:client id="{6D85996E-C1E2-794B-BD71-7332BA487F2E}" v="1803" dt="2022-04-29T10:29:15.080"/>
    <p1510:client id="{6F4E15E9-1528-CC3F-0C30-B6F8EEAE144A}" v="52" dt="2022-04-12T21:49:18.219"/>
    <p1510:client id="{71EE5063-8F70-7064-B232-0294384F452E}" v="175" dt="2022-04-20T11:50:17.201"/>
    <p1510:client id="{76EC83E8-77A5-E8DE-F7D6-B0B7DE16A160}" v="900" dt="2022-04-19T18:01:54.785"/>
    <p1510:client id="{7BAA0AEB-0971-029C-0CED-028B44ADBDAB}" v="14" dt="2022-04-29T10:45:19.547"/>
    <p1510:client id="{8961A658-B314-0709-BABA-F18EE27E88E3}" v="478" dt="2022-05-13T14:19:01.191"/>
    <p1510:client id="{8ED0BBCA-AD56-1E7F-8649-42EFE432622B}" v="4447" dt="2022-04-22T12:33:21.996"/>
    <p1510:client id="{9D2E76AA-2C22-2195-914D-E27BBB0A4068}" v="26" dt="2022-04-25T21:28:05.764"/>
    <p1510:client id="{A1B2D1EC-7CCE-A20D-D2E8-8B0776317DB2}" v="4892" dt="2022-04-07T12:50:08.622"/>
    <p1510:client id="{A575BA9D-2827-6D2E-32F5-7C03467C4DA0}" v="3425" dt="2022-04-21T08:19:23.571"/>
    <p1510:client id="{AA893265-BF30-FEF6-7C51-EBE23EAA33CE}" v="741" dt="2022-04-28T21:47:13.536"/>
    <p1510:client id="{B35DE6E1-5D3F-7A76-86FC-C6BB56B1BD87}" v="1081" dt="2022-04-28T18:49:59.063"/>
    <p1510:client id="{B888B5A2-7709-6540-0E9E-FF6E3E5F8660}" v="9" dt="2022-05-13T15:05:03.953"/>
    <p1510:client id="{BC496ED3-7874-4A4A-7A5C-70AE017EFBAD}" v="1258" dt="2022-04-28T21:05:52.780"/>
    <p1510:client id="{D3DDA62C-A4AF-7FBB-592F-8EAD83F0FCF6}" v="2259" dt="2022-04-20T10:58:59.948"/>
    <p1510:client id="{D9F5FF1B-700B-04A9-17E3-F7B16352014F}" v="260" dt="2022-04-28T19:27:56.866"/>
    <p1510:client id="{E296D4AB-32C9-E57D-0768-E9C26F4F1515}" v="9" dt="2022-04-20T11:40:44.089"/>
    <p1510:client id="{E8C0D27C-FD01-C1BE-E92F-A7D35ED2F9EE}" v="418" dt="2022-04-18T19:56:27.989"/>
    <p1510:client id="{F784A71B-0CF7-2DDD-954E-5C6B32489812}" v="86" dt="2022-04-22T15:00:54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6"/>
  </p:normalViewPr>
  <p:slideViewPr>
    <p:cSldViewPr snapToGrid="0">
      <p:cViewPr varScale="1">
        <p:scale>
          <a:sx n="85" d="100"/>
          <a:sy n="85" d="100"/>
        </p:scale>
        <p:origin x="456" y="176"/>
      </p:cViewPr>
      <p:guideLst>
        <p:guide orient="horz" pos="735"/>
        <p:guide pos="5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chnev Kirill Romanovich" userId="S::kkochnev@ozon.ru::7ec233ba-5f4f-4279-8e83-e6b3ebb77aee" providerId="AD" clId="Web-{B35DE6E1-5D3F-7A76-86FC-C6BB56B1BD87}"/>
    <pc:docChg chg="addSld modSld sldOrd modSection">
      <pc:chgData name="Kochnev Kirill Romanovich" userId="S::kkochnev@ozon.ru::7ec233ba-5f4f-4279-8e83-e6b3ebb77aee" providerId="AD" clId="Web-{B35DE6E1-5D3F-7A76-86FC-C6BB56B1BD87}" dt="2022-04-28T18:49:53.798" v="1066"/>
      <pc:docMkLst>
        <pc:docMk/>
      </pc:docMkLst>
      <pc:sldChg chg="modSp">
        <pc:chgData name="Kochnev Kirill Romanovich" userId="S::kkochnev@ozon.ru::7ec233ba-5f4f-4279-8e83-e6b3ebb77aee" providerId="AD" clId="Web-{B35DE6E1-5D3F-7A76-86FC-C6BB56B1BD87}" dt="2022-04-28T18:25:15.611" v="322" actId="20577"/>
        <pc:sldMkLst>
          <pc:docMk/>
          <pc:sldMk cId="415633187" sldId="717"/>
        </pc:sldMkLst>
        <pc:spChg chg="mod">
          <ac:chgData name="Kochnev Kirill Romanovich" userId="S::kkochnev@ozon.ru::7ec233ba-5f4f-4279-8e83-e6b3ebb77aee" providerId="AD" clId="Web-{B35DE6E1-5D3F-7A76-86FC-C6BB56B1BD87}" dt="2022-04-28T18:25:15.611" v="322" actId="20577"/>
          <ac:spMkLst>
            <pc:docMk/>
            <pc:sldMk cId="415633187" sldId="717"/>
            <ac:spMk id="422" creationId="{00000000-0000-0000-0000-000000000000}"/>
          </ac:spMkLst>
        </pc:spChg>
      </pc:sldChg>
      <pc:sldChg chg="addSp modSp">
        <pc:chgData name="Kochnev Kirill Romanovich" userId="S::kkochnev@ozon.ru::7ec233ba-5f4f-4279-8e83-e6b3ebb77aee" providerId="AD" clId="Web-{B35DE6E1-5D3F-7A76-86FC-C6BB56B1BD87}" dt="2022-04-28T18:43:25.805" v="704" actId="14100"/>
        <pc:sldMkLst>
          <pc:docMk/>
          <pc:sldMk cId="416712524" sldId="719"/>
        </pc:sldMkLst>
        <pc:spChg chg="mod">
          <ac:chgData name="Kochnev Kirill Romanovich" userId="S::kkochnev@ozon.ru::7ec233ba-5f4f-4279-8e83-e6b3ebb77aee" providerId="AD" clId="Web-{B35DE6E1-5D3F-7A76-86FC-C6BB56B1BD87}" dt="2022-04-28T18:37:37.594" v="349" actId="20577"/>
          <ac:spMkLst>
            <pc:docMk/>
            <pc:sldMk cId="416712524" sldId="719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35DE6E1-5D3F-7A76-86FC-C6BB56B1BD87}" dt="2022-04-28T18:43:22.445" v="703" actId="20577"/>
          <ac:spMkLst>
            <pc:docMk/>
            <pc:sldMk cId="416712524" sldId="719"/>
            <ac:spMk id="422" creationId="{00000000-0000-0000-0000-000000000000}"/>
          </ac:spMkLst>
        </pc:spChg>
        <pc:picChg chg="mod">
          <ac:chgData name="Kochnev Kirill Romanovich" userId="S::kkochnev@ozon.ru::7ec233ba-5f4f-4279-8e83-e6b3ebb77aee" providerId="AD" clId="Web-{B35DE6E1-5D3F-7A76-86FC-C6BB56B1BD87}" dt="2022-04-28T18:40:22.286" v="549" actId="1076"/>
          <ac:picMkLst>
            <pc:docMk/>
            <pc:sldMk cId="416712524" sldId="719"/>
            <ac:picMk id="2" creationId="{58D79B4D-39BA-01CD-7B8F-1E9ADBBC7C10}"/>
          </ac:picMkLst>
        </pc:picChg>
        <pc:picChg chg="add mod">
          <ac:chgData name="Kochnev Kirill Romanovich" userId="S::kkochnev@ozon.ru::7ec233ba-5f4f-4279-8e83-e6b3ebb77aee" providerId="AD" clId="Web-{B35DE6E1-5D3F-7A76-86FC-C6BB56B1BD87}" dt="2022-04-28T18:43:25.805" v="704" actId="14100"/>
          <ac:picMkLst>
            <pc:docMk/>
            <pc:sldMk cId="416712524" sldId="719"/>
            <ac:picMk id="3" creationId="{A3C3D2EF-4B4C-6491-1150-166AA4FF17AD}"/>
          </ac:picMkLst>
        </pc:picChg>
      </pc:sldChg>
      <pc:sldChg chg="addSp delSp modSp add replId">
        <pc:chgData name="Kochnev Kirill Romanovich" userId="S::kkochnev@ozon.ru::7ec233ba-5f4f-4279-8e83-e6b3ebb77aee" providerId="AD" clId="Web-{B35DE6E1-5D3F-7A76-86FC-C6BB56B1BD87}" dt="2022-04-28T18:49:03.984" v="1057" actId="20577"/>
        <pc:sldMkLst>
          <pc:docMk/>
          <pc:sldMk cId="1995194414" sldId="720"/>
        </pc:sldMkLst>
        <pc:spChg chg="mod">
          <ac:chgData name="Kochnev Kirill Romanovich" userId="S::kkochnev@ozon.ru::7ec233ba-5f4f-4279-8e83-e6b3ebb77aee" providerId="AD" clId="Web-{B35DE6E1-5D3F-7A76-86FC-C6BB56B1BD87}" dt="2022-04-28T18:43:15.711" v="700" actId="20577"/>
          <ac:spMkLst>
            <pc:docMk/>
            <pc:sldMk cId="1995194414" sldId="720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35DE6E1-5D3F-7A76-86FC-C6BB56B1BD87}" dt="2022-04-28T18:49:03.984" v="1057" actId="20577"/>
          <ac:spMkLst>
            <pc:docMk/>
            <pc:sldMk cId="1995194414" sldId="720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B35DE6E1-5D3F-7A76-86FC-C6BB56B1BD87}" dt="2022-04-28T18:43:28.367" v="705"/>
          <ac:picMkLst>
            <pc:docMk/>
            <pc:sldMk cId="1995194414" sldId="720"/>
            <ac:picMk id="2" creationId="{58D79B4D-39BA-01CD-7B8F-1E9ADBBC7C10}"/>
          </ac:picMkLst>
        </pc:picChg>
        <pc:picChg chg="del">
          <ac:chgData name="Kochnev Kirill Romanovich" userId="S::kkochnev@ozon.ru::7ec233ba-5f4f-4279-8e83-e6b3ebb77aee" providerId="AD" clId="Web-{B35DE6E1-5D3F-7A76-86FC-C6BB56B1BD87}" dt="2022-04-28T18:43:29.164" v="706"/>
          <ac:picMkLst>
            <pc:docMk/>
            <pc:sldMk cId="1995194414" sldId="720"/>
            <ac:picMk id="3" creationId="{A3C3D2EF-4B4C-6491-1150-166AA4FF17AD}"/>
          </ac:picMkLst>
        </pc:picChg>
        <pc:picChg chg="add mod">
          <ac:chgData name="Kochnev Kirill Romanovich" userId="S::kkochnev@ozon.ru::7ec233ba-5f4f-4279-8e83-e6b3ebb77aee" providerId="AD" clId="Web-{B35DE6E1-5D3F-7A76-86FC-C6BB56B1BD87}" dt="2022-04-28T18:46:16.028" v="795" actId="14100"/>
          <ac:picMkLst>
            <pc:docMk/>
            <pc:sldMk cId="1995194414" sldId="720"/>
            <ac:picMk id="4" creationId="{8B143FAE-00E1-B3AB-DAB9-FFF9EF9E485B}"/>
          </ac:picMkLst>
        </pc:picChg>
        <pc:picChg chg="add del mod">
          <ac:chgData name="Kochnev Kirill Romanovich" userId="S::kkochnev@ozon.ru::7ec233ba-5f4f-4279-8e83-e6b3ebb77aee" providerId="AD" clId="Web-{B35DE6E1-5D3F-7A76-86FC-C6BB56B1BD87}" dt="2022-04-28T18:47:08.513" v="848"/>
          <ac:picMkLst>
            <pc:docMk/>
            <pc:sldMk cId="1995194414" sldId="720"/>
            <ac:picMk id="5" creationId="{3238A23D-8D46-116B-4A1A-4B78759199E8}"/>
          </ac:picMkLst>
        </pc:picChg>
      </pc:sldChg>
      <pc:sldChg chg="modSp add ord replId">
        <pc:chgData name="Kochnev Kirill Romanovich" userId="S::kkochnev@ozon.ru::7ec233ba-5f4f-4279-8e83-e6b3ebb77aee" providerId="AD" clId="Web-{B35DE6E1-5D3F-7A76-86FC-C6BB56B1BD87}" dt="2022-04-28T18:49:51.469" v="1065" actId="20577"/>
        <pc:sldMkLst>
          <pc:docMk/>
          <pc:sldMk cId="2437493119" sldId="721"/>
        </pc:sldMkLst>
        <pc:spChg chg="mod">
          <ac:chgData name="Kochnev Kirill Romanovich" userId="S::kkochnev@ozon.ru::7ec233ba-5f4f-4279-8e83-e6b3ebb77aee" providerId="AD" clId="Web-{B35DE6E1-5D3F-7A76-86FC-C6BB56B1BD87}" dt="2022-04-28T18:49:51.469" v="1065" actId="20577"/>
          <ac:spMkLst>
            <pc:docMk/>
            <pc:sldMk cId="2437493119" sldId="721"/>
            <ac:spMk id="2" creationId="{00000000-0000-0000-0000-000000000000}"/>
          </ac:spMkLst>
        </pc:spChg>
      </pc:sldChg>
      <pc:sldChg chg="add replId">
        <pc:chgData name="Kochnev Kirill Romanovich" userId="S::kkochnev@ozon.ru::7ec233ba-5f4f-4279-8e83-e6b3ebb77aee" providerId="AD" clId="Web-{B35DE6E1-5D3F-7A76-86FC-C6BB56B1BD87}" dt="2022-04-28T18:49:53.798" v="1066"/>
        <pc:sldMkLst>
          <pc:docMk/>
          <pc:sldMk cId="1778989548" sldId="722"/>
        </pc:sldMkLst>
      </pc:sldChg>
    </pc:docChg>
  </pc:docChgLst>
  <pc:docChgLst>
    <pc:chgData name="Kochnev Kirill Romanovich" userId="S::kkochnev@ozon.ru::7ec233ba-5f4f-4279-8e83-e6b3ebb77aee" providerId="AD" clId="Web-{B888B5A2-7709-6540-0E9E-FF6E3E5F8660}"/>
    <pc:docChg chg="modSld">
      <pc:chgData name="Kochnev Kirill Romanovich" userId="S::kkochnev@ozon.ru::7ec233ba-5f4f-4279-8e83-e6b3ebb77aee" providerId="AD" clId="Web-{B888B5A2-7709-6540-0E9E-FF6E3E5F8660}" dt="2022-05-13T15:05:03.328" v="7" actId="20577"/>
      <pc:docMkLst>
        <pc:docMk/>
      </pc:docMkLst>
      <pc:sldChg chg="modSp">
        <pc:chgData name="Kochnev Kirill Romanovich" userId="S::kkochnev@ozon.ru::7ec233ba-5f4f-4279-8e83-e6b3ebb77aee" providerId="AD" clId="Web-{B888B5A2-7709-6540-0E9E-FF6E3E5F8660}" dt="2022-05-13T15:05:03.328" v="7" actId="20577"/>
        <pc:sldMkLst>
          <pc:docMk/>
          <pc:sldMk cId="36613193" sldId="450"/>
        </pc:sldMkLst>
        <pc:spChg chg="mod">
          <ac:chgData name="Kochnev Kirill Romanovich" userId="S::kkochnev@ozon.ru::7ec233ba-5f4f-4279-8e83-e6b3ebb77aee" providerId="AD" clId="Web-{B888B5A2-7709-6540-0E9E-FF6E3E5F8660}" dt="2022-05-13T15:05:03.328" v="7" actId="20577"/>
          <ac:spMkLst>
            <pc:docMk/>
            <pc:sldMk cId="36613193" sldId="450"/>
            <ac:spMk id="2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347A9A23-9379-549C-C2D7-EB978C342486}"/>
    <pc:docChg chg="addSld delSld modSld sldOrd modSection">
      <pc:chgData name="Kochnev Kirill Romanovich" userId="S::kkochnev@ozon.ru::7ec233ba-5f4f-4279-8e83-e6b3ebb77aee" providerId="AD" clId="Web-{347A9A23-9379-549C-C2D7-EB978C342486}" dt="2022-04-27T09:13:22.440" v="2577" actId="14100"/>
      <pc:docMkLst>
        <pc:docMk/>
      </pc:docMkLst>
      <pc:sldChg chg="ord">
        <pc:chgData name="Kochnev Kirill Romanovich" userId="S::kkochnev@ozon.ru::7ec233ba-5f4f-4279-8e83-e6b3ebb77aee" providerId="AD" clId="Web-{347A9A23-9379-549C-C2D7-EB978C342486}" dt="2022-04-26T10:14:36.005" v="701"/>
        <pc:sldMkLst>
          <pc:docMk/>
          <pc:sldMk cId="129797876" sldId="661"/>
        </pc:sldMkLst>
      </pc:sldChg>
      <pc:sldChg chg="addSp delSp modSp ord">
        <pc:chgData name="Kochnev Kirill Romanovich" userId="S::kkochnev@ozon.ru::7ec233ba-5f4f-4279-8e83-e6b3ebb77aee" providerId="AD" clId="Web-{347A9A23-9379-549C-C2D7-EB978C342486}" dt="2022-04-26T10:17:31.197" v="818" actId="20577"/>
        <pc:sldMkLst>
          <pc:docMk/>
          <pc:sldMk cId="1712973508" sldId="677"/>
        </pc:sldMkLst>
        <pc:spChg chg="add del">
          <ac:chgData name="Kochnev Kirill Romanovich" userId="S::kkochnev@ozon.ru::7ec233ba-5f4f-4279-8e83-e6b3ebb77aee" providerId="AD" clId="Web-{347A9A23-9379-549C-C2D7-EB978C342486}" dt="2022-04-26T10:05:24.192" v="201"/>
          <ac:spMkLst>
            <pc:docMk/>
            <pc:sldMk cId="1712973508" sldId="677"/>
            <ac:spMk id="5" creationId="{7A175571-1105-03DA-ADF0-8BA94FEE63C4}"/>
          </ac:spMkLst>
        </pc:spChg>
        <pc:spChg chg="mod">
          <ac:chgData name="Kochnev Kirill Romanovich" userId="S::kkochnev@ozon.ru::7ec233ba-5f4f-4279-8e83-e6b3ebb77aee" providerId="AD" clId="Web-{347A9A23-9379-549C-C2D7-EB978C342486}" dt="2022-04-26T10:17:31.197" v="818" actId="20577"/>
          <ac:spMkLst>
            <pc:docMk/>
            <pc:sldMk cId="1712973508" sldId="67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47A9A23-9379-549C-C2D7-EB978C342486}" dt="2022-04-26T10:17:23.713" v="810" actId="20577"/>
          <ac:spMkLst>
            <pc:docMk/>
            <pc:sldMk cId="1712973508" sldId="677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347A9A23-9379-549C-C2D7-EB978C342486}" dt="2022-04-26T10:15:28.069" v="712" actId="14100"/>
        <pc:sldMkLst>
          <pc:docMk/>
          <pc:sldMk cId="1640124983" sldId="679"/>
        </pc:sldMkLst>
        <pc:spChg chg="mod">
          <ac:chgData name="Kochnev Kirill Romanovich" userId="S::kkochnev@ozon.ru::7ec233ba-5f4f-4279-8e83-e6b3ebb77aee" providerId="AD" clId="Web-{347A9A23-9379-549C-C2D7-EB978C342486}" dt="2022-04-26T10:15:28.069" v="712" actId="14100"/>
          <ac:spMkLst>
            <pc:docMk/>
            <pc:sldMk cId="1640124983" sldId="679"/>
            <ac:spMk id="42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347A9A23-9379-549C-C2D7-EB978C342486}" dt="2022-04-26T10:14:24.223" v="697" actId="20577"/>
        <pc:sldMkLst>
          <pc:docMk/>
          <pc:sldMk cId="2180718622" sldId="683"/>
        </pc:sldMkLst>
        <pc:spChg chg="mod">
          <ac:chgData name="Kochnev Kirill Romanovich" userId="S::kkochnev@ozon.ru::7ec233ba-5f4f-4279-8e83-e6b3ebb77aee" providerId="AD" clId="Web-{347A9A23-9379-549C-C2D7-EB978C342486}" dt="2022-04-26T10:12:49.283" v="680" actId="1076"/>
          <ac:spMkLst>
            <pc:docMk/>
            <pc:sldMk cId="2180718622" sldId="683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47A9A23-9379-549C-C2D7-EB978C342486}" dt="2022-04-26T10:14:24.223" v="697" actId="20577"/>
          <ac:spMkLst>
            <pc:docMk/>
            <pc:sldMk cId="2180718622" sldId="683"/>
            <ac:spMk id="4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347A9A23-9379-549C-C2D7-EB978C342486}" dt="2022-04-26T10:16:11.023" v="735" actId="20577"/>
        <pc:sldMkLst>
          <pc:docMk/>
          <pc:sldMk cId="3594168181" sldId="684"/>
        </pc:sldMkLst>
        <pc:spChg chg="mod">
          <ac:chgData name="Kochnev Kirill Romanovich" userId="S::kkochnev@ozon.ru::7ec233ba-5f4f-4279-8e83-e6b3ebb77aee" providerId="AD" clId="Web-{347A9A23-9379-549C-C2D7-EB978C342486}" dt="2022-04-26T10:14:57.537" v="708" actId="20577"/>
          <ac:spMkLst>
            <pc:docMk/>
            <pc:sldMk cId="3594168181" sldId="68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47A9A23-9379-549C-C2D7-EB978C342486}" dt="2022-04-26T10:16:11.023" v="735" actId="20577"/>
          <ac:spMkLst>
            <pc:docMk/>
            <pc:sldMk cId="3594168181" sldId="684"/>
            <ac:spMk id="42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347A9A23-9379-549C-C2D7-EB978C342486}" dt="2022-04-26T20:49:54.433" v="1955" actId="20577"/>
        <pc:sldMkLst>
          <pc:docMk/>
          <pc:sldMk cId="912418421" sldId="685"/>
        </pc:sldMkLst>
        <pc:spChg chg="mod">
          <ac:chgData name="Kochnev Kirill Romanovich" userId="S::kkochnev@ozon.ru::7ec233ba-5f4f-4279-8e83-e6b3ebb77aee" providerId="AD" clId="Web-{347A9A23-9379-549C-C2D7-EB978C342486}" dt="2022-04-26T10:30:33.688" v="1038" actId="20577"/>
          <ac:spMkLst>
            <pc:docMk/>
            <pc:sldMk cId="912418421" sldId="685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47A9A23-9379-549C-C2D7-EB978C342486}" dt="2022-04-26T20:49:54.433" v="1955" actId="20577"/>
          <ac:spMkLst>
            <pc:docMk/>
            <pc:sldMk cId="912418421" sldId="685"/>
            <ac:spMk id="422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347A9A23-9379-549C-C2D7-EB978C342486}" dt="2022-04-26T20:50:01.370" v="1957" actId="14100"/>
        <pc:sldMkLst>
          <pc:docMk/>
          <pc:sldMk cId="903116823" sldId="686"/>
        </pc:sldMkLst>
        <pc:spChg chg="mod">
          <ac:chgData name="Kochnev Kirill Romanovich" userId="S::kkochnev@ozon.ru::7ec233ba-5f4f-4279-8e83-e6b3ebb77aee" providerId="AD" clId="Web-{347A9A23-9379-549C-C2D7-EB978C342486}" dt="2022-04-26T20:50:01.370" v="1957" actId="14100"/>
          <ac:spMkLst>
            <pc:docMk/>
            <pc:sldMk cId="903116823" sldId="686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347A9A23-9379-549C-C2D7-EB978C342486}" dt="2022-04-26T20:40:56.014" v="1769" actId="14100"/>
          <ac:picMkLst>
            <pc:docMk/>
            <pc:sldMk cId="903116823" sldId="686"/>
            <ac:picMk id="2" creationId="{0E9AF67D-0442-6281-762B-8F5B4FDAC6E9}"/>
          </ac:picMkLst>
        </pc:picChg>
      </pc:sldChg>
      <pc:sldChg chg="addSp delSp modSp add del replId">
        <pc:chgData name="Kochnev Kirill Romanovich" userId="S::kkochnev@ozon.ru::7ec233ba-5f4f-4279-8e83-e6b3ebb77aee" providerId="AD" clId="Web-{347A9A23-9379-549C-C2D7-EB978C342486}" dt="2022-04-27T09:02:50.580" v="2182"/>
        <pc:sldMkLst>
          <pc:docMk/>
          <pc:sldMk cId="3778727037" sldId="687"/>
        </pc:sldMkLst>
        <pc:spChg chg="add del">
          <ac:chgData name="Kochnev Kirill Romanovich" userId="S::kkochnev@ozon.ru::7ec233ba-5f4f-4279-8e83-e6b3ebb77aee" providerId="AD" clId="Web-{347A9A23-9379-549C-C2D7-EB978C342486}" dt="2022-04-26T20:47:28.976" v="1793"/>
          <ac:spMkLst>
            <pc:docMk/>
            <pc:sldMk cId="3778727037" sldId="687"/>
            <ac:spMk id="3" creationId="{49A3A869-3446-AA0A-DF86-9377F739E62E}"/>
          </ac:spMkLst>
        </pc:spChg>
        <pc:spChg chg="mod">
          <ac:chgData name="Kochnev Kirill Romanovich" userId="S::kkochnev@ozon.ru::7ec233ba-5f4f-4279-8e83-e6b3ebb77aee" providerId="AD" clId="Web-{347A9A23-9379-549C-C2D7-EB978C342486}" dt="2022-04-26T20:47:26.929" v="1792" actId="20577"/>
          <ac:spMkLst>
            <pc:docMk/>
            <pc:sldMk cId="3778727037" sldId="68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47A9A23-9379-549C-C2D7-EB978C342486}" dt="2022-04-27T08:57:24.837" v="1963" actId="20577"/>
          <ac:spMkLst>
            <pc:docMk/>
            <pc:sldMk cId="3778727037" sldId="687"/>
            <ac:spMk id="422" creationId="{00000000-0000-0000-0000-000000000000}"/>
          </ac:spMkLst>
        </pc:spChg>
        <pc:graphicFrameChg chg="add mod modGraphic">
          <ac:chgData name="Kochnev Kirill Romanovich" userId="S::kkochnev@ozon.ru::7ec233ba-5f4f-4279-8e83-e6b3ebb77aee" providerId="AD" clId="Web-{347A9A23-9379-549C-C2D7-EB978C342486}" dt="2022-04-27T08:57:49.697" v="2002"/>
          <ac:graphicFrameMkLst>
            <pc:docMk/>
            <pc:sldMk cId="3778727037" sldId="687"/>
            <ac:graphicFrameMk id="3" creationId="{A8BBA76F-FD94-7392-4E88-1F02212B4B05}"/>
          </ac:graphicFrameMkLst>
        </pc:graphicFrameChg>
        <pc:picChg chg="del">
          <ac:chgData name="Kochnev Kirill Romanovich" userId="S::kkochnev@ozon.ru::7ec233ba-5f4f-4279-8e83-e6b3ebb77aee" providerId="AD" clId="Web-{347A9A23-9379-549C-C2D7-EB978C342486}" dt="2022-04-26T20:44:34.925" v="1789"/>
          <ac:picMkLst>
            <pc:docMk/>
            <pc:sldMk cId="3778727037" sldId="687"/>
            <ac:picMk id="2" creationId="{0E9AF67D-0442-6281-762B-8F5B4FDAC6E9}"/>
          </ac:picMkLst>
        </pc:picChg>
      </pc:sldChg>
      <pc:sldChg chg="modSp add del ord replId">
        <pc:chgData name="Kochnev Kirill Romanovich" userId="S::kkochnev@ozon.ru::7ec233ba-5f4f-4279-8e83-e6b3ebb77aee" providerId="AD" clId="Web-{347A9A23-9379-549C-C2D7-EB978C342486}" dt="2022-04-27T09:02:50.580" v="2183"/>
        <pc:sldMkLst>
          <pc:docMk/>
          <pc:sldMk cId="1091753951" sldId="688"/>
        </pc:sldMkLst>
        <pc:spChg chg="mod">
          <ac:chgData name="Kochnev Kirill Romanovich" userId="S::kkochnev@ozon.ru::7ec233ba-5f4f-4279-8e83-e6b3ebb77aee" providerId="AD" clId="Web-{347A9A23-9379-549C-C2D7-EB978C342486}" dt="2022-04-27T08:59:31.106" v="2082" actId="20577"/>
          <ac:spMkLst>
            <pc:docMk/>
            <pc:sldMk cId="1091753951" sldId="688"/>
            <ac:spMk id="422" creationId="{00000000-0000-0000-0000-000000000000}"/>
          </ac:spMkLst>
        </pc:spChg>
        <pc:graphicFrameChg chg="mod modGraphic">
          <ac:chgData name="Kochnev Kirill Romanovich" userId="S::kkochnev@ozon.ru::7ec233ba-5f4f-4279-8e83-e6b3ebb77aee" providerId="AD" clId="Web-{347A9A23-9379-549C-C2D7-EB978C342486}" dt="2022-04-27T08:59:41.622" v="2086"/>
          <ac:graphicFrameMkLst>
            <pc:docMk/>
            <pc:sldMk cId="1091753951" sldId="688"/>
            <ac:graphicFrameMk id="3" creationId="{A8BBA76F-FD94-7392-4E88-1F02212B4B05}"/>
          </ac:graphicFrameMkLst>
        </pc:graphicFrameChg>
      </pc:sldChg>
      <pc:sldChg chg="addSp delSp modSp add">
        <pc:chgData name="Kochnev Kirill Romanovich" userId="S::kkochnev@ozon.ru::7ec233ba-5f4f-4279-8e83-e6b3ebb77aee" providerId="AD" clId="Web-{347A9A23-9379-549C-C2D7-EB978C342486}" dt="2022-04-27T09:07:32.118" v="2193" actId="20577"/>
        <pc:sldMkLst>
          <pc:docMk/>
          <pc:sldMk cId="1652612212" sldId="689"/>
        </pc:sldMkLst>
        <pc:spChg chg="mod">
          <ac:chgData name="Kochnev Kirill Romanovich" userId="S::kkochnev@ozon.ru::7ec233ba-5f4f-4279-8e83-e6b3ebb77aee" providerId="AD" clId="Web-{347A9A23-9379-549C-C2D7-EB978C342486}" dt="2022-04-27T09:07:32.118" v="2193" actId="20577"/>
          <ac:spMkLst>
            <pc:docMk/>
            <pc:sldMk cId="1652612212" sldId="689"/>
            <ac:spMk id="3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347A9A23-9379-549C-C2D7-EB978C342486}" dt="2022-04-27T09:01:47.219" v="2143" actId="20577"/>
          <ac:spMkLst>
            <pc:docMk/>
            <pc:sldMk cId="1652612212" sldId="689"/>
            <ac:spMk id="6" creationId="{BCF99BB9-A1D1-22CE-9D3D-9AE1CBA4A228}"/>
          </ac:spMkLst>
        </pc:spChg>
        <pc:spChg chg="add del">
          <ac:chgData name="Kochnev Kirill Romanovich" userId="S::kkochnev@ozon.ru::7ec233ba-5f4f-4279-8e83-e6b3ebb77aee" providerId="AD" clId="Web-{347A9A23-9379-549C-C2D7-EB978C342486}" dt="2022-04-27T09:00:48.624" v="2111"/>
          <ac:spMkLst>
            <pc:docMk/>
            <pc:sldMk cId="1652612212" sldId="689"/>
            <ac:spMk id="7" creationId="{17B32FEA-F202-4691-D5F4-D9CE78BD9177}"/>
          </ac:spMkLst>
        </pc:spChg>
        <pc:spChg chg="del">
          <ac:chgData name="Kochnev Kirill Romanovich" userId="S::kkochnev@ozon.ru::7ec233ba-5f4f-4279-8e83-e6b3ebb77aee" providerId="AD" clId="Web-{347A9A23-9379-549C-C2D7-EB978C342486}" dt="2022-04-27T09:00:36.889" v="2108"/>
          <ac:spMkLst>
            <pc:docMk/>
            <pc:sldMk cId="1652612212" sldId="689"/>
            <ac:spMk id="8" creationId="{00000000-0000-0000-0000-000000000000}"/>
          </ac:spMkLst>
        </pc:spChg>
        <pc:spChg chg="mod">
          <ac:chgData name="Kochnev Kirill Romanovich" userId="S::kkochnev@ozon.ru::7ec233ba-5f4f-4279-8e83-e6b3ebb77aee" providerId="AD" clId="Web-{347A9A23-9379-549C-C2D7-EB978C342486}" dt="2022-04-27T09:02:41.877" v="2181" actId="14100"/>
          <ac:spMkLst>
            <pc:docMk/>
            <pc:sldMk cId="1652612212" sldId="689"/>
            <ac:spMk id="18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347A9A23-9379-549C-C2D7-EB978C342486}" dt="2022-04-27T09:02:29.720" v="2165"/>
          <ac:spMkLst>
            <pc:docMk/>
            <pc:sldMk cId="1652612212" sldId="689"/>
            <ac:spMk id="19" creationId="{00000000-0000-0000-0000-000000000000}"/>
          </ac:spMkLst>
        </pc:spChg>
        <pc:graphicFrameChg chg="mod modGraphic">
          <ac:chgData name="Kochnev Kirill Romanovich" userId="S::kkochnev@ozon.ru::7ec233ba-5f4f-4279-8e83-e6b3ebb77aee" providerId="AD" clId="Web-{347A9A23-9379-549C-C2D7-EB978C342486}" dt="2022-04-27T09:02:20.079" v="2160"/>
          <ac:graphicFrameMkLst>
            <pc:docMk/>
            <pc:sldMk cId="1652612212" sldId="689"/>
            <ac:graphicFrameMk id="5" creationId="{00000000-0000-0000-0000-000000000000}"/>
          </ac:graphicFrameMkLst>
        </pc:graphicFrameChg>
        <pc:cxnChg chg="del">
          <ac:chgData name="Kochnev Kirill Romanovich" userId="S::kkochnev@ozon.ru::7ec233ba-5f4f-4279-8e83-e6b3ebb77aee" providerId="AD" clId="Web-{347A9A23-9379-549C-C2D7-EB978C342486}" dt="2022-04-27T09:01:06.984" v="2116"/>
          <ac:cxnSpMkLst>
            <pc:docMk/>
            <pc:sldMk cId="1652612212" sldId="689"/>
            <ac:cxnSpMk id="10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47A9A23-9379-549C-C2D7-EB978C342486}" dt="2022-04-27T09:00:43.499" v="2109"/>
          <ac:cxnSpMkLst>
            <pc:docMk/>
            <pc:sldMk cId="1652612212" sldId="689"/>
            <ac:cxnSpMk id="11" creationId="{00000000-0000-0000-0000-000000000000}"/>
          </ac:cxnSpMkLst>
        </pc:cxnChg>
        <pc:cxnChg chg="mod">
          <ac:chgData name="Kochnev Kirill Romanovich" userId="S::kkochnev@ozon.ru::7ec233ba-5f4f-4279-8e83-e6b3ebb77aee" providerId="AD" clId="Web-{347A9A23-9379-549C-C2D7-EB978C342486}" dt="2022-04-27T09:02:25.548" v="2162" actId="1076"/>
          <ac:cxnSpMkLst>
            <pc:docMk/>
            <pc:sldMk cId="1652612212" sldId="689"/>
            <ac:cxnSpMk id="15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47A9A23-9379-549C-C2D7-EB978C342486}" dt="2022-04-27T09:02:26.689" v="2163"/>
          <ac:cxnSpMkLst>
            <pc:docMk/>
            <pc:sldMk cId="1652612212" sldId="689"/>
            <ac:cxnSpMk id="17" creationId="{00000000-0000-0000-0000-000000000000}"/>
          </ac:cxnSpMkLst>
        </pc:cxnChg>
      </pc:sldChg>
      <pc:sldChg chg="delSp modSp add replId">
        <pc:chgData name="Kochnev Kirill Romanovich" userId="S::kkochnev@ozon.ru::7ec233ba-5f4f-4279-8e83-e6b3ebb77aee" providerId="AD" clId="Web-{347A9A23-9379-549C-C2D7-EB978C342486}" dt="2022-04-27T09:13:22.440" v="2577" actId="14100"/>
        <pc:sldMkLst>
          <pc:docMk/>
          <pc:sldMk cId="3005108790" sldId="690"/>
        </pc:sldMkLst>
        <pc:spChg chg="mod">
          <ac:chgData name="Kochnev Kirill Romanovich" userId="S::kkochnev@ozon.ru::7ec233ba-5f4f-4279-8e83-e6b3ebb77aee" providerId="AD" clId="Web-{347A9A23-9379-549C-C2D7-EB978C342486}" dt="2022-04-27T09:13:22.440" v="2577" actId="14100"/>
          <ac:spMkLst>
            <pc:docMk/>
            <pc:sldMk cId="3005108790" sldId="690"/>
            <ac:spMk id="6" creationId="{BCF99BB9-A1D1-22CE-9D3D-9AE1CBA4A228}"/>
          </ac:spMkLst>
        </pc:spChg>
        <pc:spChg chg="del">
          <ac:chgData name="Kochnev Kirill Romanovich" userId="S::kkochnev@ozon.ru::7ec233ba-5f4f-4279-8e83-e6b3ebb77aee" providerId="AD" clId="Web-{347A9A23-9379-549C-C2D7-EB978C342486}" dt="2022-04-27T09:07:38.369" v="2199"/>
          <ac:spMkLst>
            <pc:docMk/>
            <pc:sldMk cId="3005108790" sldId="690"/>
            <ac:spMk id="8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347A9A23-9379-549C-C2D7-EB978C342486}" dt="2022-04-27T09:07:34.415" v="2195"/>
          <ac:spMkLst>
            <pc:docMk/>
            <pc:sldMk cId="3005108790" sldId="690"/>
            <ac:spMk id="18" creationId="{00000000-0000-0000-0000-000000000000}"/>
          </ac:spMkLst>
        </pc:spChg>
        <pc:spChg chg="del">
          <ac:chgData name="Kochnev Kirill Romanovich" userId="S::kkochnev@ozon.ru::7ec233ba-5f4f-4279-8e83-e6b3ebb77aee" providerId="AD" clId="Web-{347A9A23-9379-549C-C2D7-EB978C342486}" dt="2022-04-27T09:07:37.103" v="2198"/>
          <ac:spMkLst>
            <pc:docMk/>
            <pc:sldMk cId="3005108790" sldId="690"/>
            <ac:spMk id="19" creationId="{00000000-0000-0000-0000-000000000000}"/>
          </ac:spMkLst>
        </pc:spChg>
        <pc:graphicFrameChg chg="mod modGraphic">
          <ac:chgData name="Kochnev Kirill Romanovich" userId="S::kkochnev@ozon.ru::7ec233ba-5f4f-4279-8e83-e6b3ebb77aee" providerId="AD" clId="Web-{347A9A23-9379-549C-C2D7-EB978C342486}" dt="2022-04-27T09:13:16.518" v="2575" actId="1076"/>
          <ac:graphicFrameMkLst>
            <pc:docMk/>
            <pc:sldMk cId="3005108790" sldId="690"/>
            <ac:graphicFrameMk id="5" creationId="{00000000-0000-0000-0000-000000000000}"/>
          </ac:graphicFrameMkLst>
        </pc:graphicFrameChg>
        <pc:cxnChg chg="del mod">
          <ac:chgData name="Kochnev Kirill Romanovich" userId="S::kkochnev@ozon.ru::7ec233ba-5f4f-4279-8e83-e6b3ebb77aee" providerId="AD" clId="Web-{347A9A23-9379-549C-C2D7-EB978C342486}" dt="2022-04-27T09:08:06.104" v="2206"/>
          <ac:cxnSpMkLst>
            <pc:docMk/>
            <pc:sldMk cId="3005108790" sldId="690"/>
            <ac:cxnSpMk id="10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47A9A23-9379-549C-C2D7-EB978C342486}" dt="2022-04-27T09:08:15.291" v="2208"/>
          <ac:cxnSpMkLst>
            <pc:docMk/>
            <pc:sldMk cId="3005108790" sldId="690"/>
            <ac:cxnSpMk id="11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47A9A23-9379-549C-C2D7-EB978C342486}" dt="2022-04-27T09:07:35.103" v="2196"/>
          <ac:cxnSpMkLst>
            <pc:docMk/>
            <pc:sldMk cId="3005108790" sldId="690"/>
            <ac:cxnSpMk id="15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47A9A23-9379-549C-C2D7-EB978C342486}" dt="2022-04-27T09:07:35.822" v="2197"/>
          <ac:cxnSpMkLst>
            <pc:docMk/>
            <pc:sldMk cId="3005108790" sldId="690"/>
            <ac:cxnSpMk id="17" creationId="{00000000-0000-0000-0000-000000000000}"/>
          </ac:cxnSpMkLst>
        </pc:cxnChg>
      </pc:sldChg>
    </pc:docChg>
  </pc:docChgLst>
  <pc:docChgLst>
    <pc:chgData name="Kochnev Kirill Romanovich" userId="S::kkochnev@ozon.ru::7ec233ba-5f4f-4279-8e83-e6b3ebb77aee" providerId="AD" clId="Web-{5CE7E0D7-2579-ADF8-3B40-FBC34EAAFDC8}"/>
    <pc:docChg chg="addSld delSld modSld sldOrd modSection">
      <pc:chgData name="Kochnev Kirill Romanovich" userId="S::kkochnev@ozon.ru::7ec233ba-5f4f-4279-8e83-e6b3ebb77aee" providerId="AD" clId="Web-{5CE7E0D7-2579-ADF8-3B40-FBC34EAAFDC8}" dt="2022-04-06T15:40:54.332" v="7336" actId="20577"/>
      <pc:docMkLst>
        <pc:docMk/>
      </pc:docMkLst>
      <pc:sldChg chg="modSp">
        <pc:chgData name="Kochnev Kirill Romanovich" userId="S::kkochnev@ozon.ru::7ec233ba-5f4f-4279-8e83-e6b3ebb77aee" providerId="AD" clId="Web-{5CE7E0D7-2579-ADF8-3B40-FBC34EAAFDC8}" dt="2022-04-05T16:29:58.309" v="23" actId="20577"/>
        <pc:sldMkLst>
          <pc:docMk/>
          <pc:sldMk cId="36613193" sldId="450"/>
        </pc:sldMkLst>
        <pc:spChg chg="mod">
          <ac:chgData name="Kochnev Kirill Romanovich" userId="S::kkochnev@ozon.ru::7ec233ba-5f4f-4279-8e83-e6b3ebb77aee" providerId="AD" clId="Web-{5CE7E0D7-2579-ADF8-3B40-FBC34EAAFDC8}" dt="2022-04-05T16:29:50.840" v="17" actId="20577"/>
          <ac:spMkLst>
            <pc:docMk/>
            <pc:sldMk cId="36613193" sldId="450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16:29:58.309" v="23" actId="20577"/>
          <ac:spMkLst>
            <pc:docMk/>
            <pc:sldMk cId="36613193" sldId="450"/>
            <ac:spMk id="3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5CE7E0D7-2579-ADF8-3B40-FBC34EAAFDC8}" dt="2022-04-05T16:37:15.884" v="56" actId="20577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5CE7E0D7-2579-ADF8-3B40-FBC34EAAFDC8}" dt="2022-04-05T16:37:15.884" v="56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modSp ord">
        <pc:chgData name="Kochnev Kirill Romanovich" userId="S::kkochnev@ozon.ru::7ec233ba-5f4f-4279-8e83-e6b3ebb77aee" providerId="AD" clId="Web-{5CE7E0D7-2579-ADF8-3B40-FBC34EAAFDC8}" dt="2022-04-05T22:02:23.737" v="967" actId="20577"/>
        <pc:sldMkLst>
          <pc:docMk/>
          <pc:sldMk cId="458891614" sldId="457"/>
        </pc:sldMkLst>
        <pc:spChg chg="mod">
          <ac:chgData name="Kochnev Kirill Romanovich" userId="S::kkochnev@ozon.ru::7ec233ba-5f4f-4279-8e83-e6b3ebb77aee" providerId="AD" clId="Web-{5CE7E0D7-2579-ADF8-3B40-FBC34EAAFDC8}" dt="2022-04-05T22:02:23.737" v="967" actId="20577"/>
          <ac:spMkLst>
            <pc:docMk/>
            <pc:sldMk cId="458891614" sldId="457"/>
            <ac:spMk id="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5CE7E0D7-2579-ADF8-3B40-FBC34EAAFDC8}" dt="2022-04-05T16:37:18.806" v="57"/>
        <pc:sldMkLst>
          <pc:docMk/>
          <pc:sldMk cId="756672672" sldId="458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42.482" v="6230"/>
        <pc:sldMkLst>
          <pc:docMk/>
          <pc:sldMk cId="1069055736" sldId="471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41.576" v="6228"/>
        <pc:sldMkLst>
          <pc:docMk/>
          <pc:sldMk cId="1044996069" sldId="473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33.981" v="6226"/>
        <pc:sldMkLst>
          <pc:docMk/>
          <pc:sldMk cId="1331152691" sldId="474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33.981" v="6224"/>
        <pc:sldMkLst>
          <pc:docMk/>
          <pc:sldMk cId="1823088248" sldId="475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41.576" v="6227"/>
        <pc:sldMkLst>
          <pc:docMk/>
          <pc:sldMk cId="1534920159" sldId="477"/>
        </pc:sldMkLst>
      </pc:sldChg>
      <pc:sldChg chg="del">
        <pc:chgData name="Kochnev Kirill Romanovich" userId="S::kkochnev@ozon.ru::7ec233ba-5f4f-4279-8e83-e6b3ebb77aee" providerId="AD" clId="Web-{5CE7E0D7-2579-ADF8-3B40-FBC34EAAFDC8}" dt="2022-04-06T14:05:19.939" v="6358"/>
        <pc:sldMkLst>
          <pc:docMk/>
          <pc:sldMk cId="350822210" sldId="478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41.591" v="6229"/>
        <pc:sldMkLst>
          <pc:docMk/>
          <pc:sldMk cId="436562782" sldId="482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33.981" v="6223"/>
        <pc:sldMkLst>
          <pc:docMk/>
          <pc:sldMk cId="343378193" sldId="483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33.981" v="6225"/>
        <pc:sldMkLst>
          <pc:docMk/>
          <pc:sldMk cId="1327356258" sldId="484"/>
        </pc:sldMkLst>
      </pc:sldChg>
      <pc:sldChg chg="addSp delSp modSp ord">
        <pc:chgData name="Kochnev Kirill Romanovich" userId="S::kkochnev@ozon.ru::7ec233ba-5f4f-4279-8e83-e6b3ebb77aee" providerId="AD" clId="Web-{5CE7E0D7-2579-ADF8-3B40-FBC34EAAFDC8}" dt="2022-04-05T21:11:53.367" v="736" actId="20577"/>
        <pc:sldMkLst>
          <pc:docMk/>
          <pc:sldMk cId="741195503" sldId="488"/>
        </pc:sldMkLst>
        <pc:spChg chg="mod">
          <ac:chgData name="Kochnev Kirill Romanovich" userId="S::kkochnev@ozon.ru::7ec233ba-5f4f-4279-8e83-e6b3ebb77aee" providerId="AD" clId="Web-{5CE7E0D7-2579-ADF8-3B40-FBC34EAAFDC8}" dt="2022-04-05T21:11:53.367" v="736" actId="20577"/>
          <ac:spMkLst>
            <pc:docMk/>
            <pc:sldMk cId="741195503" sldId="488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21:10:36.928" v="724" actId="1076"/>
          <ac:spMkLst>
            <pc:docMk/>
            <pc:sldMk cId="741195503" sldId="488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21:09:57.193" v="717" actId="14100"/>
          <ac:spMkLst>
            <pc:docMk/>
            <pc:sldMk cId="741195503" sldId="488"/>
            <ac:spMk id="4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5CE7E0D7-2579-ADF8-3B40-FBC34EAAFDC8}" dt="2022-04-05T21:11:48.632" v="734" actId="1076"/>
          <ac:spMkLst>
            <pc:docMk/>
            <pc:sldMk cId="741195503" sldId="488"/>
            <ac:spMk id="16" creationId="{3A7DE735-62C0-96F1-CC7C-E3C2A62A979A}"/>
          </ac:spMkLst>
        </pc:spChg>
        <pc:grpChg chg="del">
          <ac:chgData name="Kochnev Kirill Romanovich" userId="S::kkochnev@ozon.ru::7ec233ba-5f4f-4279-8e83-e6b3ebb77aee" providerId="AD" clId="Web-{5CE7E0D7-2579-ADF8-3B40-FBC34EAAFDC8}" dt="2022-04-05T21:11:08.132" v="725"/>
          <ac:grpSpMkLst>
            <pc:docMk/>
            <pc:sldMk cId="741195503" sldId="488"/>
            <ac:grpSpMk id="9" creationId="{00000000-0000-0000-0000-000000000000}"/>
          </ac:grpSpMkLst>
        </pc:grpChg>
        <pc:grpChg chg="add del">
          <ac:chgData name="Kochnev Kirill Romanovich" userId="S::kkochnev@ozon.ru::7ec233ba-5f4f-4279-8e83-e6b3ebb77aee" providerId="AD" clId="Web-{5CE7E0D7-2579-ADF8-3B40-FBC34EAAFDC8}" dt="2022-04-05T21:10:21.694" v="718"/>
          <ac:grpSpMkLst>
            <pc:docMk/>
            <pc:sldMk cId="741195503" sldId="488"/>
            <ac:grpSpMk id="12" creationId="{63DD1100-3302-8B48-9926-9BAAE3758192}"/>
          </ac:grpSpMkLst>
        </pc:grpChg>
        <pc:picChg chg="add mod">
          <ac:chgData name="Kochnev Kirill Romanovich" userId="S::kkochnev@ozon.ru::7ec233ba-5f4f-4279-8e83-e6b3ebb77aee" providerId="AD" clId="Web-{5CE7E0D7-2579-ADF8-3B40-FBC34EAAFDC8}" dt="2022-04-05T21:10:29.522" v="723" actId="14100"/>
          <ac:picMkLst>
            <pc:docMk/>
            <pc:sldMk cId="741195503" sldId="488"/>
            <ac:picMk id="5" creationId="{37157EB4-B31F-F814-D4F8-4935ECD89BBD}"/>
          </ac:picMkLst>
        </pc:picChg>
        <pc:picChg chg="add del mod">
          <ac:chgData name="Kochnev Kirill Romanovich" userId="S::kkochnev@ozon.ru::7ec233ba-5f4f-4279-8e83-e6b3ebb77aee" providerId="AD" clId="Web-{5CE7E0D7-2579-ADF8-3B40-FBC34EAAFDC8}" dt="2022-04-05T21:11:15.554" v="729"/>
          <ac:picMkLst>
            <pc:docMk/>
            <pc:sldMk cId="741195503" sldId="488"/>
            <ac:picMk id="13" creationId="{5E28213C-D2C6-FACF-8279-4F50EE143CA9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5T21:11:37.851" v="732" actId="14100"/>
          <ac:picMkLst>
            <pc:docMk/>
            <pc:sldMk cId="741195503" sldId="488"/>
            <ac:picMk id="14" creationId="{54A8A108-FA58-6400-397D-FAFB2D9739D1}"/>
          </ac:picMkLst>
        </pc:picChg>
      </pc:sldChg>
      <pc:sldChg chg="modSp del ord">
        <pc:chgData name="Kochnev Kirill Romanovich" userId="S::kkochnev@ozon.ru::7ec233ba-5f4f-4279-8e83-e6b3ebb77aee" providerId="AD" clId="Web-{5CE7E0D7-2579-ADF8-3B40-FBC34EAAFDC8}" dt="2022-04-05T20:33:05.202" v="266"/>
        <pc:sldMkLst>
          <pc:docMk/>
          <pc:sldMk cId="1494755327" sldId="491"/>
        </pc:sldMkLst>
        <pc:spChg chg="mod">
          <ac:chgData name="Kochnev Kirill Romanovich" userId="S::kkochnev@ozon.ru::7ec233ba-5f4f-4279-8e83-e6b3ebb77aee" providerId="AD" clId="Web-{5CE7E0D7-2579-ADF8-3B40-FBC34EAAFDC8}" dt="2022-04-05T16:44:50.162" v="84" actId="20577"/>
          <ac:spMkLst>
            <pc:docMk/>
            <pc:sldMk cId="1494755327" sldId="491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20:33:01.499" v="264" actId="20577"/>
          <ac:spMkLst>
            <pc:docMk/>
            <pc:sldMk cId="1494755327" sldId="491"/>
            <ac:spMk id="3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5CE7E0D7-2579-ADF8-3B40-FBC34EAAFDC8}" dt="2022-04-05T16:29:41.481" v="0"/>
        <pc:sldMkLst>
          <pc:docMk/>
          <pc:sldMk cId="857382970" sldId="493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30.778" v="6221"/>
        <pc:sldMkLst>
          <pc:docMk/>
          <pc:sldMk cId="937251218" sldId="526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03.605" v="6216"/>
        <pc:sldMkLst>
          <pc:docMk/>
          <pc:sldMk cId="3109495837" sldId="527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03.401" v="6214"/>
        <pc:sldMkLst>
          <pc:docMk/>
          <pc:sldMk cId="772608097" sldId="528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03.308" v="6213"/>
        <pc:sldMkLst>
          <pc:docMk/>
          <pc:sldMk cId="4213108780" sldId="529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03.495" v="6215"/>
        <pc:sldMkLst>
          <pc:docMk/>
          <pc:sldMk cId="2160927909" sldId="530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03.605" v="6217"/>
        <pc:sldMkLst>
          <pc:docMk/>
          <pc:sldMk cId="1526179795" sldId="532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79" v="6211"/>
        <pc:sldMkLst>
          <pc:docMk/>
          <pc:sldMk cId="4074281840" sldId="535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63" v="6209"/>
        <pc:sldMkLst>
          <pc:docMk/>
          <pc:sldMk cId="3350234657" sldId="537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63" v="6208"/>
        <pc:sldMkLst>
          <pc:docMk/>
          <pc:sldMk cId="1257037386" sldId="538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63" v="6210"/>
        <pc:sldMkLst>
          <pc:docMk/>
          <pc:sldMk cId="1621294419" sldId="541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31.934" v="6222"/>
        <pc:sldMkLst>
          <pc:docMk/>
          <pc:sldMk cId="4155181678" sldId="543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28.762" v="6218"/>
        <pc:sldMkLst>
          <pc:docMk/>
          <pc:sldMk cId="4001852679" sldId="545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03.230" v="6212"/>
        <pc:sldMkLst>
          <pc:docMk/>
          <pc:sldMk cId="1055831398" sldId="551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63" v="6207"/>
        <pc:sldMkLst>
          <pc:docMk/>
          <pc:sldMk cId="1747288772" sldId="552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48" v="6205"/>
        <pc:sldMkLst>
          <pc:docMk/>
          <pc:sldMk cId="2852418884" sldId="554"/>
        </pc:sldMkLst>
      </pc:sldChg>
      <pc:sldChg chg="del">
        <pc:chgData name="Kochnev Kirill Romanovich" userId="S::kkochnev@ozon.ru::7ec233ba-5f4f-4279-8e83-e6b3ebb77aee" providerId="AD" clId="Web-{5CE7E0D7-2579-ADF8-3B40-FBC34EAAFDC8}" dt="2022-04-06T13:54:54.948" v="6206"/>
        <pc:sldMkLst>
          <pc:docMk/>
          <pc:sldMk cId="552152838" sldId="555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28.762" v="6220"/>
        <pc:sldMkLst>
          <pc:docMk/>
          <pc:sldMk cId="3357498253" sldId="556"/>
        </pc:sldMkLst>
      </pc:sldChg>
      <pc:sldChg chg="del">
        <pc:chgData name="Kochnev Kirill Romanovich" userId="S::kkochnev@ozon.ru::7ec233ba-5f4f-4279-8e83-e6b3ebb77aee" providerId="AD" clId="Web-{5CE7E0D7-2579-ADF8-3B40-FBC34EAAFDC8}" dt="2022-04-06T13:55:28.762" v="6219"/>
        <pc:sldMkLst>
          <pc:docMk/>
          <pc:sldMk cId="754478870" sldId="557"/>
        </pc:sldMkLst>
      </pc:sldChg>
      <pc:sldChg chg="modSp">
        <pc:chgData name="Kochnev Kirill Romanovich" userId="S::kkochnev@ozon.ru::7ec233ba-5f4f-4279-8e83-e6b3ebb77aee" providerId="AD" clId="Web-{5CE7E0D7-2579-ADF8-3B40-FBC34EAAFDC8}" dt="2022-04-06T14:06:12.239" v="6395" actId="20577"/>
        <pc:sldMkLst>
          <pc:docMk/>
          <pc:sldMk cId="1777128012" sldId="558"/>
        </pc:sldMkLst>
        <pc:spChg chg="mod">
          <ac:chgData name="Kochnev Kirill Romanovich" userId="S::kkochnev@ozon.ru::7ec233ba-5f4f-4279-8e83-e6b3ebb77aee" providerId="AD" clId="Web-{5CE7E0D7-2579-ADF8-3B40-FBC34EAAFDC8}" dt="2022-04-06T14:06:12.239" v="6395" actId="20577"/>
          <ac:spMkLst>
            <pc:docMk/>
            <pc:sldMk cId="1777128012" sldId="558"/>
            <ac:spMk id="3" creationId="{9F7973C2-D9E4-AA44-8E3E-0472E30C5683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4:05:31.283" v="6383" actId="20577"/>
          <ac:spMkLst>
            <pc:docMk/>
            <pc:sldMk cId="1777128012" sldId="558"/>
            <ac:spMk id="5" creationId="{EBE09236-AE84-B448-A9B8-36E57B4D39F8}"/>
          </ac:spMkLst>
        </pc:spChg>
      </pc:sldChg>
      <pc:sldChg chg="modSp add replId">
        <pc:chgData name="Kochnev Kirill Romanovich" userId="S::kkochnev@ozon.ru::7ec233ba-5f4f-4279-8e83-e6b3ebb77aee" providerId="AD" clId="Web-{5CE7E0D7-2579-ADF8-3B40-FBC34EAAFDC8}" dt="2022-04-05T16:37:35.900" v="63" actId="20577"/>
        <pc:sldMkLst>
          <pc:docMk/>
          <pc:sldMk cId="738094464" sldId="559"/>
        </pc:sldMkLst>
        <pc:spChg chg="mod">
          <ac:chgData name="Kochnev Kirill Romanovich" userId="S::kkochnev@ozon.ru::7ec233ba-5f4f-4279-8e83-e6b3ebb77aee" providerId="AD" clId="Web-{5CE7E0D7-2579-ADF8-3B40-FBC34EAAFDC8}" dt="2022-04-05T16:37:28.260" v="61" actId="1076"/>
          <ac:spMkLst>
            <pc:docMk/>
            <pc:sldMk cId="738094464" sldId="559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16:37:35.900" v="63" actId="20577"/>
          <ac:spMkLst>
            <pc:docMk/>
            <pc:sldMk cId="738094464" sldId="559"/>
            <ac:spMk id="4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5CE7E0D7-2579-ADF8-3B40-FBC34EAAFDC8}" dt="2022-04-05T16:38:48.011" v="70" actId="20577"/>
        <pc:sldMkLst>
          <pc:docMk/>
          <pc:sldMk cId="3990248465" sldId="560"/>
        </pc:sldMkLst>
        <pc:spChg chg="mod">
          <ac:chgData name="Kochnev Kirill Romanovich" userId="S::kkochnev@ozon.ru::7ec233ba-5f4f-4279-8e83-e6b3ebb77aee" providerId="AD" clId="Web-{5CE7E0D7-2579-ADF8-3B40-FBC34EAAFDC8}" dt="2022-04-05T16:38:31.261" v="64" actId="1076"/>
          <ac:spMkLst>
            <pc:docMk/>
            <pc:sldMk cId="3990248465" sldId="560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16:38:48.011" v="70" actId="20577"/>
          <ac:spMkLst>
            <pc:docMk/>
            <pc:sldMk cId="3990248465" sldId="560"/>
            <ac:spMk id="4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5CE7E0D7-2579-ADF8-3B40-FBC34EAAFDC8}" dt="2022-04-05T16:39:07.809" v="73" actId="20577"/>
        <pc:sldMkLst>
          <pc:docMk/>
          <pc:sldMk cId="77489517" sldId="561"/>
        </pc:sldMkLst>
        <pc:spChg chg="mod">
          <ac:chgData name="Kochnev Kirill Romanovich" userId="S::kkochnev@ozon.ru::7ec233ba-5f4f-4279-8e83-e6b3ebb77aee" providerId="AD" clId="Web-{5CE7E0D7-2579-ADF8-3B40-FBC34EAAFDC8}" dt="2022-04-05T16:38:57.105" v="71" actId="1076"/>
          <ac:spMkLst>
            <pc:docMk/>
            <pc:sldMk cId="77489517" sldId="561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16:39:07.809" v="73" actId="20577"/>
          <ac:spMkLst>
            <pc:docMk/>
            <pc:sldMk cId="77489517" sldId="561"/>
            <ac:spMk id="4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5CE7E0D7-2579-ADF8-3B40-FBC34EAAFDC8}" dt="2022-04-06T13:44:23.034" v="5959" actId="14100"/>
        <pc:sldMkLst>
          <pc:docMk/>
          <pc:sldMk cId="3676744069" sldId="562"/>
        </pc:sldMkLst>
        <pc:spChg chg="mod">
          <ac:chgData name="Kochnev Kirill Romanovich" userId="S::kkochnev@ozon.ru::7ec233ba-5f4f-4279-8e83-e6b3ebb77aee" providerId="AD" clId="Web-{5CE7E0D7-2579-ADF8-3B40-FBC34EAAFDC8}" dt="2022-04-05T22:02:43.207" v="994" actId="20577"/>
          <ac:spMkLst>
            <pc:docMk/>
            <pc:sldMk cId="3676744069" sldId="56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44:23.034" v="5959" actId="14100"/>
          <ac:spMkLst>
            <pc:docMk/>
            <pc:sldMk cId="3676744069" sldId="562"/>
            <ac:spMk id="3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5CE7E0D7-2579-ADF8-3B40-FBC34EAAFDC8}" dt="2022-04-05T20:38:17.957" v="452" actId="20577"/>
        <pc:sldMkLst>
          <pc:docMk/>
          <pc:sldMk cId="3147190136" sldId="563"/>
        </pc:sldMkLst>
        <pc:spChg chg="mod">
          <ac:chgData name="Kochnev Kirill Romanovich" userId="S::kkochnev@ozon.ru::7ec233ba-5f4f-4279-8e83-e6b3ebb77aee" providerId="AD" clId="Web-{5CE7E0D7-2579-ADF8-3B40-FBC34EAAFDC8}" dt="2022-04-05T20:38:17.957" v="452" actId="20577"/>
          <ac:spMkLst>
            <pc:docMk/>
            <pc:sldMk cId="3147190136" sldId="563"/>
            <ac:spMk id="3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5CE7E0D7-2579-ADF8-3B40-FBC34EAAFDC8}" dt="2022-04-05T20:34:51.126" v="391" actId="20577"/>
        <pc:sldMkLst>
          <pc:docMk/>
          <pc:sldMk cId="346063552" sldId="564"/>
        </pc:sldMkLst>
        <pc:spChg chg="mod">
          <ac:chgData name="Kochnev Kirill Romanovich" userId="S::kkochnev@ozon.ru::7ec233ba-5f4f-4279-8e83-e6b3ebb77aee" providerId="AD" clId="Web-{5CE7E0D7-2579-ADF8-3B40-FBC34EAAFDC8}" dt="2022-04-05T20:34:51.126" v="391" actId="20577"/>
          <ac:spMkLst>
            <pc:docMk/>
            <pc:sldMk cId="346063552" sldId="56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20:34:44.235" v="386" actId="20577"/>
          <ac:spMkLst>
            <pc:docMk/>
            <pc:sldMk cId="346063552" sldId="564"/>
            <ac:spMk id="3" creationId="{00000000-0000-0000-0000-000000000000}"/>
          </ac:spMkLst>
        </pc:spChg>
      </pc:sldChg>
      <pc:sldChg chg="modSp add del replId">
        <pc:chgData name="Kochnev Kirill Romanovich" userId="S::kkochnev@ozon.ru::7ec233ba-5f4f-4279-8e83-e6b3ebb77aee" providerId="AD" clId="Web-{5CE7E0D7-2579-ADF8-3B40-FBC34EAAFDC8}" dt="2022-04-05T21:11:53.836" v="737"/>
        <pc:sldMkLst>
          <pc:docMk/>
          <pc:sldMk cId="2283535335" sldId="565"/>
        </pc:sldMkLst>
        <pc:spChg chg="mod">
          <ac:chgData name="Kochnev Kirill Romanovich" userId="S::kkochnev@ozon.ru::7ec233ba-5f4f-4279-8e83-e6b3ebb77aee" providerId="AD" clId="Web-{5CE7E0D7-2579-ADF8-3B40-FBC34EAAFDC8}" dt="2022-04-05T20:47:41.230" v="461" actId="20577"/>
          <ac:spMkLst>
            <pc:docMk/>
            <pc:sldMk cId="2283535335" sldId="565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21:09:02.099" v="684" actId="20577"/>
          <ac:spMkLst>
            <pc:docMk/>
            <pc:sldMk cId="2283535335" sldId="565"/>
            <ac:spMk id="3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5CE7E0D7-2579-ADF8-3B40-FBC34EAAFDC8}" dt="2022-04-06T10:19:44.293" v="1901" actId="14100"/>
        <pc:sldMkLst>
          <pc:docMk/>
          <pc:sldMk cId="867969519" sldId="566"/>
        </pc:sldMkLst>
        <pc:spChg chg="mod">
          <ac:chgData name="Kochnev Kirill Romanovich" userId="S::kkochnev@ozon.ru::7ec233ba-5f4f-4279-8e83-e6b3ebb77aee" providerId="AD" clId="Web-{5CE7E0D7-2579-ADF8-3B40-FBC34EAAFDC8}" dt="2022-04-06T10:12:11.189" v="1871" actId="20577"/>
          <ac:spMkLst>
            <pc:docMk/>
            <pc:sldMk cId="867969519" sldId="56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0:13:09.333" v="1889" actId="1076"/>
          <ac:spMkLst>
            <pc:docMk/>
            <pc:sldMk cId="867969519" sldId="566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0:13:21.318" v="1897" actId="1076"/>
          <ac:spMkLst>
            <pc:docMk/>
            <pc:sldMk cId="867969519" sldId="566"/>
            <ac:spMk id="4" creationId="{00000000-0000-0000-0000-000000000000}"/>
          </ac:spMkLst>
        </pc:spChg>
        <pc:grpChg chg="del">
          <ac:chgData name="Kochnev Kirill Romanovich" userId="S::kkochnev@ozon.ru::7ec233ba-5f4f-4279-8e83-e6b3ebb77aee" providerId="AD" clId="Web-{5CE7E0D7-2579-ADF8-3B40-FBC34EAAFDC8}" dt="2022-04-06T10:13:22.239" v="1898"/>
          <ac:grpSpMkLst>
            <pc:docMk/>
            <pc:sldMk cId="867969519" sldId="566"/>
            <ac:grpSpMk id="9" creationId="{00000000-0000-0000-0000-000000000000}"/>
          </ac:grpSpMkLst>
        </pc:grpChg>
        <pc:grpChg chg="del">
          <ac:chgData name="Kochnev Kirill Romanovich" userId="S::kkochnev@ozon.ru::7ec233ba-5f4f-4279-8e83-e6b3ebb77aee" providerId="AD" clId="Web-{5CE7E0D7-2579-ADF8-3B40-FBC34EAAFDC8}" dt="2022-04-06T10:12:57.722" v="1883"/>
          <ac:grpSpMkLst>
            <pc:docMk/>
            <pc:sldMk cId="867969519" sldId="566"/>
            <ac:grpSpMk id="12" creationId="{63DD1100-3302-8B48-9926-9BAAE3758192}"/>
          </ac:grpSpMkLst>
        </pc:grpChg>
        <pc:picChg chg="add mod">
          <ac:chgData name="Kochnev Kirill Romanovich" userId="S::kkochnev@ozon.ru::7ec233ba-5f4f-4279-8e83-e6b3ebb77aee" providerId="AD" clId="Web-{5CE7E0D7-2579-ADF8-3B40-FBC34EAAFDC8}" dt="2022-04-06T10:13:04.629" v="1888" actId="1076"/>
          <ac:picMkLst>
            <pc:docMk/>
            <pc:sldMk cId="867969519" sldId="566"/>
            <ac:picMk id="5" creationId="{08C4A182-7698-780E-BBB1-764D21912DCB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6T10:19:44.293" v="1901" actId="14100"/>
          <ac:picMkLst>
            <pc:docMk/>
            <pc:sldMk cId="867969519" sldId="566"/>
            <ac:picMk id="13" creationId="{E48C7E4C-3FFA-CFA2-BDFB-91F513A1ABE4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5T21:48:38.138" v="952" actId="1076"/>
        <pc:sldMkLst>
          <pc:docMk/>
          <pc:sldMk cId="1240730059" sldId="567"/>
        </pc:sldMkLst>
        <pc:spChg chg="del">
          <ac:chgData name="Kochnev Kirill Romanovich" userId="S::kkochnev@ozon.ru::7ec233ba-5f4f-4279-8e83-e6b3ebb77aee" providerId="AD" clId="Web-{5CE7E0D7-2579-ADF8-3B40-FBC34EAAFDC8}" dt="2022-04-05T21:22:39.954" v="743"/>
          <ac:spMkLst>
            <pc:docMk/>
            <pc:sldMk cId="1240730059" sldId="567"/>
            <ac:spMk id="3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5CE7E0D7-2579-ADF8-3B40-FBC34EAAFDC8}" dt="2022-04-05T21:22:38.048" v="742"/>
          <ac:spMkLst>
            <pc:docMk/>
            <pc:sldMk cId="1240730059" sldId="567"/>
            <ac:spMk id="4" creationId="{00000000-0000-0000-0000-000000000000}"/>
          </ac:spMkLst>
        </pc:spChg>
        <pc:spChg chg="add del mod">
          <ac:chgData name="Kochnev Kirill Romanovich" userId="S::kkochnev@ozon.ru::7ec233ba-5f4f-4279-8e83-e6b3ebb77aee" providerId="AD" clId="Web-{5CE7E0D7-2579-ADF8-3B40-FBC34EAAFDC8}" dt="2022-04-05T21:24:11.330" v="745"/>
          <ac:spMkLst>
            <pc:docMk/>
            <pc:sldMk cId="1240730059" sldId="567"/>
            <ac:spMk id="8" creationId="{1A8F040E-127E-3125-D41A-F113D2A23B4C}"/>
          </ac:spMkLst>
        </pc:spChg>
        <pc:spChg chg="add del mod">
          <ac:chgData name="Kochnev Kirill Romanovich" userId="S::kkochnev@ozon.ru::7ec233ba-5f4f-4279-8e83-e6b3ebb77aee" providerId="AD" clId="Web-{5CE7E0D7-2579-ADF8-3B40-FBC34EAAFDC8}" dt="2022-04-05T21:24:10.190" v="744"/>
          <ac:spMkLst>
            <pc:docMk/>
            <pc:sldMk cId="1240730059" sldId="567"/>
            <ac:spMk id="10" creationId="{349B0DCC-DDEA-428D-8620-3F425741542B}"/>
          </ac:spMkLst>
        </pc:spChg>
        <pc:spChg chg="mod">
          <ac:chgData name="Kochnev Kirill Romanovich" userId="S::kkochnev@ozon.ru::7ec233ba-5f4f-4279-8e83-e6b3ebb77aee" providerId="AD" clId="Web-{5CE7E0D7-2579-ADF8-3B40-FBC34EAAFDC8}" dt="2022-04-05T21:26:23.772" v="948" actId="20577"/>
          <ac:spMkLst>
            <pc:docMk/>
            <pc:sldMk cId="1240730059" sldId="567"/>
            <ac:spMk id="16" creationId="{3A7DE735-62C0-96F1-CC7C-E3C2A62A979A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5T21:48:38.138" v="952" actId="1076"/>
          <ac:picMkLst>
            <pc:docMk/>
            <pc:sldMk cId="1240730059" sldId="567"/>
            <ac:picMk id="3" creationId="{81069AE3-9C84-757B-4A47-AB9ECA0B9431}"/>
          </ac:picMkLst>
        </pc:picChg>
        <pc:picChg chg="del">
          <ac:chgData name="Kochnev Kirill Romanovich" userId="S::kkochnev@ozon.ru::7ec233ba-5f4f-4279-8e83-e6b3ebb77aee" providerId="AD" clId="Web-{5CE7E0D7-2579-ADF8-3B40-FBC34EAAFDC8}" dt="2022-04-05T21:22:36.298" v="739"/>
          <ac:picMkLst>
            <pc:docMk/>
            <pc:sldMk cId="1240730059" sldId="567"/>
            <ac:picMk id="5" creationId="{37157EB4-B31F-F814-D4F8-4935ECD89BBD}"/>
          </ac:picMkLst>
        </pc:picChg>
        <pc:picChg chg="del">
          <ac:chgData name="Kochnev Kirill Romanovich" userId="S::kkochnev@ozon.ru::7ec233ba-5f4f-4279-8e83-e6b3ebb77aee" providerId="AD" clId="Web-{5CE7E0D7-2579-ADF8-3B40-FBC34EAAFDC8}" dt="2022-04-05T21:22:37.907" v="740"/>
          <ac:picMkLst>
            <pc:docMk/>
            <pc:sldMk cId="1240730059" sldId="567"/>
            <ac:picMk id="14" creationId="{54A8A108-FA58-6400-397D-FAFB2D9739D1}"/>
          </ac:picMkLst>
        </pc:picChg>
      </pc:sldChg>
      <pc:sldChg chg="modSp add replId">
        <pc:chgData name="Kochnev Kirill Romanovich" userId="S::kkochnev@ozon.ru::7ec233ba-5f4f-4279-8e83-e6b3ebb77aee" providerId="AD" clId="Web-{5CE7E0D7-2579-ADF8-3B40-FBC34EAAFDC8}" dt="2022-04-06T08:46:09.719" v="1110" actId="20577"/>
        <pc:sldMkLst>
          <pc:docMk/>
          <pc:sldMk cId="1893012129" sldId="568"/>
        </pc:sldMkLst>
        <pc:spChg chg="mod">
          <ac:chgData name="Kochnev Kirill Romanovich" userId="S::kkochnev@ozon.ru::7ec233ba-5f4f-4279-8e83-e6b3ebb77aee" providerId="AD" clId="Web-{5CE7E0D7-2579-ADF8-3B40-FBC34EAAFDC8}" dt="2022-04-06T08:46:09.719" v="1110" actId="20577"/>
          <ac:spMkLst>
            <pc:docMk/>
            <pc:sldMk cId="1893012129" sldId="568"/>
            <ac:spMk id="2" creationId="{00000000-0000-0000-0000-000000000000}"/>
          </ac:spMkLst>
        </pc:spChg>
      </pc:sldChg>
      <pc:sldChg chg="add replId">
        <pc:chgData name="Kochnev Kirill Romanovich" userId="S::kkochnev@ozon.ru::7ec233ba-5f4f-4279-8e83-e6b3ebb77aee" providerId="AD" clId="Web-{5CE7E0D7-2579-ADF8-3B40-FBC34EAAFDC8}" dt="2022-04-05T22:02:28.706" v="970"/>
        <pc:sldMkLst>
          <pc:docMk/>
          <pc:sldMk cId="1078606263" sldId="569"/>
        </pc:sldMkLst>
      </pc:sldChg>
      <pc:sldChg chg="add del replId">
        <pc:chgData name="Kochnev Kirill Romanovich" userId="S::kkochnev@ozon.ru::7ec233ba-5f4f-4279-8e83-e6b3ebb77aee" providerId="AD" clId="Web-{5CE7E0D7-2579-ADF8-3B40-FBC34EAAFDC8}" dt="2022-04-05T22:02:26.862" v="969"/>
        <pc:sldMkLst>
          <pc:docMk/>
          <pc:sldMk cId="2251854680" sldId="569"/>
        </pc:sldMkLst>
      </pc:sldChg>
      <pc:sldChg chg="modSp add ord replId">
        <pc:chgData name="Kochnev Kirill Romanovich" userId="S::kkochnev@ozon.ru::7ec233ba-5f4f-4279-8e83-e6b3ebb77aee" providerId="AD" clId="Web-{5CE7E0D7-2579-ADF8-3B40-FBC34EAAFDC8}" dt="2022-04-05T22:04:20.477" v="1091" actId="20577"/>
        <pc:sldMkLst>
          <pc:docMk/>
          <pc:sldMk cId="238285692" sldId="570"/>
        </pc:sldMkLst>
        <pc:spChg chg="mod">
          <ac:chgData name="Kochnev Kirill Romanovich" userId="S::kkochnev@ozon.ru::7ec233ba-5f4f-4279-8e83-e6b3ebb77aee" providerId="AD" clId="Web-{5CE7E0D7-2579-ADF8-3B40-FBC34EAAFDC8}" dt="2022-04-05T22:04:20.477" v="1091" actId="20577"/>
          <ac:spMkLst>
            <pc:docMk/>
            <pc:sldMk cId="238285692" sldId="570"/>
            <ac:spMk id="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5CE7E0D7-2579-ADF8-3B40-FBC34EAAFDC8}" dt="2022-04-05T22:04:30.196" v="1107" actId="20577"/>
        <pc:sldMkLst>
          <pc:docMk/>
          <pc:sldMk cId="3718751066" sldId="571"/>
        </pc:sldMkLst>
        <pc:spChg chg="mod">
          <ac:chgData name="Kochnev Kirill Romanovich" userId="S::kkochnev@ozon.ru::7ec233ba-5f4f-4279-8e83-e6b3ebb77aee" providerId="AD" clId="Web-{5CE7E0D7-2579-ADF8-3B40-FBC34EAAFDC8}" dt="2022-04-05T22:04:30.196" v="1107" actId="20577"/>
          <ac:spMkLst>
            <pc:docMk/>
            <pc:sldMk cId="3718751066" sldId="571"/>
            <ac:spMk id="2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5CE7E0D7-2579-ADF8-3B40-FBC34EAAFDC8}" dt="2022-04-06T08:46:46.689" v="1117" actId="20577"/>
        <pc:sldMkLst>
          <pc:docMk/>
          <pc:sldMk cId="1133355578" sldId="572"/>
        </pc:sldMkLst>
        <pc:spChg chg="mod">
          <ac:chgData name="Kochnev Kirill Romanovich" userId="S::kkochnev@ozon.ru::7ec233ba-5f4f-4279-8e83-e6b3ebb77aee" providerId="AD" clId="Web-{5CE7E0D7-2579-ADF8-3B40-FBC34EAAFDC8}" dt="2022-04-06T08:46:46.689" v="1117" actId="20577"/>
          <ac:spMkLst>
            <pc:docMk/>
            <pc:sldMk cId="1133355578" sldId="572"/>
            <ac:spMk id="3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5CE7E0D7-2579-ADF8-3B40-FBC34EAAFDC8}" dt="2022-04-06T13:45:14.538" v="5971" actId="20577"/>
        <pc:sldMkLst>
          <pc:docMk/>
          <pc:sldMk cId="611113576" sldId="573"/>
        </pc:sldMkLst>
        <pc:spChg chg="mod">
          <ac:chgData name="Kochnev Kirill Romanovich" userId="S::kkochnev@ozon.ru::7ec233ba-5f4f-4279-8e83-e6b3ebb77aee" providerId="AD" clId="Web-{5CE7E0D7-2579-ADF8-3B40-FBC34EAAFDC8}" dt="2022-04-06T11:21:50.755" v="3921" actId="20577"/>
          <ac:spMkLst>
            <pc:docMk/>
            <pc:sldMk cId="611113576" sldId="573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45:14.538" v="5971" actId="20577"/>
          <ac:spMkLst>
            <pc:docMk/>
            <pc:sldMk cId="611113576" sldId="573"/>
            <ac:spMk id="3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5CE7E0D7-2579-ADF8-3B40-FBC34EAAFDC8}" dt="2022-04-06T10:11:27.077" v="1837" actId="20577"/>
        <pc:sldMkLst>
          <pc:docMk/>
          <pc:sldMk cId="1290793138" sldId="574"/>
        </pc:sldMkLst>
        <pc:spChg chg="mod">
          <ac:chgData name="Kochnev Kirill Romanovich" userId="S::kkochnev@ozon.ru::7ec233ba-5f4f-4279-8e83-e6b3ebb77aee" providerId="AD" clId="Web-{5CE7E0D7-2579-ADF8-3B40-FBC34EAAFDC8}" dt="2022-04-06T09:35:44.189" v="1520" actId="20577"/>
          <ac:spMkLst>
            <pc:docMk/>
            <pc:sldMk cId="1290793138" sldId="57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0:11:27.077" v="1837" actId="20577"/>
          <ac:spMkLst>
            <pc:docMk/>
            <pc:sldMk cId="1290793138" sldId="574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0:04:26.803" v="1740" actId="1076"/>
          <ac:picMkLst>
            <pc:docMk/>
            <pc:sldMk cId="1290793138" sldId="574"/>
            <ac:picMk id="6" creationId="{F9165D3C-9586-8503-DA99-BB55E52DA312}"/>
          </ac:picMkLst>
        </pc:picChg>
      </pc:sldChg>
      <pc:sldChg chg="add del replId">
        <pc:chgData name="Kochnev Kirill Romanovich" userId="S::kkochnev@ozon.ru::7ec233ba-5f4f-4279-8e83-e6b3ebb77aee" providerId="AD" clId="Web-{5CE7E0D7-2579-ADF8-3B40-FBC34EAAFDC8}" dt="2022-04-06T10:11:36.358" v="1839"/>
        <pc:sldMkLst>
          <pc:docMk/>
          <pc:sldMk cId="1655532781" sldId="575"/>
        </pc:sldMkLst>
      </pc:sldChg>
      <pc:sldChg chg="add replId">
        <pc:chgData name="Kochnev Kirill Romanovich" userId="S::kkochnev@ozon.ru::7ec233ba-5f4f-4279-8e83-e6b3ebb77aee" providerId="AD" clId="Web-{5CE7E0D7-2579-ADF8-3B40-FBC34EAAFDC8}" dt="2022-04-06T10:11:40.687" v="1840"/>
        <pc:sldMkLst>
          <pc:docMk/>
          <pc:sldMk cId="2712519604" sldId="575"/>
        </pc:sldMkLst>
      </pc:sldChg>
      <pc:sldChg chg="addSp delSp modSp add ord replId">
        <pc:chgData name="Kochnev Kirill Romanovich" userId="S::kkochnev@ozon.ru::7ec233ba-5f4f-4279-8e83-e6b3ebb77aee" providerId="AD" clId="Web-{5CE7E0D7-2579-ADF8-3B40-FBC34EAAFDC8}" dt="2022-04-06T14:35:33.940" v="6657" actId="14100"/>
        <pc:sldMkLst>
          <pc:docMk/>
          <pc:sldMk cId="3991592731" sldId="576"/>
        </pc:sldMkLst>
        <pc:spChg chg="mod">
          <ac:chgData name="Kochnev Kirill Romanovich" userId="S::kkochnev@ozon.ru::7ec233ba-5f4f-4279-8e83-e6b3ebb77aee" providerId="AD" clId="Web-{5CE7E0D7-2579-ADF8-3B40-FBC34EAAFDC8}" dt="2022-04-06T10:23:28.665" v="1924" actId="20577"/>
          <ac:spMkLst>
            <pc:docMk/>
            <pc:sldMk cId="3991592731" sldId="57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4:35:33.940" v="6657" actId="14100"/>
          <ac:spMkLst>
            <pc:docMk/>
            <pc:sldMk cId="3991592731" sldId="576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0:27:17.600" v="2193"/>
          <ac:picMkLst>
            <pc:docMk/>
            <pc:sldMk cId="3991592731" sldId="576"/>
            <ac:picMk id="6" creationId="{F9165D3C-9586-8503-DA99-BB55E52DA312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6T10:27:41.632" v="2196" actId="14100"/>
          <ac:picMkLst>
            <pc:docMk/>
            <pc:sldMk cId="3991592731" sldId="576"/>
            <ac:picMk id="7" creationId="{5088117B-C765-2338-7571-298EB2198901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0:37:30.275" v="2402" actId="20577"/>
        <pc:sldMkLst>
          <pc:docMk/>
          <pc:sldMk cId="1139549776" sldId="577"/>
        </pc:sldMkLst>
        <pc:spChg chg="mod">
          <ac:chgData name="Kochnev Kirill Romanovich" userId="S::kkochnev@ozon.ru::7ec233ba-5f4f-4279-8e83-e6b3ebb77aee" providerId="AD" clId="Web-{5CE7E0D7-2579-ADF8-3B40-FBC34EAAFDC8}" dt="2022-04-06T10:28:45.792" v="2204" actId="20577"/>
          <ac:spMkLst>
            <pc:docMk/>
            <pc:sldMk cId="1139549776" sldId="577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0:37:30.275" v="2402" actId="20577"/>
          <ac:spMkLst>
            <pc:docMk/>
            <pc:sldMk cId="1139549776" sldId="577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0:31:56.334" v="2297" actId="1076"/>
          <ac:picMkLst>
            <pc:docMk/>
            <pc:sldMk cId="1139549776" sldId="577"/>
            <ac:picMk id="6" creationId="{8B5F0A48-781E-15BA-BABB-54E2E53AFB1E}"/>
          </ac:picMkLst>
        </pc:picChg>
        <pc:picChg chg="del">
          <ac:chgData name="Kochnev Kirill Romanovich" userId="S::kkochnev@ozon.ru::7ec233ba-5f4f-4279-8e83-e6b3ebb77aee" providerId="AD" clId="Web-{5CE7E0D7-2579-ADF8-3B40-FBC34EAAFDC8}" dt="2022-04-06T10:28:46.917" v="2205"/>
          <ac:picMkLst>
            <pc:docMk/>
            <pc:sldMk cId="1139549776" sldId="577"/>
            <ac:picMk id="7" creationId="{5088117B-C765-2338-7571-298EB2198901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3:44:45.114" v="5963" actId="20577"/>
        <pc:sldMkLst>
          <pc:docMk/>
          <pc:sldMk cId="2805939566" sldId="578"/>
        </pc:sldMkLst>
        <pc:spChg chg="mod">
          <ac:chgData name="Kochnev Kirill Romanovich" userId="S::kkochnev@ozon.ru::7ec233ba-5f4f-4279-8e83-e6b3ebb77aee" providerId="AD" clId="Web-{5CE7E0D7-2579-ADF8-3B40-FBC34EAAFDC8}" dt="2022-04-06T10:45:36.819" v="2419" actId="20577"/>
          <ac:spMkLst>
            <pc:docMk/>
            <pc:sldMk cId="2805939566" sldId="578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44:45.114" v="5963" actId="20577"/>
          <ac:spMkLst>
            <pc:docMk/>
            <pc:sldMk cId="2805939566" sldId="578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0:45:53.163" v="2420"/>
          <ac:picMkLst>
            <pc:docMk/>
            <pc:sldMk cId="2805939566" sldId="578"/>
            <ac:picMk id="6" creationId="{8B5F0A48-781E-15BA-BABB-54E2E53AFB1E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6T10:46:01.898" v="2424" actId="1076"/>
          <ac:picMkLst>
            <pc:docMk/>
            <pc:sldMk cId="2805939566" sldId="578"/>
            <ac:picMk id="7" creationId="{9A1FFA4C-E0AA-044F-B9F0-B599E35C08E4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1:04:04.179" v="3029" actId="20577"/>
        <pc:sldMkLst>
          <pc:docMk/>
          <pc:sldMk cId="3424206692" sldId="579"/>
        </pc:sldMkLst>
        <pc:spChg chg="mod">
          <ac:chgData name="Kochnev Kirill Romanovich" userId="S::kkochnev@ozon.ru::7ec233ba-5f4f-4279-8e83-e6b3ebb77aee" providerId="AD" clId="Web-{5CE7E0D7-2579-ADF8-3B40-FBC34EAAFDC8}" dt="2022-04-06T11:04:04.179" v="3029" actId="20577"/>
          <ac:spMkLst>
            <pc:docMk/>
            <pc:sldMk cId="3424206692" sldId="579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1:01:40.499" v="2887" actId="14100"/>
          <ac:picMkLst>
            <pc:docMk/>
            <pc:sldMk cId="3424206692" sldId="579"/>
            <ac:picMk id="6" creationId="{DC4F1DE6-960B-8116-BAF4-8B90EFA86BA9}"/>
          </ac:picMkLst>
        </pc:picChg>
        <pc:picChg chg="del">
          <ac:chgData name="Kochnev Kirill Romanovich" userId="S::kkochnev@ozon.ru::7ec233ba-5f4f-4279-8e83-e6b3ebb77aee" providerId="AD" clId="Web-{5CE7E0D7-2579-ADF8-3B40-FBC34EAAFDC8}" dt="2022-04-06T11:00:12.525" v="2847"/>
          <ac:picMkLst>
            <pc:docMk/>
            <pc:sldMk cId="3424206692" sldId="579"/>
            <ac:picMk id="7" creationId="{9A1FFA4C-E0AA-044F-B9F0-B599E35C08E4}"/>
          </ac:picMkLst>
        </pc:picChg>
      </pc:sldChg>
      <pc:sldChg chg="delSp modSp add replId">
        <pc:chgData name="Kochnev Kirill Romanovich" userId="S::kkochnev@ozon.ru::7ec233ba-5f4f-4279-8e83-e6b3ebb77aee" providerId="AD" clId="Web-{5CE7E0D7-2579-ADF8-3B40-FBC34EAAFDC8}" dt="2022-04-06T11:12:00.299" v="3337" actId="20577"/>
        <pc:sldMkLst>
          <pc:docMk/>
          <pc:sldMk cId="1969816229" sldId="580"/>
        </pc:sldMkLst>
        <pc:spChg chg="mod">
          <ac:chgData name="Kochnev Kirill Romanovich" userId="S::kkochnev@ozon.ru::7ec233ba-5f4f-4279-8e83-e6b3ebb77aee" providerId="AD" clId="Web-{5CE7E0D7-2579-ADF8-3B40-FBC34EAAFDC8}" dt="2022-04-06T11:07:03.329" v="3041" actId="20577"/>
          <ac:spMkLst>
            <pc:docMk/>
            <pc:sldMk cId="1969816229" sldId="580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1:12:00.299" v="3337" actId="20577"/>
          <ac:spMkLst>
            <pc:docMk/>
            <pc:sldMk cId="1969816229" sldId="580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1:07:53.785" v="3042"/>
          <ac:picMkLst>
            <pc:docMk/>
            <pc:sldMk cId="1969816229" sldId="580"/>
            <ac:picMk id="6" creationId="{DC4F1DE6-960B-8116-BAF4-8B90EFA86BA9}"/>
          </ac:picMkLst>
        </pc:picChg>
      </pc:sldChg>
      <pc:sldChg chg="modSp add ord replId">
        <pc:chgData name="Kochnev Kirill Romanovich" userId="S::kkochnev@ozon.ru::7ec233ba-5f4f-4279-8e83-e6b3ebb77aee" providerId="AD" clId="Web-{5CE7E0D7-2579-ADF8-3B40-FBC34EAAFDC8}" dt="2022-04-06T11:12:23.582" v="3355" actId="20577"/>
        <pc:sldMkLst>
          <pc:docMk/>
          <pc:sldMk cId="2850892158" sldId="581"/>
        </pc:sldMkLst>
        <pc:spChg chg="mod">
          <ac:chgData name="Kochnev Kirill Romanovich" userId="S::kkochnev@ozon.ru::7ec233ba-5f4f-4279-8e83-e6b3ebb77aee" providerId="AD" clId="Web-{5CE7E0D7-2579-ADF8-3B40-FBC34EAAFDC8}" dt="2022-04-06T11:12:23.582" v="3355" actId="20577"/>
          <ac:spMkLst>
            <pc:docMk/>
            <pc:sldMk cId="2850892158" sldId="581"/>
            <ac:spMk id="2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5CE7E0D7-2579-ADF8-3B40-FBC34EAAFDC8}" dt="2022-04-06T13:44:58.786" v="5965" actId="20577"/>
        <pc:sldMkLst>
          <pc:docMk/>
          <pc:sldMk cId="4165299516" sldId="582"/>
        </pc:sldMkLst>
        <pc:spChg chg="mod">
          <ac:chgData name="Kochnev Kirill Romanovich" userId="S::kkochnev@ozon.ru::7ec233ba-5f4f-4279-8e83-e6b3ebb77aee" providerId="AD" clId="Web-{5CE7E0D7-2579-ADF8-3B40-FBC34EAAFDC8}" dt="2022-04-06T11:12:32.958" v="3361" actId="20577"/>
          <ac:spMkLst>
            <pc:docMk/>
            <pc:sldMk cId="4165299516" sldId="58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44:58.786" v="5965" actId="20577"/>
          <ac:spMkLst>
            <pc:docMk/>
            <pc:sldMk cId="4165299516" sldId="582"/>
            <ac:spMk id="3" creationId="{00000000-0000-0000-0000-000000000000}"/>
          </ac:spMkLst>
        </pc:spChg>
      </pc:sldChg>
      <pc:sldChg chg="modSp add del ord replId">
        <pc:chgData name="Kochnev Kirill Romanovich" userId="S::kkochnev@ozon.ru::7ec233ba-5f4f-4279-8e83-e6b3ebb77aee" providerId="AD" clId="Web-{5CE7E0D7-2579-ADF8-3B40-FBC34EAAFDC8}" dt="2022-04-06T14:20:03.774" v="6411"/>
        <pc:sldMkLst>
          <pc:docMk/>
          <pc:sldMk cId="1810690065" sldId="583"/>
        </pc:sldMkLst>
        <pc:spChg chg="mod">
          <ac:chgData name="Kochnev Kirill Romanovich" userId="S::kkochnev@ozon.ru::7ec233ba-5f4f-4279-8e83-e6b3ebb77aee" providerId="AD" clId="Web-{5CE7E0D7-2579-ADF8-3B40-FBC34EAAFDC8}" dt="2022-04-06T14:20:01.915" v="6410" actId="20577"/>
          <ac:spMkLst>
            <pc:docMk/>
            <pc:sldMk cId="1810690065" sldId="583"/>
            <ac:spMk id="2" creationId="{00000000-0000-0000-0000-000000000000}"/>
          </ac:spMkLst>
        </pc:spChg>
      </pc:sldChg>
      <pc:sldChg chg="modSp add del replId">
        <pc:chgData name="Kochnev Kirill Romanovich" userId="S::kkochnev@ozon.ru::7ec233ba-5f4f-4279-8e83-e6b3ebb77aee" providerId="AD" clId="Web-{5CE7E0D7-2579-ADF8-3B40-FBC34EAAFDC8}" dt="2022-04-06T11:20:52.923" v="3878"/>
        <pc:sldMkLst>
          <pc:docMk/>
          <pc:sldMk cId="3064761603" sldId="583"/>
        </pc:sldMkLst>
        <pc:spChg chg="mod">
          <ac:chgData name="Kochnev Kirill Romanovich" userId="S::kkochnev@ozon.ru::7ec233ba-5f4f-4279-8e83-e6b3ebb77aee" providerId="AD" clId="Web-{5CE7E0D7-2579-ADF8-3B40-FBC34EAAFDC8}" dt="2022-04-06T11:20:50.923" v="3877" actId="20577"/>
          <ac:spMkLst>
            <pc:docMk/>
            <pc:sldMk cId="3064761603" sldId="583"/>
            <ac:spMk id="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5CE7E0D7-2579-ADF8-3B40-FBC34EAAFDC8}" dt="2022-04-06T13:45:37.601" v="5974" actId="20577"/>
        <pc:sldMkLst>
          <pc:docMk/>
          <pc:sldMk cId="2894647363" sldId="584"/>
        </pc:sldMkLst>
        <pc:spChg chg="mod">
          <ac:chgData name="Kochnev Kirill Romanovich" userId="S::kkochnev@ozon.ru::7ec233ba-5f4f-4279-8e83-e6b3ebb77aee" providerId="AD" clId="Web-{5CE7E0D7-2579-ADF8-3B40-FBC34EAAFDC8}" dt="2022-04-06T11:38:50.535" v="4374" actId="20577"/>
          <ac:spMkLst>
            <pc:docMk/>
            <pc:sldMk cId="2894647363" sldId="58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45:37.601" v="5974" actId="20577"/>
          <ac:spMkLst>
            <pc:docMk/>
            <pc:sldMk cId="2894647363" sldId="584"/>
            <ac:spMk id="3" creationId="{00000000-0000-0000-0000-000000000000}"/>
          </ac:spMkLst>
        </pc:spChg>
      </pc:sldChg>
      <pc:sldChg chg="addSp delSp modSp add del replId">
        <pc:chgData name="Kochnev Kirill Romanovich" userId="S::kkochnev@ozon.ru::7ec233ba-5f4f-4279-8e83-e6b3ebb77aee" providerId="AD" clId="Web-{5CE7E0D7-2579-ADF8-3B40-FBC34EAAFDC8}" dt="2022-04-06T11:51:37.938" v="4553"/>
        <pc:sldMkLst>
          <pc:docMk/>
          <pc:sldMk cId="3996125479" sldId="585"/>
        </pc:sldMkLst>
        <pc:spChg chg="mod">
          <ac:chgData name="Kochnev Kirill Romanovich" userId="S::kkochnev@ozon.ru::7ec233ba-5f4f-4279-8e83-e6b3ebb77aee" providerId="AD" clId="Web-{5CE7E0D7-2579-ADF8-3B40-FBC34EAAFDC8}" dt="2022-04-06T11:51:24.890" v="4546" actId="20577"/>
          <ac:spMkLst>
            <pc:docMk/>
            <pc:sldMk cId="3996125479" sldId="585"/>
            <ac:spMk id="2" creationId="{00000000-0000-0000-0000-000000000000}"/>
          </ac:spMkLst>
        </pc:spChg>
        <pc:spChg chg="del">
          <ac:chgData name="Kochnev Kirill Romanovich" userId="S::kkochnev@ozon.ru::7ec233ba-5f4f-4279-8e83-e6b3ebb77aee" providerId="AD" clId="Web-{5CE7E0D7-2579-ADF8-3B40-FBC34EAAFDC8}" dt="2022-04-06T11:51:26.562" v="4547"/>
          <ac:spMkLst>
            <pc:docMk/>
            <pc:sldMk cId="3996125479" sldId="585"/>
            <ac:spMk id="3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5CE7E0D7-2579-ADF8-3B40-FBC34EAAFDC8}" dt="2022-04-06T11:51:26.562" v="4547"/>
          <ac:spMkLst>
            <pc:docMk/>
            <pc:sldMk cId="3996125479" sldId="585"/>
            <ac:spMk id="7" creationId="{F38328D5-1ACB-4170-6545-97AF77DA55AC}"/>
          </ac:spMkLst>
        </pc:spChg>
      </pc:sldChg>
      <pc:sldChg chg="modSp add">
        <pc:chgData name="Kochnev Kirill Romanovich" userId="S::kkochnev@ozon.ru::7ec233ba-5f4f-4279-8e83-e6b3ebb77aee" providerId="AD" clId="Web-{5CE7E0D7-2579-ADF8-3B40-FBC34EAAFDC8}" dt="2022-04-06T11:51:36.641" v="4552" actId="20577"/>
        <pc:sldMkLst>
          <pc:docMk/>
          <pc:sldMk cId="1430486270" sldId="586"/>
        </pc:sldMkLst>
        <pc:spChg chg="mod">
          <ac:chgData name="Kochnev Kirill Romanovich" userId="S::kkochnev@ozon.ru::7ec233ba-5f4f-4279-8e83-e6b3ebb77aee" providerId="AD" clId="Web-{5CE7E0D7-2579-ADF8-3B40-FBC34EAAFDC8}" dt="2022-04-06T11:51:36.641" v="4552" actId="20577"/>
          <ac:spMkLst>
            <pc:docMk/>
            <pc:sldMk cId="1430486270" sldId="586"/>
            <ac:spMk id="3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5CE7E0D7-2579-ADF8-3B40-FBC34EAAFDC8}" dt="2022-04-06T11:57:16.551" v="4778" actId="1076"/>
        <pc:sldMkLst>
          <pc:docMk/>
          <pc:sldMk cId="707716651" sldId="587"/>
        </pc:sldMkLst>
        <pc:spChg chg="mod">
          <ac:chgData name="Kochnev Kirill Romanovich" userId="S::kkochnev@ozon.ru::7ec233ba-5f4f-4279-8e83-e6b3ebb77aee" providerId="AD" clId="Web-{5CE7E0D7-2579-ADF8-3B40-FBC34EAAFDC8}" dt="2022-04-06T11:51:56.111" v="4584" actId="20577"/>
          <ac:spMkLst>
            <pc:docMk/>
            <pc:sldMk cId="707716651" sldId="587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1:57:16.551" v="4778" actId="1076"/>
          <ac:spMkLst>
            <pc:docMk/>
            <pc:sldMk cId="707716651" sldId="587"/>
            <ac:spMk id="7" creationId="{FADD2730-AEA3-45F6-A740-FFDE0B80F78C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1:51:56.720" v="4585"/>
          <ac:picMkLst>
            <pc:docMk/>
            <pc:sldMk cId="707716651" sldId="587"/>
            <ac:picMk id="5" creationId="{363CBE86-69C7-4868-AD27-7B97279FF188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6T11:57:11.926" v="4777" actId="14100"/>
          <ac:picMkLst>
            <pc:docMk/>
            <pc:sldMk cId="707716651" sldId="587"/>
            <ac:picMk id="6" creationId="{2A6DB9BE-A210-16CE-5EBD-304407529964}"/>
          </ac:picMkLst>
        </pc:picChg>
      </pc:sldChg>
      <pc:sldChg chg="addSp delSp modSp add ord replId">
        <pc:chgData name="Kochnev Kirill Romanovich" userId="S::kkochnev@ozon.ru::7ec233ba-5f4f-4279-8e83-e6b3ebb77aee" providerId="AD" clId="Web-{5CE7E0D7-2579-ADF8-3B40-FBC34EAAFDC8}" dt="2022-04-06T12:42:51.691" v="5116" actId="20577"/>
        <pc:sldMkLst>
          <pc:docMk/>
          <pc:sldMk cId="2274090966" sldId="588"/>
        </pc:sldMkLst>
        <pc:spChg chg="mod">
          <ac:chgData name="Kochnev Kirill Romanovich" userId="S::kkochnev@ozon.ru::7ec233ba-5f4f-4279-8e83-e6b3ebb77aee" providerId="AD" clId="Web-{5CE7E0D7-2579-ADF8-3B40-FBC34EAAFDC8}" dt="2022-04-06T12:00:31.187" v="4804" actId="20577"/>
          <ac:spMkLst>
            <pc:docMk/>
            <pc:sldMk cId="2274090966" sldId="588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2:42:51.691" v="5116" actId="20577"/>
          <ac:spMkLst>
            <pc:docMk/>
            <pc:sldMk cId="2274090966" sldId="588"/>
            <ac:spMk id="7" creationId="{FADD2730-AEA3-45F6-A740-FFDE0B80F78C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2:14:07.077" v="4809" actId="1076"/>
          <ac:picMkLst>
            <pc:docMk/>
            <pc:sldMk cId="2274090966" sldId="588"/>
            <ac:picMk id="5" creationId="{778F662C-D47A-E9FE-0E11-53BBEAEDBB59}"/>
          </ac:picMkLst>
        </pc:picChg>
        <pc:picChg chg="del">
          <ac:chgData name="Kochnev Kirill Romanovich" userId="S::kkochnev@ozon.ru::7ec233ba-5f4f-4279-8e83-e6b3ebb77aee" providerId="AD" clId="Web-{5CE7E0D7-2579-ADF8-3B40-FBC34EAAFDC8}" dt="2022-04-06T12:13:58.545" v="4805"/>
          <ac:picMkLst>
            <pc:docMk/>
            <pc:sldMk cId="2274090966" sldId="588"/>
            <ac:picMk id="6" creationId="{2A6DB9BE-A210-16CE-5EBD-304407529964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3:15:04.115" v="5350" actId="20577"/>
        <pc:sldMkLst>
          <pc:docMk/>
          <pc:sldMk cId="1736788134" sldId="589"/>
        </pc:sldMkLst>
        <pc:spChg chg="mod">
          <ac:chgData name="Kochnev Kirill Romanovich" userId="S::kkochnev@ozon.ru::7ec233ba-5f4f-4279-8e83-e6b3ebb77aee" providerId="AD" clId="Web-{5CE7E0D7-2579-ADF8-3B40-FBC34EAAFDC8}" dt="2022-04-06T12:44:41.494" v="5126" actId="20577"/>
          <ac:spMkLst>
            <pc:docMk/>
            <pc:sldMk cId="1736788134" sldId="589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15:04.115" v="5350" actId="20577"/>
          <ac:spMkLst>
            <pc:docMk/>
            <pc:sldMk cId="1736788134" sldId="589"/>
            <ac:spMk id="7" creationId="{FADD2730-AEA3-45F6-A740-FFDE0B80F78C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3:08:43.357" v="5127"/>
          <ac:picMkLst>
            <pc:docMk/>
            <pc:sldMk cId="1736788134" sldId="589"/>
            <ac:picMk id="5" creationId="{778F662C-D47A-E9FE-0E11-53BBEAEDBB59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6T13:13:52.892" v="5232" actId="1076"/>
          <ac:picMkLst>
            <pc:docMk/>
            <pc:sldMk cId="1736788134" sldId="589"/>
            <ac:picMk id="6" creationId="{A0E70B8D-1163-0ED5-FB13-1E3041CF0D15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3:26:44.001" v="5585" actId="20577"/>
        <pc:sldMkLst>
          <pc:docMk/>
          <pc:sldMk cId="4195289871" sldId="590"/>
        </pc:sldMkLst>
        <pc:spChg chg="mod">
          <ac:chgData name="Kochnev Kirill Romanovich" userId="S::kkochnev@ozon.ru::7ec233ba-5f4f-4279-8e83-e6b3ebb77aee" providerId="AD" clId="Web-{5CE7E0D7-2579-ADF8-3B40-FBC34EAAFDC8}" dt="2022-04-06T13:26:44.001" v="5585" actId="20577"/>
          <ac:spMkLst>
            <pc:docMk/>
            <pc:sldMk cId="4195289871" sldId="590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3:20:05.555" v="5573" actId="20577"/>
          <ac:spMkLst>
            <pc:docMk/>
            <pc:sldMk cId="4195289871" sldId="590"/>
            <ac:spMk id="7" creationId="{FADD2730-AEA3-45F6-A740-FFDE0B80F78C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3:19:46.429" v="5527" actId="14100"/>
          <ac:picMkLst>
            <pc:docMk/>
            <pc:sldMk cId="4195289871" sldId="590"/>
            <ac:picMk id="5" creationId="{02DAE6E9-F2DF-150E-D3ED-1BB367EAD773}"/>
          </ac:picMkLst>
        </pc:picChg>
        <pc:picChg chg="del">
          <ac:chgData name="Kochnev Kirill Romanovich" userId="S::kkochnev@ozon.ru::7ec233ba-5f4f-4279-8e83-e6b3ebb77aee" providerId="AD" clId="Web-{5CE7E0D7-2579-ADF8-3B40-FBC34EAAFDC8}" dt="2022-04-06T13:17:40.812" v="5523"/>
          <ac:picMkLst>
            <pc:docMk/>
            <pc:sldMk cId="4195289871" sldId="590"/>
            <ac:picMk id="6" creationId="{A0E70B8D-1163-0ED5-FB13-1E3041CF0D15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3:53:05.426" v="6138" actId="20577"/>
        <pc:sldMkLst>
          <pc:docMk/>
          <pc:sldMk cId="1428536396" sldId="591"/>
        </pc:sldMkLst>
        <pc:spChg chg="mod">
          <ac:chgData name="Kochnev Kirill Romanovich" userId="S::kkochnev@ozon.ru::7ec233ba-5f4f-4279-8e83-e6b3ebb77aee" providerId="AD" clId="Web-{5CE7E0D7-2579-ADF8-3B40-FBC34EAAFDC8}" dt="2022-04-06T13:33:17.041" v="5595" actId="20577"/>
          <ac:spMkLst>
            <pc:docMk/>
            <pc:sldMk cId="1428536396" sldId="591"/>
            <ac:spMk id="3" creationId="{00000000-0000-0000-0000-000000000000}"/>
          </ac:spMkLst>
        </pc:spChg>
        <pc:spChg chg="add del mod">
          <ac:chgData name="Kochnev Kirill Romanovich" userId="S::kkochnev@ozon.ru::7ec233ba-5f4f-4279-8e83-e6b3ebb77aee" providerId="AD" clId="Web-{5CE7E0D7-2579-ADF8-3B40-FBC34EAAFDC8}" dt="2022-04-06T13:53:05.426" v="6138" actId="20577"/>
          <ac:spMkLst>
            <pc:docMk/>
            <pc:sldMk cId="1428536396" sldId="591"/>
            <ac:spMk id="7" creationId="{FADD2730-AEA3-45F6-A740-FFDE0B80F78C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3:33:17.931" v="5596"/>
          <ac:picMkLst>
            <pc:docMk/>
            <pc:sldMk cId="1428536396" sldId="591"/>
            <ac:picMk id="5" creationId="{02DAE6E9-F2DF-150E-D3ED-1BB367EAD773}"/>
          </ac:picMkLst>
        </pc:picChg>
      </pc:sldChg>
      <pc:sldChg chg="addSp modSp add replId">
        <pc:chgData name="Kochnev Kirill Romanovich" userId="S::kkochnev@ozon.ru::7ec233ba-5f4f-4279-8e83-e6b3ebb77aee" providerId="AD" clId="Web-{5CE7E0D7-2579-ADF8-3B40-FBC34EAAFDC8}" dt="2022-04-06T14:04:36.311" v="6355" actId="20577"/>
        <pc:sldMkLst>
          <pc:docMk/>
          <pc:sldMk cId="3086055821" sldId="592"/>
        </pc:sldMkLst>
        <pc:spChg chg="mod">
          <ac:chgData name="Kochnev Kirill Romanovich" userId="S::kkochnev@ozon.ru::7ec233ba-5f4f-4279-8e83-e6b3ebb77aee" providerId="AD" clId="Web-{5CE7E0D7-2579-ADF8-3B40-FBC34EAAFDC8}" dt="2022-04-06T13:53:49.272" v="6161" actId="20577"/>
          <ac:spMkLst>
            <pc:docMk/>
            <pc:sldMk cId="3086055821" sldId="592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4:03:38.386" v="6260" actId="20577"/>
          <ac:spMkLst>
            <pc:docMk/>
            <pc:sldMk cId="3086055821" sldId="592"/>
            <ac:spMk id="7" creationId="{FADD2730-AEA3-45F6-A740-FFDE0B80F78C}"/>
          </ac:spMkLst>
        </pc:spChg>
        <pc:spChg chg="add mod">
          <ac:chgData name="Kochnev Kirill Romanovich" userId="S::kkochnev@ozon.ru::7ec233ba-5f4f-4279-8e83-e6b3ebb77aee" providerId="AD" clId="Web-{5CE7E0D7-2579-ADF8-3B40-FBC34EAAFDC8}" dt="2022-04-06T14:04:36.311" v="6355" actId="20577"/>
          <ac:spMkLst>
            <pc:docMk/>
            <pc:sldMk cId="3086055821" sldId="592"/>
            <ac:spMk id="8" creationId="{E50EF38F-2422-9151-31CF-3A7843ED2244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4:03:34.479" v="6257" actId="1076"/>
          <ac:picMkLst>
            <pc:docMk/>
            <pc:sldMk cId="3086055821" sldId="592"/>
            <ac:picMk id="5" creationId="{5C97A854-2862-50C1-3600-A1A7B9425298}"/>
          </ac:picMkLst>
        </pc:picChg>
      </pc:sldChg>
      <pc:sldChg chg="add ord replId">
        <pc:chgData name="Kochnev Kirill Romanovich" userId="S::kkochnev@ozon.ru::7ec233ba-5f4f-4279-8e83-e6b3ebb77aee" providerId="AD" clId="Web-{5CE7E0D7-2579-ADF8-3B40-FBC34EAAFDC8}" dt="2022-04-06T14:05:15.626" v="6357"/>
        <pc:sldMkLst>
          <pc:docMk/>
          <pc:sldMk cId="1849316308" sldId="593"/>
        </pc:sldMkLst>
      </pc:sldChg>
      <pc:sldChg chg="add del ord replId">
        <pc:chgData name="Kochnev Kirill Romanovich" userId="S::kkochnev@ozon.ru::7ec233ba-5f4f-4279-8e83-e6b3ebb77aee" providerId="AD" clId="Web-{5CE7E0D7-2579-ADF8-3B40-FBC34EAAFDC8}" dt="2022-04-06T14:19:55.633" v="6401"/>
        <pc:sldMkLst>
          <pc:docMk/>
          <pc:sldMk cId="420685422" sldId="594"/>
        </pc:sldMkLst>
      </pc:sldChg>
      <pc:sldChg chg="modSp add replId">
        <pc:chgData name="Kochnev Kirill Romanovich" userId="S::kkochnev@ozon.ru::7ec233ba-5f4f-4279-8e83-e6b3ebb77aee" providerId="AD" clId="Web-{5CE7E0D7-2579-ADF8-3B40-FBC34EAAFDC8}" dt="2022-04-06T15:17:59.279" v="7018" actId="20577"/>
        <pc:sldMkLst>
          <pc:docMk/>
          <pc:sldMk cId="2391569069" sldId="595"/>
        </pc:sldMkLst>
        <pc:spChg chg="mod">
          <ac:chgData name="Kochnev Kirill Romanovich" userId="S::kkochnev@ozon.ru::7ec233ba-5f4f-4279-8e83-e6b3ebb77aee" providerId="AD" clId="Web-{5CE7E0D7-2579-ADF8-3B40-FBC34EAAFDC8}" dt="2022-04-06T15:17:59.279" v="7018" actId="20577"/>
          <ac:spMkLst>
            <pc:docMk/>
            <pc:sldMk cId="2391569069" sldId="595"/>
            <ac:spMk id="3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5CE7E0D7-2579-ADF8-3B40-FBC34EAAFDC8}" dt="2022-04-06T15:25:43.708" v="7172" actId="20577"/>
        <pc:sldMkLst>
          <pc:docMk/>
          <pc:sldMk cId="445734103" sldId="596"/>
        </pc:sldMkLst>
        <pc:spChg chg="mod">
          <ac:chgData name="Kochnev Kirill Romanovich" userId="S::kkochnev@ozon.ru::7ec233ba-5f4f-4279-8e83-e6b3ebb77aee" providerId="AD" clId="Web-{5CE7E0D7-2579-ADF8-3B40-FBC34EAAFDC8}" dt="2022-04-06T14:38:55.890" v="6717" actId="20577"/>
          <ac:spMkLst>
            <pc:docMk/>
            <pc:sldMk cId="445734103" sldId="59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5:25:43.708" v="7172" actId="20577"/>
          <ac:spMkLst>
            <pc:docMk/>
            <pc:sldMk cId="445734103" sldId="596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5CE7E0D7-2579-ADF8-3B40-FBC34EAAFDC8}" dt="2022-04-06T15:12:38.024" v="6884" actId="14100"/>
          <ac:picMkLst>
            <pc:docMk/>
            <pc:sldMk cId="445734103" sldId="596"/>
            <ac:picMk id="6" creationId="{2193896E-CCDE-66C8-86C2-A9587C566F59}"/>
          </ac:picMkLst>
        </pc:picChg>
      </pc:sldChg>
      <pc:sldChg chg="addSp delSp modSp add replId">
        <pc:chgData name="Kochnev Kirill Romanovich" userId="S::kkochnev@ozon.ru::7ec233ba-5f4f-4279-8e83-e6b3ebb77aee" providerId="AD" clId="Web-{5CE7E0D7-2579-ADF8-3B40-FBC34EAAFDC8}" dt="2022-04-06T15:40:54.332" v="7336" actId="20577"/>
        <pc:sldMkLst>
          <pc:docMk/>
          <pc:sldMk cId="1354990320" sldId="597"/>
        </pc:sldMkLst>
        <pc:spChg chg="mod">
          <ac:chgData name="Kochnev Kirill Romanovich" userId="S::kkochnev@ozon.ru::7ec233ba-5f4f-4279-8e83-e6b3ebb77aee" providerId="AD" clId="Web-{5CE7E0D7-2579-ADF8-3B40-FBC34EAAFDC8}" dt="2022-04-06T15:24:53.082" v="7103" actId="20577"/>
          <ac:spMkLst>
            <pc:docMk/>
            <pc:sldMk cId="1354990320" sldId="597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5CE7E0D7-2579-ADF8-3B40-FBC34EAAFDC8}" dt="2022-04-06T15:40:54.332" v="7336" actId="20577"/>
          <ac:spMkLst>
            <pc:docMk/>
            <pc:sldMk cId="1354990320" sldId="597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5:18:25.686" v="7025"/>
          <ac:picMkLst>
            <pc:docMk/>
            <pc:sldMk cId="1354990320" sldId="597"/>
            <ac:picMk id="6" creationId="{2193896E-CCDE-66C8-86C2-A9587C566F59}"/>
          </ac:picMkLst>
        </pc:picChg>
        <pc:picChg chg="add mod">
          <ac:chgData name="Kochnev Kirill Romanovich" userId="S::kkochnev@ozon.ru::7ec233ba-5f4f-4279-8e83-e6b3ebb77aee" providerId="AD" clId="Web-{5CE7E0D7-2579-ADF8-3B40-FBC34EAAFDC8}" dt="2022-04-06T15:38:43.455" v="7246" actId="1076"/>
          <ac:picMkLst>
            <pc:docMk/>
            <pc:sldMk cId="1354990320" sldId="597"/>
            <ac:picMk id="7" creationId="{FAEE1C7A-9E66-1918-D9F0-86CDA97DC942}"/>
          </ac:picMkLst>
        </pc:picChg>
      </pc:sldChg>
      <pc:sldChg chg="delSp modSp add del replId">
        <pc:chgData name="Kochnev Kirill Romanovich" userId="S::kkochnev@ozon.ru::7ec233ba-5f4f-4279-8e83-e6b3ebb77aee" providerId="AD" clId="Web-{5CE7E0D7-2579-ADF8-3B40-FBC34EAAFDC8}" dt="2022-04-06T15:39:47.987" v="7252"/>
        <pc:sldMkLst>
          <pc:docMk/>
          <pc:sldMk cId="4043779813" sldId="598"/>
        </pc:sldMkLst>
        <pc:spChg chg="mod">
          <ac:chgData name="Kochnev Kirill Romanovich" userId="S::kkochnev@ozon.ru::7ec233ba-5f4f-4279-8e83-e6b3ebb77aee" providerId="AD" clId="Web-{5CE7E0D7-2579-ADF8-3B40-FBC34EAAFDC8}" dt="2022-04-06T15:38:58.064" v="7250" actId="20577"/>
          <ac:spMkLst>
            <pc:docMk/>
            <pc:sldMk cId="4043779813" sldId="598"/>
            <ac:spMk id="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5CE7E0D7-2579-ADF8-3B40-FBC34EAAFDC8}" dt="2022-04-06T15:38:59.361" v="7251"/>
          <ac:picMkLst>
            <pc:docMk/>
            <pc:sldMk cId="4043779813" sldId="598"/>
            <ac:picMk id="7" creationId="{FAEE1C7A-9E66-1918-D9F0-86CDA97DC942}"/>
          </ac:picMkLst>
        </pc:picChg>
      </pc:sldChg>
    </pc:docChg>
  </pc:docChgLst>
  <pc:docChgLst>
    <pc:chgData name="Kochnev Kirill Romanovich" userId="S::kkochnev@ozon.ru::7ec233ba-5f4f-4279-8e83-e6b3ebb77aee" providerId="AD" clId="Web-{488DD6E3-844A-8256-238B-213A048B41D9}"/>
    <pc:docChg chg="addSld modSld sldOrd modSection">
      <pc:chgData name="Kochnev Kirill Romanovich" userId="S::kkochnev@ozon.ru::7ec233ba-5f4f-4279-8e83-e6b3ebb77aee" providerId="AD" clId="Web-{488DD6E3-844A-8256-238B-213A048B41D9}" dt="2022-04-22T14:58:29.653" v="1029" actId="20577"/>
      <pc:docMkLst>
        <pc:docMk/>
      </pc:docMkLst>
      <pc:sldChg chg="addSp modSp ord">
        <pc:chgData name="Kochnev Kirill Romanovich" userId="S::kkochnev@ozon.ru::7ec233ba-5f4f-4279-8e83-e6b3ebb77aee" providerId="AD" clId="Web-{488DD6E3-844A-8256-238B-213A048B41D9}" dt="2022-04-22T14:44:02.968" v="452" actId="20577"/>
        <pc:sldMkLst>
          <pc:docMk/>
          <pc:sldMk cId="3147190136" sldId="563"/>
        </pc:sldMkLst>
        <pc:spChg chg="add mod">
          <ac:chgData name="Kochnev Kirill Romanovich" userId="S::kkochnev@ozon.ru::7ec233ba-5f4f-4279-8e83-e6b3ebb77aee" providerId="AD" clId="Web-{488DD6E3-844A-8256-238B-213A048B41D9}" dt="2022-04-22T14:44:02.968" v="452" actId="20577"/>
          <ac:spMkLst>
            <pc:docMk/>
            <pc:sldMk cId="3147190136" sldId="563"/>
            <ac:spMk id="3" creationId="{76E97EB5-F973-85C1-9BC5-1DB7B01C1397}"/>
          </ac:spMkLst>
        </pc:spChg>
        <pc:picChg chg="mod">
          <ac:chgData name="Kochnev Kirill Romanovich" userId="S::kkochnev@ozon.ru::7ec233ba-5f4f-4279-8e83-e6b3ebb77aee" providerId="AD" clId="Web-{488DD6E3-844A-8256-238B-213A048B41D9}" dt="2022-04-22T14:39:24.917" v="389" actId="14100"/>
          <ac:picMkLst>
            <pc:docMk/>
            <pc:sldMk cId="3147190136" sldId="563"/>
            <ac:picMk id="8" creationId="{6AD263A1-D2D7-B9BA-01F2-A8AB14272CB6}"/>
          </ac:picMkLst>
        </pc:picChg>
      </pc:sldChg>
      <pc:sldChg chg="addSp delSp modSp">
        <pc:chgData name="Kochnev Kirill Romanovich" userId="S::kkochnev@ozon.ru::7ec233ba-5f4f-4279-8e83-e6b3ebb77aee" providerId="AD" clId="Web-{488DD6E3-844A-8256-238B-213A048B41D9}" dt="2022-04-22T14:34:52.132" v="212" actId="20577"/>
        <pc:sldMkLst>
          <pc:docMk/>
          <pc:sldMk cId="346063552" sldId="564"/>
        </pc:sldMkLst>
        <pc:spChg chg="mod">
          <ac:chgData name="Kochnev Kirill Romanovich" userId="S::kkochnev@ozon.ru::7ec233ba-5f4f-4279-8e83-e6b3ebb77aee" providerId="AD" clId="Web-{488DD6E3-844A-8256-238B-213A048B41D9}" dt="2022-04-22T14:26:55.093" v="26" actId="20577"/>
          <ac:spMkLst>
            <pc:docMk/>
            <pc:sldMk cId="346063552" sldId="564"/>
            <ac:spMk id="2" creationId="{00000000-0000-0000-0000-000000000000}"/>
          </ac:spMkLst>
        </pc:spChg>
        <pc:spChg chg="add del mod">
          <ac:chgData name="Kochnev Kirill Romanovich" userId="S::kkochnev@ozon.ru::7ec233ba-5f4f-4279-8e83-e6b3ebb77aee" providerId="AD" clId="Web-{488DD6E3-844A-8256-238B-213A048B41D9}" dt="2022-04-22T14:27:05.109" v="28"/>
          <ac:spMkLst>
            <pc:docMk/>
            <pc:sldMk cId="346063552" sldId="564"/>
            <ac:spMk id="7" creationId="{3505B0D4-ABB0-D2F6-499A-571177B490CD}"/>
          </ac:spMkLst>
        </pc:spChg>
        <pc:spChg chg="add mod">
          <ac:chgData name="Kochnev Kirill Romanovich" userId="S::kkochnev@ozon.ru::7ec233ba-5f4f-4279-8e83-e6b3ebb77aee" providerId="AD" clId="Web-{488DD6E3-844A-8256-238B-213A048B41D9}" dt="2022-04-22T14:34:52.132" v="212" actId="20577"/>
          <ac:spMkLst>
            <pc:docMk/>
            <pc:sldMk cId="346063552" sldId="564"/>
            <ac:spMk id="9" creationId="{5F91379B-FCD8-C0A6-16C4-15B45253CFEE}"/>
          </ac:spMkLst>
        </pc:spChg>
        <pc:picChg chg="del">
          <ac:chgData name="Kochnev Kirill Romanovich" userId="S::kkochnev@ozon.ru::7ec233ba-5f4f-4279-8e83-e6b3ebb77aee" providerId="AD" clId="Web-{488DD6E3-844A-8256-238B-213A048B41D9}" dt="2022-04-22T14:26:56.640" v="27"/>
          <ac:picMkLst>
            <pc:docMk/>
            <pc:sldMk cId="346063552" sldId="564"/>
            <ac:picMk id="6" creationId="{AEE68661-15BD-ABCC-85CC-8E15E4678680}"/>
          </ac:picMkLst>
        </pc:picChg>
        <pc:picChg chg="add mod">
          <ac:chgData name="Kochnev Kirill Romanovich" userId="S::kkochnev@ozon.ru::7ec233ba-5f4f-4279-8e83-e6b3ebb77aee" providerId="AD" clId="Web-{488DD6E3-844A-8256-238B-213A048B41D9}" dt="2022-04-22T14:33:19.943" v="161" actId="14100"/>
          <ac:picMkLst>
            <pc:docMk/>
            <pc:sldMk cId="346063552" sldId="564"/>
            <ac:picMk id="10" creationId="{C7203DCF-FEF0-BAD4-4C6F-F89D87038CEA}"/>
          </ac:picMkLst>
        </pc:picChg>
      </pc:sldChg>
      <pc:sldChg chg="addSp modSp ord">
        <pc:chgData name="Kochnev Kirill Romanovich" userId="S::kkochnev@ozon.ru::7ec233ba-5f4f-4279-8e83-e6b3ebb77aee" providerId="AD" clId="Web-{488DD6E3-844A-8256-238B-213A048B41D9}" dt="2022-04-22T14:39:13.155" v="384" actId="20577"/>
        <pc:sldMkLst>
          <pc:docMk/>
          <pc:sldMk cId="1945550132" sldId="676"/>
        </pc:sldMkLst>
        <pc:spChg chg="mod">
          <ac:chgData name="Kochnev Kirill Romanovich" userId="S::kkochnev@ozon.ru::7ec233ba-5f4f-4279-8e83-e6b3ebb77aee" providerId="AD" clId="Web-{488DD6E3-844A-8256-238B-213A048B41D9}" dt="2022-04-22T14:35:17.242" v="232" actId="20577"/>
          <ac:spMkLst>
            <pc:docMk/>
            <pc:sldMk cId="1945550132" sldId="67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488DD6E3-844A-8256-238B-213A048B41D9}" dt="2022-04-22T14:39:13.155" v="384" actId="20577"/>
          <ac:spMkLst>
            <pc:docMk/>
            <pc:sldMk cId="1945550132" sldId="676"/>
            <ac:spMk id="6" creationId="{C51D843E-4950-51C1-ACAE-14E1D0F4AB52}"/>
          </ac:spMkLst>
        </pc:spChg>
        <pc:picChg chg="add mod">
          <ac:chgData name="Kochnev Kirill Romanovich" userId="S::kkochnev@ozon.ru::7ec233ba-5f4f-4279-8e83-e6b3ebb77aee" providerId="AD" clId="Web-{488DD6E3-844A-8256-238B-213A048B41D9}" dt="2022-04-22T14:37:27.541" v="335" actId="14100"/>
          <ac:picMkLst>
            <pc:docMk/>
            <pc:sldMk cId="1945550132" sldId="676"/>
            <ac:picMk id="3" creationId="{CAE38182-3EBC-4DFE-2BEE-42448E5D6A35}"/>
          </ac:picMkLst>
        </pc:picChg>
      </pc:sldChg>
      <pc:sldChg chg="addSp delSp modSp add replId">
        <pc:chgData name="Kochnev Kirill Romanovich" userId="S::kkochnev@ozon.ru::7ec233ba-5f4f-4279-8e83-e6b3ebb77aee" providerId="AD" clId="Web-{488DD6E3-844A-8256-238B-213A048B41D9}" dt="2022-04-22T14:53:44.227" v="826" actId="1076"/>
        <pc:sldMkLst>
          <pc:docMk/>
          <pc:sldMk cId="2399451872" sldId="683"/>
        </pc:sldMkLst>
        <pc:spChg chg="add mod">
          <ac:chgData name="Kochnev Kirill Romanovich" userId="S::kkochnev@ozon.ru::7ec233ba-5f4f-4279-8e83-e6b3ebb77aee" providerId="AD" clId="Web-{488DD6E3-844A-8256-238B-213A048B41D9}" dt="2022-04-22T14:53:34.524" v="825" actId="20577"/>
          <ac:spMkLst>
            <pc:docMk/>
            <pc:sldMk cId="2399451872" sldId="683"/>
            <ac:spMk id="3" creationId="{F15249B7-AF03-A417-8873-B52DC531F715}"/>
          </ac:spMkLst>
        </pc:spChg>
        <pc:spChg chg="add del mod">
          <ac:chgData name="Kochnev Kirill Romanovich" userId="S::kkochnev@ozon.ru::7ec233ba-5f4f-4279-8e83-e6b3ebb77aee" providerId="AD" clId="Web-{488DD6E3-844A-8256-238B-213A048B41D9}" dt="2022-04-22T14:53:19.649" v="807"/>
          <ac:spMkLst>
            <pc:docMk/>
            <pc:sldMk cId="2399451872" sldId="683"/>
            <ac:spMk id="10" creationId="{9DB5668C-1E1A-4723-0B8A-54748FE86F09}"/>
          </ac:spMkLst>
        </pc:spChg>
        <pc:picChg chg="del mod">
          <ac:chgData name="Kochnev Kirill Romanovich" userId="S::kkochnev@ozon.ru::7ec233ba-5f4f-4279-8e83-e6b3ebb77aee" providerId="AD" clId="Web-{488DD6E3-844A-8256-238B-213A048B41D9}" dt="2022-04-22T14:53:11.930" v="806"/>
          <ac:picMkLst>
            <pc:docMk/>
            <pc:sldMk cId="2399451872" sldId="683"/>
            <ac:picMk id="6" creationId="{AEE68661-15BD-ABCC-85CC-8E15E4678680}"/>
          </ac:picMkLst>
        </pc:picChg>
        <pc:picChg chg="add mod">
          <ac:chgData name="Kochnev Kirill Romanovich" userId="S::kkochnev@ozon.ru::7ec233ba-5f4f-4279-8e83-e6b3ebb77aee" providerId="AD" clId="Web-{488DD6E3-844A-8256-238B-213A048B41D9}" dt="2022-04-22T14:53:44.227" v="826" actId="1076"/>
          <ac:picMkLst>
            <pc:docMk/>
            <pc:sldMk cId="2399451872" sldId="683"/>
            <ac:picMk id="8" creationId="{4DC64653-E7B3-AB50-FE27-41931D99CE33}"/>
          </ac:picMkLst>
        </pc:picChg>
      </pc:sldChg>
      <pc:sldChg chg="addSp delSp modSp add ord replId">
        <pc:chgData name="Kochnev Kirill Romanovich" userId="S::kkochnev@ozon.ru::7ec233ba-5f4f-4279-8e83-e6b3ebb77aee" providerId="AD" clId="Web-{488DD6E3-844A-8256-238B-213A048B41D9}" dt="2022-04-22T14:47:22.237" v="636" actId="20577"/>
        <pc:sldMkLst>
          <pc:docMk/>
          <pc:sldMk cId="186913588" sldId="684"/>
        </pc:sldMkLst>
        <pc:spChg chg="mod">
          <ac:chgData name="Kochnev Kirill Romanovich" userId="S::kkochnev@ozon.ru::7ec233ba-5f4f-4279-8e83-e6b3ebb77aee" providerId="AD" clId="Web-{488DD6E3-844A-8256-238B-213A048B41D9}" dt="2022-04-22T14:47:22.237" v="636" actId="20577"/>
          <ac:spMkLst>
            <pc:docMk/>
            <pc:sldMk cId="186913588" sldId="684"/>
            <ac:spMk id="6" creationId="{C51D843E-4950-51C1-ACAE-14E1D0F4AB52}"/>
          </ac:spMkLst>
        </pc:spChg>
        <pc:picChg chg="del">
          <ac:chgData name="Kochnev Kirill Romanovich" userId="S::kkochnev@ozon.ru::7ec233ba-5f4f-4279-8e83-e6b3ebb77aee" providerId="AD" clId="Web-{488DD6E3-844A-8256-238B-213A048B41D9}" dt="2022-04-22T14:44:03.890" v="453"/>
          <ac:picMkLst>
            <pc:docMk/>
            <pc:sldMk cId="186913588" sldId="684"/>
            <ac:picMk id="3" creationId="{CAE38182-3EBC-4DFE-2BEE-42448E5D6A35}"/>
          </ac:picMkLst>
        </pc:picChg>
        <pc:picChg chg="add mod">
          <ac:chgData name="Kochnev Kirill Romanovich" userId="S::kkochnev@ozon.ru::7ec233ba-5f4f-4279-8e83-e6b3ebb77aee" providerId="AD" clId="Web-{488DD6E3-844A-8256-238B-213A048B41D9}" dt="2022-04-22T14:46:45.877" v="581" actId="14100"/>
          <ac:picMkLst>
            <pc:docMk/>
            <pc:sldMk cId="186913588" sldId="684"/>
            <ac:picMk id="7" creationId="{B0529427-2DEA-DA78-6E62-0B3E4A86CB6D}"/>
          </ac:picMkLst>
        </pc:picChg>
      </pc:sldChg>
      <pc:sldChg chg="addSp delSp modSp add replId">
        <pc:chgData name="Kochnev Kirill Romanovich" userId="S::kkochnev@ozon.ru::7ec233ba-5f4f-4279-8e83-e6b3ebb77aee" providerId="AD" clId="Web-{488DD6E3-844A-8256-238B-213A048B41D9}" dt="2022-04-22T14:58:29.653" v="1029" actId="20577"/>
        <pc:sldMkLst>
          <pc:docMk/>
          <pc:sldMk cId="976978818" sldId="685"/>
        </pc:sldMkLst>
        <pc:spChg chg="mod">
          <ac:chgData name="Kochnev Kirill Romanovich" userId="S::kkochnev@ozon.ru::7ec233ba-5f4f-4279-8e83-e6b3ebb77aee" providerId="AD" clId="Web-{488DD6E3-844A-8256-238B-213A048B41D9}" dt="2022-04-22T14:54:30.290" v="834" actId="20577"/>
          <ac:spMkLst>
            <pc:docMk/>
            <pc:sldMk cId="976978818" sldId="685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488DD6E3-844A-8256-238B-213A048B41D9}" dt="2022-04-22T14:58:29.653" v="1029" actId="20577"/>
          <ac:spMkLst>
            <pc:docMk/>
            <pc:sldMk cId="976978818" sldId="685"/>
            <ac:spMk id="3" creationId="{F15249B7-AF03-A417-8873-B52DC531F715}"/>
          </ac:spMkLst>
        </pc:spChg>
        <pc:picChg chg="add mod">
          <ac:chgData name="Kochnev Kirill Romanovich" userId="S::kkochnev@ozon.ru::7ec233ba-5f4f-4279-8e83-e6b3ebb77aee" providerId="AD" clId="Web-{488DD6E3-844A-8256-238B-213A048B41D9}" dt="2022-04-22T14:55:43.588" v="856" actId="14100"/>
          <ac:picMkLst>
            <pc:docMk/>
            <pc:sldMk cId="976978818" sldId="685"/>
            <ac:picMk id="6" creationId="{025E4A11-2CCE-7370-5B80-927C1423A433}"/>
          </ac:picMkLst>
        </pc:picChg>
        <pc:picChg chg="del">
          <ac:chgData name="Kochnev Kirill Romanovich" userId="S::kkochnev@ozon.ru::7ec233ba-5f4f-4279-8e83-e6b3ebb77aee" providerId="AD" clId="Web-{488DD6E3-844A-8256-238B-213A048B41D9}" dt="2022-04-22T14:54:31.837" v="835"/>
          <ac:picMkLst>
            <pc:docMk/>
            <pc:sldMk cId="976978818" sldId="685"/>
            <ac:picMk id="8" creationId="{4DC64653-E7B3-AB50-FE27-41931D99CE33}"/>
          </ac:picMkLst>
        </pc:picChg>
      </pc:sldChg>
    </pc:docChg>
  </pc:docChgLst>
  <pc:docChgLst>
    <pc:chgData name="Kochnev Kirill Romanovich" userId="S::kkochnev@ozon.ru::7ec233ba-5f4f-4279-8e83-e6b3ebb77aee" providerId="AD" clId="Web-{F784A71B-0CF7-2DDD-954E-5C6B32489812}"/>
    <pc:docChg chg="modSld">
      <pc:chgData name="Kochnev Kirill Romanovich" userId="S::kkochnev@ozon.ru::7ec233ba-5f4f-4279-8e83-e6b3ebb77aee" providerId="AD" clId="Web-{F784A71B-0CF7-2DDD-954E-5C6B32489812}" dt="2022-04-22T15:00:54.431" v="84" actId="14100"/>
      <pc:docMkLst>
        <pc:docMk/>
      </pc:docMkLst>
      <pc:sldChg chg="modSp">
        <pc:chgData name="Kochnev Kirill Romanovich" userId="S::kkochnev@ozon.ru::7ec233ba-5f4f-4279-8e83-e6b3ebb77aee" providerId="AD" clId="Web-{F784A71B-0CF7-2DDD-954E-5C6B32489812}" dt="2022-04-22T15:00:54.431" v="84" actId="14100"/>
        <pc:sldMkLst>
          <pc:docMk/>
          <pc:sldMk cId="257589231" sldId="605"/>
        </pc:sldMkLst>
        <pc:spChg chg="mod">
          <ac:chgData name="Kochnev Kirill Romanovich" userId="S::kkochnev@ozon.ru::7ec233ba-5f4f-4279-8e83-e6b3ebb77aee" providerId="AD" clId="Web-{F784A71B-0CF7-2DDD-954E-5C6B32489812}" dt="2022-04-22T15:00:50.415" v="82" actId="20577"/>
          <ac:spMkLst>
            <pc:docMk/>
            <pc:sldMk cId="257589231" sldId="605"/>
            <ac:spMk id="16" creationId="{3A7DE735-62C0-96F1-CC7C-E3C2A62A979A}"/>
          </ac:spMkLst>
        </pc:spChg>
        <pc:picChg chg="mod">
          <ac:chgData name="Kochnev Kirill Romanovich" userId="S::kkochnev@ozon.ru::7ec233ba-5f4f-4279-8e83-e6b3ebb77aee" providerId="AD" clId="Web-{F784A71B-0CF7-2DDD-954E-5C6B32489812}" dt="2022-04-22T15:00:54.431" v="84" actId="14100"/>
          <ac:picMkLst>
            <pc:docMk/>
            <pc:sldMk cId="257589231" sldId="605"/>
            <ac:picMk id="3" creationId="{8B0E112D-25B5-FD82-5BE8-F0346C632CDC}"/>
          </ac:picMkLst>
        </pc:picChg>
      </pc:sldChg>
    </pc:docChg>
  </pc:docChgLst>
  <pc:docChgLst>
    <pc:chgData name="Kochnev Kirill Romanovich" userId="S::kkochnev@ozon.ru::7ec233ba-5f4f-4279-8e83-e6b3ebb77aee" providerId="AD" clId="Web-{3F27D757-EC71-FF52-32C3-8B5572852D91}"/>
    <pc:docChg chg="addSld delSld modSld sldOrd modSection">
      <pc:chgData name="Kochnev Kirill Romanovich" userId="S::kkochnev@ozon.ru::7ec233ba-5f4f-4279-8e83-e6b3ebb77aee" providerId="AD" clId="Web-{3F27D757-EC71-FF52-32C3-8B5572852D91}" dt="2022-04-08T16:55:42.509" v="1639"/>
      <pc:docMkLst>
        <pc:docMk/>
      </pc:docMkLst>
      <pc:sldChg chg="del">
        <pc:chgData name="Kochnev Kirill Romanovich" userId="S::kkochnev@ozon.ru::7ec233ba-5f4f-4279-8e83-e6b3ebb77aee" providerId="AD" clId="Web-{3F27D757-EC71-FF52-32C3-8B5572852D91}" dt="2022-04-07T12:51:32.019" v="17"/>
        <pc:sldMkLst>
          <pc:docMk/>
          <pc:sldMk cId="550381214" sldId="472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31.988" v="16"/>
        <pc:sldMkLst>
          <pc:docMk/>
          <pc:sldMk cId="295685568" sldId="485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30.582" v="14"/>
        <pc:sldMkLst>
          <pc:docMk/>
          <pc:sldMk cId="1655838816" sldId="486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32.051" v="18"/>
        <pc:sldMkLst>
          <pc:docMk/>
          <pc:sldMk cId="1427560085" sldId="487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20.207" v="9"/>
        <pc:sldMkLst>
          <pc:docMk/>
          <pc:sldMk cId="1249445619" sldId="490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21.894" v="10"/>
        <pc:sldMkLst>
          <pc:docMk/>
          <pc:sldMk cId="1997524613" sldId="492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31.426" v="15"/>
        <pc:sldMkLst>
          <pc:docMk/>
          <pc:sldMk cId="1088576332" sldId="494"/>
        </pc:sldMkLst>
      </pc:sldChg>
      <pc:sldChg chg="add del">
        <pc:chgData name="Kochnev Kirill Romanovich" userId="S::kkochnev@ozon.ru::7ec233ba-5f4f-4279-8e83-e6b3ebb77aee" providerId="AD" clId="Web-{3F27D757-EC71-FF52-32C3-8B5572852D91}" dt="2022-04-07T12:51:34.832" v="20"/>
        <pc:sldMkLst>
          <pc:docMk/>
          <pc:sldMk cId="3222921073" sldId="540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29.535" v="13"/>
        <pc:sldMkLst>
          <pc:docMk/>
          <pc:sldMk cId="3852414659" sldId="549"/>
        </pc:sldMkLst>
      </pc:sldChg>
      <pc:sldChg chg="del">
        <pc:chgData name="Kochnev Kirill Romanovich" userId="S::kkochnev@ozon.ru::7ec233ba-5f4f-4279-8e83-e6b3ebb77aee" providerId="AD" clId="Web-{3F27D757-EC71-FF52-32C3-8B5572852D91}" dt="2022-04-08T16:54:48.086" v="1632"/>
        <pc:sldMkLst>
          <pc:docMk/>
          <pc:sldMk cId="1893012129" sldId="568"/>
        </pc:sldMkLst>
      </pc:sldChg>
      <pc:sldChg chg="del">
        <pc:chgData name="Kochnev Kirill Romanovich" userId="S::kkochnev@ozon.ru::7ec233ba-5f4f-4279-8e83-e6b3ebb77aee" providerId="AD" clId="Web-{3F27D757-EC71-FF52-32C3-8B5572852D91}" dt="2022-04-08T16:55:26.744" v="1637"/>
        <pc:sldMkLst>
          <pc:docMk/>
          <pc:sldMk cId="1078606263" sldId="569"/>
        </pc:sldMkLst>
      </pc:sldChg>
      <pc:sldChg chg="del">
        <pc:chgData name="Kochnev Kirill Romanovich" userId="S::kkochnev@ozon.ru::7ec233ba-5f4f-4279-8e83-e6b3ebb77aee" providerId="AD" clId="Web-{3F27D757-EC71-FF52-32C3-8B5572852D91}" dt="2022-04-08T16:54:48.852" v="1633"/>
        <pc:sldMkLst>
          <pc:docMk/>
          <pc:sldMk cId="1133355578" sldId="572"/>
        </pc:sldMkLst>
      </pc:sldChg>
      <pc:sldChg chg="del">
        <pc:chgData name="Kochnev Kirill Romanovich" userId="S::kkochnev@ozon.ru::7ec233ba-5f4f-4279-8e83-e6b3ebb77aee" providerId="AD" clId="Web-{3F27D757-EC71-FF52-32C3-8B5572852D91}" dt="2022-04-07T12:51:33.632" v="19"/>
        <pc:sldMkLst>
          <pc:docMk/>
          <pc:sldMk cId="2712519604" sldId="575"/>
        </pc:sldMkLst>
      </pc:sldChg>
      <pc:sldChg chg="modSp add del">
        <pc:chgData name="Kochnev Kirill Romanovich" userId="S::kkochnev@ozon.ru::7ec233ba-5f4f-4279-8e83-e6b3ebb77aee" providerId="AD" clId="Web-{3F27D757-EC71-FF52-32C3-8B5572852D91}" dt="2022-04-08T16:54:52.258" v="1635"/>
        <pc:sldMkLst>
          <pc:docMk/>
          <pc:sldMk cId="1849316308" sldId="593"/>
        </pc:sldMkLst>
        <pc:spChg chg="mod">
          <ac:chgData name="Kochnev Kirill Romanovich" userId="S::kkochnev@ozon.ru::7ec233ba-5f4f-4279-8e83-e6b3ebb77aee" providerId="AD" clId="Web-{3F27D757-EC71-FF52-32C3-8B5572852D91}" dt="2022-04-07T12:51:17.050" v="8" actId="20577"/>
          <ac:spMkLst>
            <pc:docMk/>
            <pc:sldMk cId="1849316308" sldId="593"/>
            <ac:spMk id="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3F27D757-EC71-FF52-32C3-8B5572852D91}" dt="2022-04-07T19:24:49.302" v="741" actId="20577"/>
        <pc:sldMkLst>
          <pc:docMk/>
          <pc:sldMk cId="667350500" sldId="600"/>
        </pc:sldMkLst>
        <pc:spChg chg="mod">
          <ac:chgData name="Kochnev Kirill Romanovich" userId="S::kkochnev@ozon.ru::7ec233ba-5f4f-4279-8e83-e6b3ebb77aee" providerId="AD" clId="Web-{3F27D757-EC71-FF52-32C3-8B5572852D91}" dt="2022-04-07T19:24:49.302" v="741" actId="20577"/>
          <ac:spMkLst>
            <pc:docMk/>
            <pc:sldMk cId="667350500" sldId="600"/>
            <ac:spMk id="3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3F27D757-EC71-FF52-32C3-8B5572852D91}" dt="2022-04-07T12:52:13.114" v="24" actId="20577"/>
        <pc:sldMkLst>
          <pc:docMk/>
          <pc:sldMk cId="2039856101" sldId="607"/>
        </pc:sldMkLst>
        <pc:spChg chg="mod">
          <ac:chgData name="Kochnev Kirill Romanovich" userId="S::kkochnev@ozon.ru::7ec233ba-5f4f-4279-8e83-e6b3ebb77aee" providerId="AD" clId="Web-{3F27D757-EC71-FF52-32C3-8B5572852D91}" dt="2022-04-07T12:52:13.114" v="24" actId="20577"/>
          <ac:spMkLst>
            <pc:docMk/>
            <pc:sldMk cId="2039856101" sldId="607"/>
            <ac:spMk id="3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3F27D757-EC71-FF52-32C3-8B5572852D91}" dt="2022-04-07T18:45:58.561" v="562" actId="14100"/>
        <pc:sldMkLst>
          <pc:docMk/>
          <pc:sldMk cId="1094324866" sldId="613"/>
        </pc:sldMkLst>
        <pc:spChg chg="mod">
          <ac:chgData name="Kochnev Kirill Romanovich" userId="S::kkochnev@ozon.ru::7ec233ba-5f4f-4279-8e83-e6b3ebb77aee" providerId="AD" clId="Web-{3F27D757-EC71-FF52-32C3-8B5572852D91}" dt="2022-04-07T16:23:39.331" v="61" actId="20577"/>
          <ac:spMkLst>
            <pc:docMk/>
            <pc:sldMk cId="1094324866" sldId="613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7T18:45:58.561" v="562" actId="14100"/>
          <ac:spMkLst>
            <pc:docMk/>
            <pc:sldMk cId="1094324866" sldId="613"/>
            <ac:spMk id="3" creationId="{00000000-0000-0000-0000-000000000000}"/>
          </ac:spMkLst>
        </pc:spChg>
        <pc:spChg chg="add del">
          <ac:chgData name="Kochnev Kirill Romanovich" userId="S::kkochnev@ozon.ru::7ec233ba-5f4f-4279-8e83-e6b3ebb77aee" providerId="AD" clId="Web-{3F27D757-EC71-FF52-32C3-8B5572852D91}" dt="2022-04-07T16:22:38.625" v="29"/>
          <ac:spMkLst>
            <pc:docMk/>
            <pc:sldMk cId="1094324866" sldId="613"/>
            <ac:spMk id="6" creationId="{9C6D573C-AD5A-EA6D-D328-AFE9EAEEF25E}"/>
          </ac:spMkLst>
        </pc:spChg>
        <pc:picChg chg="del">
          <ac:chgData name="Kochnev Kirill Romanovich" userId="S::kkochnev@ozon.ru::7ec233ba-5f4f-4279-8e83-e6b3ebb77aee" providerId="AD" clId="Web-{3F27D757-EC71-FF52-32C3-8B5572852D91}" dt="2022-04-07T12:52:17.052" v="26"/>
          <ac:picMkLst>
            <pc:docMk/>
            <pc:sldMk cId="1094324866" sldId="613"/>
            <ac:picMk id="6" creationId="{2CD63399-8C64-876A-183C-C2C22E74AF81}"/>
          </ac:picMkLst>
        </pc:picChg>
        <pc:picChg chg="add mod">
          <ac:chgData name="Kochnev Kirill Romanovich" userId="S::kkochnev@ozon.ru::7ec233ba-5f4f-4279-8e83-e6b3ebb77aee" providerId="AD" clId="Web-{3F27D757-EC71-FF52-32C3-8B5572852D91}" dt="2022-04-07T18:45:36.528" v="549" actId="1076"/>
          <ac:picMkLst>
            <pc:docMk/>
            <pc:sldMk cId="1094324866" sldId="613"/>
            <ac:picMk id="6" creationId="{8F93D3D9-B95D-147E-D63C-7511C5EA63CF}"/>
          </ac:picMkLst>
        </pc:picChg>
        <pc:picChg chg="del">
          <ac:chgData name="Kochnev Kirill Romanovich" userId="S::kkochnev@ozon.ru::7ec233ba-5f4f-4279-8e83-e6b3ebb77aee" providerId="AD" clId="Web-{3F27D757-EC71-FF52-32C3-8B5572852D91}" dt="2022-04-07T12:52:17.927" v="27"/>
          <ac:picMkLst>
            <pc:docMk/>
            <pc:sldMk cId="1094324866" sldId="613"/>
            <ac:picMk id="8" creationId="{46236AA4-4270-8E2A-D5FC-EAA32355FA7B}"/>
          </ac:picMkLst>
        </pc:picChg>
      </pc:sldChg>
      <pc:sldChg chg="addSp delSp modSp add replId">
        <pc:chgData name="Kochnev Kirill Romanovich" userId="S::kkochnev@ozon.ru::7ec233ba-5f4f-4279-8e83-e6b3ebb77aee" providerId="AD" clId="Web-{3F27D757-EC71-FF52-32C3-8B5572852D91}" dt="2022-04-08T00:25:22.789" v="1391" actId="20577"/>
        <pc:sldMkLst>
          <pc:docMk/>
          <pc:sldMk cId="3794373532" sldId="614"/>
        </pc:sldMkLst>
        <pc:spChg chg="mod">
          <ac:chgData name="Kochnev Kirill Romanovich" userId="S::kkochnev@ozon.ru::7ec233ba-5f4f-4279-8e83-e6b3ebb77aee" providerId="AD" clId="Web-{3F27D757-EC71-FF52-32C3-8B5572852D91}" dt="2022-04-07T18:46:37.501" v="583" actId="20577"/>
          <ac:spMkLst>
            <pc:docMk/>
            <pc:sldMk cId="3794373532" sldId="61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8T00:25:22.789" v="1391" actId="20577"/>
          <ac:spMkLst>
            <pc:docMk/>
            <pc:sldMk cId="3794373532" sldId="614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F27D757-EC71-FF52-32C3-8B5572852D91}" dt="2022-04-07T18:46:39.407" v="584"/>
          <ac:picMkLst>
            <pc:docMk/>
            <pc:sldMk cId="3794373532" sldId="614"/>
            <ac:picMk id="6" creationId="{8F93D3D9-B95D-147E-D63C-7511C5EA63CF}"/>
          </ac:picMkLst>
        </pc:picChg>
        <pc:picChg chg="add mod">
          <ac:chgData name="Kochnev Kirill Romanovich" userId="S::kkochnev@ozon.ru::7ec233ba-5f4f-4279-8e83-e6b3ebb77aee" providerId="AD" clId="Web-{3F27D757-EC71-FF52-32C3-8B5572852D91}" dt="2022-04-07T18:57:01.620" v="664" actId="14100"/>
          <ac:picMkLst>
            <pc:docMk/>
            <pc:sldMk cId="3794373532" sldId="614"/>
            <ac:picMk id="7" creationId="{FD7ED8B6-D160-DF15-A325-DD561EE8E92C}"/>
          </ac:picMkLst>
        </pc:picChg>
      </pc:sldChg>
      <pc:sldChg chg="modSp add ord replId">
        <pc:chgData name="Kochnev Kirill Romanovich" userId="S::kkochnev@ozon.ru::7ec233ba-5f4f-4279-8e83-e6b3ebb77aee" providerId="AD" clId="Web-{3F27D757-EC71-FF52-32C3-8B5572852D91}" dt="2022-04-07T19:16:41.346" v="681" actId="20577"/>
        <pc:sldMkLst>
          <pc:docMk/>
          <pc:sldMk cId="2881793527" sldId="615"/>
        </pc:sldMkLst>
        <pc:spChg chg="mod">
          <ac:chgData name="Kochnev Kirill Romanovich" userId="S::kkochnev@ozon.ru::7ec233ba-5f4f-4279-8e83-e6b3ebb77aee" providerId="AD" clId="Web-{3F27D757-EC71-FF52-32C3-8B5572852D91}" dt="2022-04-07T19:16:41.346" v="681" actId="20577"/>
          <ac:spMkLst>
            <pc:docMk/>
            <pc:sldMk cId="2881793527" sldId="615"/>
            <ac:spMk id="2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3F27D757-EC71-FF52-32C3-8B5572852D91}" dt="2022-04-08T00:31:55.101" v="1631" actId="1076"/>
        <pc:sldMkLst>
          <pc:docMk/>
          <pc:sldMk cId="4112605484" sldId="616"/>
        </pc:sldMkLst>
        <pc:spChg chg="mod">
          <ac:chgData name="Kochnev Kirill Romanovich" userId="S::kkochnev@ozon.ru::7ec233ba-5f4f-4279-8e83-e6b3ebb77aee" providerId="AD" clId="Web-{3F27D757-EC71-FF52-32C3-8B5572852D91}" dt="2022-04-08T00:26:13.103" v="1410" actId="1076"/>
          <ac:spMkLst>
            <pc:docMk/>
            <pc:sldMk cId="4112605484" sldId="61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8T00:29:12.482" v="1623" actId="20577"/>
          <ac:spMkLst>
            <pc:docMk/>
            <pc:sldMk cId="4112605484" sldId="616"/>
            <ac:spMk id="3" creationId="{00000000-0000-0000-0000-000000000000}"/>
          </ac:spMkLst>
        </pc:spChg>
        <pc:picChg chg="add del mod">
          <ac:chgData name="Kochnev Kirill Romanovich" userId="S::kkochnev@ozon.ru::7ec233ba-5f4f-4279-8e83-e6b3ebb77aee" providerId="AD" clId="Web-{3F27D757-EC71-FF52-32C3-8B5572852D91}" dt="2022-04-08T00:31:05.157" v="1626"/>
          <ac:picMkLst>
            <pc:docMk/>
            <pc:sldMk cId="4112605484" sldId="616"/>
            <ac:picMk id="6" creationId="{BCC311CA-DFEE-2274-684F-A509686F55E6}"/>
          </ac:picMkLst>
        </pc:picChg>
        <pc:picChg chg="del">
          <ac:chgData name="Kochnev Kirill Romanovich" userId="S::kkochnev@ozon.ru::7ec233ba-5f4f-4279-8e83-e6b3ebb77aee" providerId="AD" clId="Web-{3F27D757-EC71-FF52-32C3-8B5572852D91}" dt="2022-04-08T00:25:27.336" v="1392"/>
          <ac:picMkLst>
            <pc:docMk/>
            <pc:sldMk cId="4112605484" sldId="616"/>
            <ac:picMk id="7" creationId="{FD7ED8B6-D160-DF15-A325-DD561EE8E92C}"/>
          </ac:picMkLst>
        </pc:picChg>
        <pc:picChg chg="add mod">
          <ac:chgData name="Kochnev Kirill Romanovich" userId="S::kkochnev@ozon.ru::7ec233ba-5f4f-4279-8e83-e6b3ebb77aee" providerId="AD" clId="Web-{3F27D757-EC71-FF52-32C3-8B5572852D91}" dt="2022-04-08T00:31:55.101" v="1631" actId="1076"/>
          <ac:picMkLst>
            <pc:docMk/>
            <pc:sldMk cId="4112605484" sldId="616"/>
            <ac:picMk id="8" creationId="{C85D1444-6A78-619B-7C3D-7952FE58295D}"/>
          </ac:picMkLst>
        </pc:picChg>
      </pc:sldChg>
      <pc:sldChg chg="modSp add ord replId">
        <pc:chgData name="Kochnev Kirill Romanovich" userId="S::kkochnev@ozon.ru::7ec233ba-5f4f-4279-8e83-e6b3ebb77aee" providerId="AD" clId="Web-{3F27D757-EC71-FF52-32C3-8B5572852D91}" dt="2022-04-08T00:17:21.262" v="1175"/>
        <pc:sldMkLst>
          <pc:docMk/>
          <pc:sldMk cId="4105589687" sldId="617"/>
        </pc:sldMkLst>
        <pc:spChg chg="mod">
          <ac:chgData name="Kochnev Kirill Romanovich" userId="S::kkochnev@ozon.ru::7ec233ba-5f4f-4279-8e83-e6b3ebb77aee" providerId="AD" clId="Web-{3F27D757-EC71-FF52-32C3-8B5572852D91}" dt="2022-04-07T19:28:06.581" v="793" actId="20577"/>
          <ac:spMkLst>
            <pc:docMk/>
            <pc:sldMk cId="4105589687" sldId="617"/>
            <ac:spMk id="2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3F27D757-EC71-FF52-32C3-8B5572852D91}" dt="2022-04-07T19:36:27.992" v="1031" actId="20577"/>
        <pc:sldMkLst>
          <pc:docMk/>
          <pc:sldMk cId="3129595391" sldId="618"/>
        </pc:sldMkLst>
        <pc:spChg chg="mod">
          <ac:chgData name="Kochnev Kirill Romanovich" userId="S::kkochnev@ozon.ru::7ec233ba-5f4f-4279-8e83-e6b3ebb77aee" providerId="AD" clId="Web-{3F27D757-EC71-FF52-32C3-8B5572852D91}" dt="2022-04-07T19:28:15.988" v="799" actId="20577"/>
          <ac:spMkLst>
            <pc:docMk/>
            <pc:sldMk cId="3129595391" sldId="618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7T19:36:27.992" v="1031" actId="20577"/>
          <ac:spMkLst>
            <pc:docMk/>
            <pc:sldMk cId="3129595391" sldId="618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3F27D757-EC71-FF52-32C3-8B5572852D91}" dt="2022-04-07T19:31:20.034" v="933" actId="1076"/>
          <ac:picMkLst>
            <pc:docMk/>
            <pc:sldMk cId="3129595391" sldId="618"/>
            <ac:picMk id="6" creationId="{FBF53610-B484-3470-96FD-594755F29CF3}"/>
          </ac:picMkLst>
        </pc:picChg>
        <pc:picChg chg="del">
          <ac:chgData name="Kochnev Kirill Romanovich" userId="S::kkochnev@ozon.ru::7ec233ba-5f4f-4279-8e83-e6b3ebb77aee" providerId="AD" clId="Web-{3F27D757-EC71-FF52-32C3-8B5572852D91}" dt="2022-04-07T19:28:17.066" v="800"/>
          <ac:picMkLst>
            <pc:docMk/>
            <pc:sldMk cId="3129595391" sldId="618"/>
            <ac:picMk id="7" creationId="{FD7ED8B6-D160-DF15-A325-DD561EE8E92C}"/>
          </ac:picMkLst>
        </pc:picChg>
      </pc:sldChg>
      <pc:sldChg chg="addSp delSp modSp add replId">
        <pc:chgData name="Kochnev Kirill Romanovich" userId="S::kkochnev@ozon.ru::7ec233ba-5f4f-4279-8e83-e6b3ebb77aee" providerId="AD" clId="Web-{3F27D757-EC71-FF52-32C3-8B5572852D91}" dt="2022-04-08T00:18:16.685" v="1231" actId="20577"/>
        <pc:sldMkLst>
          <pc:docMk/>
          <pc:sldMk cId="1236660670" sldId="619"/>
        </pc:sldMkLst>
        <pc:spChg chg="mod">
          <ac:chgData name="Kochnev Kirill Romanovich" userId="S::kkochnev@ozon.ru::7ec233ba-5f4f-4279-8e83-e6b3ebb77aee" providerId="AD" clId="Web-{3F27D757-EC71-FF52-32C3-8B5572852D91}" dt="2022-04-08T00:18:16.685" v="1231" actId="20577"/>
          <ac:spMkLst>
            <pc:docMk/>
            <pc:sldMk cId="1236660670" sldId="619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3F27D757-EC71-FF52-32C3-8B5572852D91}" dt="2022-04-07T23:56:39.462" v="1153" actId="14100"/>
          <ac:picMkLst>
            <pc:docMk/>
            <pc:sldMk cId="1236660670" sldId="619"/>
            <ac:picMk id="6" creationId="{4B9B535F-1652-8D3B-2DE2-C1C633FACC3B}"/>
          </ac:picMkLst>
        </pc:picChg>
        <pc:picChg chg="del">
          <ac:chgData name="Kochnev Kirill Romanovich" userId="S::kkochnev@ozon.ru::7ec233ba-5f4f-4279-8e83-e6b3ebb77aee" providerId="AD" clId="Web-{3F27D757-EC71-FF52-32C3-8B5572852D91}" dt="2022-04-07T19:36:40.805" v="1033"/>
          <ac:picMkLst>
            <pc:docMk/>
            <pc:sldMk cId="1236660670" sldId="619"/>
            <ac:picMk id="6" creationId="{FBF53610-B484-3470-96FD-594755F29CF3}"/>
          </ac:picMkLst>
        </pc:picChg>
      </pc:sldChg>
      <pc:sldChg chg="addSp delSp modSp add replId">
        <pc:chgData name="Kochnev Kirill Romanovich" userId="S::kkochnev@ozon.ru::7ec233ba-5f4f-4279-8e83-e6b3ebb77aee" providerId="AD" clId="Web-{3F27D757-EC71-FF52-32C3-8B5572852D91}" dt="2022-04-08T00:22:58.036" v="1388" actId="14100"/>
        <pc:sldMkLst>
          <pc:docMk/>
          <pc:sldMk cId="4272529432" sldId="620"/>
        </pc:sldMkLst>
        <pc:spChg chg="mod">
          <ac:chgData name="Kochnev Kirill Romanovich" userId="S::kkochnev@ozon.ru::7ec233ba-5f4f-4279-8e83-e6b3ebb77aee" providerId="AD" clId="Web-{3F27D757-EC71-FF52-32C3-8B5572852D91}" dt="2022-04-08T00:20:58.877" v="1348" actId="20577"/>
          <ac:spMkLst>
            <pc:docMk/>
            <pc:sldMk cId="4272529432" sldId="620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8T00:22:47.676" v="1383" actId="20577"/>
          <ac:spMkLst>
            <pc:docMk/>
            <pc:sldMk cId="4272529432" sldId="620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F27D757-EC71-FF52-32C3-8B5572852D91}" dt="2022-04-08T00:16:39.605" v="1167"/>
          <ac:picMkLst>
            <pc:docMk/>
            <pc:sldMk cId="4272529432" sldId="620"/>
            <ac:picMk id="6" creationId="{4B9B535F-1652-8D3B-2DE2-C1C633FACC3B}"/>
          </ac:picMkLst>
        </pc:picChg>
        <pc:picChg chg="add mod">
          <ac:chgData name="Kochnev Kirill Romanovich" userId="S::kkochnev@ozon.ru::7ec233ba-5f4f-4279-8e83-e6b3ebb77aee" providerId="AD" clId="Web-{3F27D757-EC71-FF52-32C3-8B5572852D91}" dt="2022-04-08T00:22:58.036" v="1388" actId="14100"/>
          <ac:picMkLst>
            <pc:docMk/>
            <pc:sldMk cId="4272529432" sldId="620"/>
            <ac:picMk id="7" creationId="{0A5203A0-2AA3-8CA9-5856-2F94510ADFE6}"/>
          </ac:picMkLst>
        </pc:picChg>
      </pc:sldChg>
      <pc:sldChg chg="addSp delSp modSp add ord replId">
        <pc:chgData name="Kochnev Kirill Romanovich" userId="S::kkochnev@ozon.ru::7ec233ba-5f4f-4279-8e83-e6b3ebb77aee" providerId="AD" clId="Web-{3F27D757-EC71-FF52-32C3-8B5572852D91}" dt="2022-04-08T00:20:41.314" v="1333" actId="1076"/>
        <pc:sldMkLst>
          <pc:docMk/>
          <pc:sldMk cId="2646083046" sldId="621"/>
        </pc:sldMkLst>
        <pc:spChg chg="mod">
          <ac:chgData name="Kochnev Kirill Romanovich" userId="S::kkochnev@ozon.ru::7ec233ba-5f4f-4279-8e83-e6b3ebb77aee" providerId="AD" clId="Web-{3F27D757-EC71-FF52-32C3-8B5572852D91}" dt="2022-04-08T00:17:42.919" v="1183" actId="20577"/>
          <ac:spMkLst>
            <pc:docMk/>
            <pc:sldMk cId="2646083046" sldId="621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8T00:20:03.391" v="1325" actId="20577"/>
          <ac:spMkLst>
            <pc:docMk/>
            <pc:sldMk cId="2646083046" sldId="621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8T00:20:07.110" v="1328" actId="20577"/>
          <ac:spMkLst>
            <pc:docMk/>
            <pc:sldMk cId="2646083046" sldId="621"/>
            <ac:spMk id="4" creationId="{00000000-0000-0000-0000-000000000000}"/>
          </ac:spMkLst>
        </pc:spChg>
        <pc:spChg chg="mod">
          <ac:chgData name="Kochnev Kirill Romanovich" userId="S::kkochnev@ozon.ru::7ec233ba-5f4f-4279-8e83-e6b3ebb77aee" providerId="AD" clId="Web-{3F27D757-EC71-FF52-32C3-8B5572852D91}" dt="2022-04-08T00:19:06.858" v="1301" actId="20577"/>
          <ac:spMkLst>
            <pc:docMk/>
            <pc:sldMk cId="2646083046" sldId="621"/>
            <ac:spMk id="16" creationId="{3A7DE735-62C0-96F1-CC7C-E3C2A62A979A}"/>
          </ac:spMkLst>
        </pc:spChg>
        <pc:picChg chg="del">
          <ac:chgData name="Kochnev Kirill Romanovich" userId="S::kkochnev@ozon.ru::7ec233ba-5f4f-4279-8e83-e6b3ebb77aee" providerId="AD" clId="Web-{3F27D757-EC71-FF52-32C3-8B5572852D91}" dt="2022-04-08T00:19:41.719" v="1312"/>
          <ac:picMkLst>
            <pc:docMk/>
            <pc:sldMk cId="2646083046" sldId="621"/>
            <ac:picMk id="5" creationId="{37157EB4-B31F-F814-D4F8-4935ECD89BBD}"/>
          </ac:picMkLst>
        </pc:picChg>
        <pc:picChg chg="add mod">
          <ac:chgData name="Kochnev Kirill Romanovich" userId="S::kkochnev@ozon.ru::7ec233ba-5f4f-4279-8e83-e6b3ebb77aee" providerId="AD" clId="Web-{3F27D757-EC71-FF52-32C3-8B5572852D91}" dt="2022-04-08T00:20:00.313" v="1323" actId="1076"/>
          <ac:picMkLst>
            <pc:docMk/>
            <pc:sldMk cId="2646083046" sldId="621"/>
            <ac:picMk id="7" creationId="{32C0446A-7496-8283-C3EA-86A875A784AA}"/>
          </ac:picMkLst>
        </pc:picChg>
        <pc:picChg chg="add mod">
          <ac:chgData name="Kochnev Kirill Romanovich" userId="S::kkochnev@ozon.ru::7ec233ba-5f4f-4279-8e83-e6b3ebb77aee" providerId="AD" clId="Web-{3F27D757-EC71-FF52-32C3-8B5572852D91}" dt="2022-04-08T00:20:41.314" v="1333" actId="1076"/>
          <ac:picMkLst>
            <pc:docMk/>
            <pc:sldMk cId="2646083046" sldId="621"/>
            <ac:picMk id="8" creationId="{F9EB40F1-810E-68E2-F8AC-57A77BDDE24D}"/>
          </ac:picMkLst>
        </pc:picChg>
        <pc:picChg chg="del">
          <ac:chgData name="Kochnev Kirill Romanovich" userId="S::kkochnev@ozon.ru::7ec233ba-5f4f-4279-8e83-e6b3ebb77aee" providerId="AD" clId="Web-{3F27D757-EC71-FF52-32C3-8B5572852D91}" dt="2022-04-08T00:20:33.720" v="1329"/>
          <ac:picMkLst>
            <pc:docMk/>
            <pc:sldMk cId="2646083046" sldId="621"/>
            <ac:picMk id="14" creationId="{54A8A108-FA58-6400-397D-FAFB2D9739D1}"/>
          </ac:picMkLst>
        </pc:picChg>
      </pc:sldChg>
      <pc:sldChg chg="add">
        <pc:chgData name="Kochnev Kirill Romanovich" userId="S::kkochnev@ozon.ru::7ec233ba-5f4f-4279-8e83-e6b3ebb77aee" providerId="AD" clId="Web-{3F27D757-EC71-FF52-32C3-8B5572852D91}" dt="2022-04-08T16:55:25.478" v="1636"/>
        <pc:sldMkLst>
          <pc:docMk/>
          <pc:sldMk cId="3000340110" sldId="622"/>
        </pc:sldMkLst>
      </pc:sldChg>
      <pc:sldChg chg="add">
        <pc:chgData name="Kochnev Kirill Romanovich" userId="S::kkochnev@ozon.ru::7ec233ba-5f4f-4279-8e83-e6b3ebb77aee" providerId="AD" clId="Web-{3F27D757-EC71-FF52-32C3-8B5572852D91}" dt="2022-04-08T16:55:35.447" v="1638"/>
        <pc:sldMkLst>
          <pc:docMk/>
          <pc:sldMk cId="346942421" sldId="623"/>
        </pc:sldMkLst>
      </pc:sldChg>
      <pc:sldChg chg="add">
        <pc:chgData name="Kochnev Kirill Romanovich" userId="S::kkochnev@ozon.ru::7ec233ba-5f4f-4279-8e83-e6b3ebb77aee" providerId="AD" clId="Web-{3F27D757-EC71-FF52-32C3-8B5572852D91}" dt="2022-04-08T16:55:42.509" v="1639"/>
        <pc:sldMkLst>
          <pc:docMk/>
          <pc:sldMk cId="1677599199" sldId="624"/>
        </pc:sldMkLst>
      </pc:sldChg>
      <pc:sldMasterChg chg="addSldLayout">
        <pc:chgData name="Kochnev Kirill Romanovich" userId="S::kkochnev@ozon.ru::7ec233ba-5f4f-4279-8e83-e6b3ebb77aee" providerId="AD" clId="Web-{3F27D757-EC71-FF52-32C3-8B5572852D91}" dt="2022-04-08T16:55:25.478" v="1636"/>
        <pc:sldMasterMkLst>
          <pc:docMk/>
          <pc:sldMasterMk cId="1900187768" sldId="2147483922"/>
        </pc:sldMasterMkLst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41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67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68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69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0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1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2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3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4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5"/>
          </pc:sldLayoutMkLst>
        </pc:sldLayoutChg>
        <pc:sldLayoutChg chg="add">
          <pc:chgData name="Kochnev Kirill Romanovich" userId="S::kkochnev@ozon.ru::7ec233ba-5f4f-4279-8e83-e6b3ebb77aee" providerId="AD" clId="Web-{3F27D757-EC71-FF52-32C3-8B5572852D91}" dt="2022-04-08T16:55:25.478" v="1636"/>
          <pc:sldLayoutMkLst>
            <pc:docMk/>
            <pc:sldMasterMk cId="1900187768" sldId="2147483922"/>
            <pc:sldLayoutMk cId="0" sldId="2147483976"/>
          </pc:sldLayoutMkLst>
        </pc:sldLayoutChg>
      </pc:sldMasterChg>
    </pc:docChg>
  </pc:docChgLst>
  <pc:docChgLst>
    <pc:chgData name="Kochnev Kirill Romanovich" userId="S::kkochnev@ozon.ru::7ec233ba-5f4f-4279-8e83-e6b3ebb77aee" providerId="AD" clId="Web-{7BAA0AEB-0971-029C-0CED-028B44ADBDAB}"/>
    <pc:docChg chg="modSld">
      <pc:chgData name="Kochnev Kirill Romanovich" userId="S::kkochnev@ozon.ru::7ec233ba-5f4f-4279-8e83-e6b3ebb77aee" providerId="AD" clId="Web-{7BAA0AEB-0971-029C-0CED-028B44ADBDAB}" dt="2022-04-29T10:45:19.547" v="13" actId="1076"/>
      <pc:docMkLst>
        <pc:docMk/>
      </pc:docMkLst>
      <pc:sldChg chg="addSp delSp modSp">
        <pc:chgData name="Kochnev Kirill Romanovich" userId="S::kkochnev@ozon.ru::7ec233ba-5f4f-4279-8e83-e6b3ebb77aee" providerId="AD" clId="Web-{7BAA0AEB-0971-029C-0CED-028B44ADBDAB}" dt="2022-04-29T10:45:19.547" v="13" actId="1076"/>
        <pc:sldMkLst>
          <pc:docMk/>
          <pc:sldMk cId="3251470251" sldId="707"/>
        </pc:sldMkLst>
        <pc:picChg chg="add del mod">
          <ac:chgData name="Kochnev Kirill Romanovich" userId="S::kkochnev@ozon.ru::7ec233ba-5f4f-4279-8e83-e6b3ebb77aee" providerId="AD" clId="Web-{7BAA0AEB-0971-029C-0CED-028B44ADBDAB}" dt="2022-04-29T10:45:15.781" v="11" actId="14100"/>
          <ac:picMkLst>
            <pc:docMk/>
            <pc:sldMk cId="3251470251" sldId="707"/>
            <ac:picMk id="2" creationId="{EA92A566-ACF8-D2AE-8259-235CF91C2972}"/>
          </ac:picMkLst>
        </pc:picChg>
        <pc:picChg chg="add mod">
          <ac:chgData name="Kochnev Kirill Romanovich" userId="S::kkochnev@ozon.ru::7ec233ba-5f4f-4279-8e83-e6b3ebb77aee" providerId="AD" clId="Web-{7BAA0AEB-0971-029C-0CED-028B44ADBDAB}" dt="2022-04-29T10:45:19.547" v="13" actId="1076"/>
          <ac:picMkLst>
            <pc:docMk/>
            <pc:sldMk cId="3251470251" sldId="707"/>
            <ac:picMk id="3" creationId="{7409A313-2B1D-ECD6-9932-E32D7ABB30D2}"/>
          </ac:picMkLst>
        </pc:picChg>
        <pc:picChg chg="del">
          <ac:chgData name="Kochnev Kirill Romanovich" userId="S::kkochnev@ozon.ru::7ec233ba-5f4f-4279-8e83-e6b3ebb77aee" providerId="AD" clId="Web-{7BAA0AEB-0971-029C-0CED-028B44ADBDAB}" dt="2022-04-29T10:44:53.374" v="0"/>
          <ac:picMkLst>
            <pc:docMk/>
            <pc:sldMk cId="3251470251" sldId="707"/>
            <ac:picMk id="4" creationId="{0AFD9A7A-7663-6E90-18D3-ACE71910E4D1}"/>
          </ac:picMkLst>
        </pc:picChg>
      </pc:sldChg>
    </pc:docChg>
  </pc:docChgLst>
  <pc:docChgLst>
    <pc:chgData name="Kochnev Kirill Romanovich" userId="S::kkochnev@ozon.ru::7ec233ba-5f4f-4279-8e83-e6b3ebb77aee" providerId="AD" clId="Web-{64C2AC30-A279-CA4D-C023-5AA1D4B06722}"/>
    <pc:docChg chg="addSld delSld modSld modSection">
      <pc:chgData name="Kochnev Kirill Romanovich" userId="S::kkochnev@ozon.ru::7ec233ba-5f4f-4279-8e83-e6b3ebb77aee" providerId="AD" clId="Web-{64C2AC30-A279-CA4D-C023-5AA1D4B06722}" dt="2022-05-13T13:20:45.265" v="1133"/>
      <pc:docMkLst>
        <pc:docMk/>
      </pc:docMkLst>
      <pc:sldChg chg="del">
        <pc:chgData name="Kochnev Kirill Romanovich" userId="S::kkochnev@ozon.ru::7ec233ba-5f4f-4279-8e83-e6b3ebb77aee" providerId="AD" clId="Web-{64C2AC30-A279-CA4D-C023-5AA1D4B06722}" dt="2022-05-13T12:03:29.039" v="0"/>
        <pc:sldMkLst>
          <pc:docMk/>
          <pc:sldMk cId="787876699" sldId="456"/>
        </pc:sldMkLst>
      </pc:sldChg>
      <pc:sldChg chg="addSp modSp">
        <pc:chgData name="Kochnev Kirill Romanovich" userId="S::kkochnev@ozon.ru::7ec233ba-5f4f-4279-8e83-e6b3ebb77aee" providerId="AD" clId="Web-{64C2AC30-A279-CA4D-C023-5AA1D4B06722}" dt="2022-05-13T12:08:22.610" v="104" actId="1076"/>
        <pc:sldMkLst>
          <pc:docMk/>
          <pc:sldMk cId="1712973508" sldId="677"/>
        </pc:sldMkLst>
        <pc:spChg chg="add mod">
          <ac:chgData name="Kochnev Kirill Romanovich" userId="S::kkochnev@ozon.ru::7ec233ba-5f4f-4279-8e83-e6b3ebb77aee" providerId="AD" clId="Web-{64C2AC30-A279-CA4D-C023-5AA1D4B06722}" dt="2022-05-13T12:08:22.610" v="104" actId="1076"/>
          <ac:spMkLst>
            <pc:docMk/>
            <pc:sldMk cId="1712973508" sldId="677"/>
            <ac:spMk id="2" creationId="{B9001188-3C6F-3CD1-4D33-8B71DA98CAC6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3:37.164" v="15" actId="20577"/>
          <ac:spMkLst>
            <pc:docMk/>
            <pc:sldMk cId="1712973508" sldId="67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8:11.266" v="101" actId="20577"/>
          <ac:spMkLst>
            <pc:docMk/>
            <pc:sldMk cId="1712973508" sldId="677"/>
            <ac:spMk id="422" creationId="{00000000-0000-0000-0000-000000000000}"/>
          </ac:spMkLst>
        </pc:spChg>
      </pc:sldChg>
      <pc:sldChg chg="add del replId">
        <pc:chgData name="Kochnev Kirill Romanovich" userId="S::kkochnev@ozon.ru::7ec233ba-5f4f-4279-8e83-e6b3ebb77aee" providerId="AD" clId="Web-{64C2AC30-A279-CA4D-C023-5AA1D4B06722}" dt="2022-05-13T12:08:31.235" v="105"/>
        <pc:sldMkLst>
          <pc:docMk/>
          <pc:sldMk cId="54577282" sldId="678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1"/>
        <pc:sldMkLst>
          <pc:docMk/>
          <pc:sldMk cId="3482084958" sldId="678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0"/>
        <pc:sldMkLst>
          <pc:docMk/>
          <pc:sldMk cId="1640124983" sldId="679"/>
        </pc:sldMkLst>
      </pc:sldChg>
      <pc:sldChg chg="addSp modSp add replId">
        <pc:chgData name="Kochnev Kirill Romanovich" userId="S::kkochnev@ozon.ru::7ec233ba-5f4f-4279-8e83-e6b3ebb77aee" providerId="AD" clId="Web-{64C2AC30-A279-CA4D-C023-5AA1D4B06722}" dt="2022-05-13T12:14:26.511" v="196" actId="20577"/>
        <pc:sldMkLst>
          <pc:docMk/>
          <pc:sldMk cId="2009680107" sldId="679"/>
        </pc:sldMkLst>
        <pc:spChg chg="add mod">
          <ac:chgData name="Kochnev Kirill Romanovich" userId="S::kkochnev@ozon.ru::7ec233ba-5f4f-4279-8e83-e6b3ebb77aee" providerId="AD" clId="Web-{64C2AC30-A279-CA4D-C023-5AA1D4B06722}" dt="2022-05-13T12:14:26.511" v="196" actId="20577"/>
          <ac:spMkLst>
            <pc:docMk/>
            <pc:sldMk cId="2009680107" sldId="679"/>
            <ac:spMk id="2" creationId="{717A2008-3704-6BBD-BA99-6547647380A2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4:42.322" v="78" actId="20577"/>
          <ac:spMkLst>
            <pc:docMk/>
            <pc:sldMk cId="2009680107" sldId="679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8:43.907" v="111" actId="20577"/>
          <ac:spMkLst>
            <pc:docMk/>
            <pc:sldMk cId="2009680107" sldId="679"/>
            <ac:spMk id="42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36.119" v="73"/>
        <pc:sldMkLst>
          <pc:docMk/>
          <pc:sldMk cId="690298560" sldId="680"/>
        </pc:sldMkLst>
      </pc:sldChg>
      <pc:sldChg chg="addSp modSp add replId">
        <pc:chgData name="Kochnev Kirill Romanovich" userId="S::kkochnev@ozon.ru::7ec233ba-5f4f-4279-8e83-e6b3ebb77aee" providerId="AD" clId="Web-{64C2AC30-A279-CA4D-C023-5AA1D4B06722}" dt="2022-05-13T12:26:04.390" v="361" actId="20577"/>
        <pc:sldMkLst>
          <pc:docMk/>
          <pc:sldMk cId="1606791287" sldId="680"/>
        </pc:sldMkLst>
        <pc:spChg chg="add mod">
          <ac:chgData name="Kochnev Kirill Romanovich" userId="S::kkochnev@ozon.ru::7ec233ba-5f4f-4279-8e83-e6b3ebb77aee" providerId="AD" clId="Web-{64C2AC30-A279-CA4D-C023-5AA1D4B06722}" dt="2022-05-13T12:25:23.201" v="288" actId="1076"/>
          <ac:spMkLst>
            <pc:docMk/>
            <pc:sldMk cId="1606791287" sldId="680"/>
            <ac:spMk id="2" creationId="{D9E56BDA-CEA2-81D1-479E-0B5C2AF6E2E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5:55.059" v="80" actId="20577"/>
          <ac:spMkLst>
            <pc:docMk/>
            <pc:sldMk cId="1606791287" sldId="680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26:04.390" v="361" actId="20577"/>
          <ac:spMkLst>
            <pc:docMk/>
            <pc:sldMk cId="1606791287" sldId="680"/>
            <ac:spMk id="42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64C2AC30-A279-CA4D-C023-5AA1D4B06722}" dt="2022-05-13T12:38:37.521" v="597" actId="20577"/>
        <pc:sldMkLst>
          <pc:docMk/>
          <pc:sldMk cId="3914538414" sldId="681"/>
        </pc:sldMkLst>
        <pc:spChg chg="add del mod">
          <ac:chgData name="Kochnev Kirill Romanovich" userId="S::kkochnev@ozon.ru::7ec233ba-5f4f-4279-8e83-e6b3ebb77aee" providerId="AD" clId="Web-{64C2AC30-A279-CA4D-C023-5AA1D4B06722}" dt="2022-05-13T12:34:38.530" v="484"/>
          <ac:spMkLst>
            <pc:docMk/>
            <pc:sldMk cId="3914538414" sldId="681"/>
            <ac:spMk id="2" creationId="{FEC5B8C1-A170-6DC8-0AA9-D54DF47B4277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5:57.293" v="81" actId="20577"/>
          <ac:spMkLst>
            <pc:docMk/>
            <pc:sldMk cId="3914538414" sldId="681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38:37.521" v="597" actId="20577"/>
          <ac:spMkLst>
            <pc:docMk/>
            <pc:sldMk cId="3914538414" sldId="681"/>
            <ac:spMk id="42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36.119" v="71"/>
        <pc:sldMkLst>
          <pc:docMk/>
          <pc:sldMk cId="3944787167" sldId="681"/>
        </pc:sldMkLst>
      </pc:sldChg>
      <pc:sldChg chg="modSp add replId">
        <pc:chgData name="Kochnev Kirill Romanovich" userId="S::kkochnev@ozon.ru::7ec233ba-5f4f-4279-8e83-e6b3ebb77aee" providerId="AD" clId="Web-{64C2AC30-A279-CA4D-C023-5AA1D4B06722}" dt="2022-05-13T12:06:03.465" v="84" actId="20577"/>
        <pc:sldMkLst>
          <pc:docMk/>
          <pc:sldMk cId="2087803872" sldId="682"/>
        </pc:sldMkLst>
        <pc:spChg chg="mod">
          <ac:chgData name="Kochnev Kirill Romanovich" userId="S::kkochnev@ozon.ru::7ec233ba-5f4f-4279-8e83-e6b3ebb77aee" providerId="AD" clId="Web-{64C2AC30-A279-CA4D-C023-5AA1D4B06722}" dt="2022-05-13T12:06:03.465" v="84" actId="20577"/>
          <ac:spMkLst>
            <pc:docMk/>
            <pc:sldMk cId="2087803872" sldId="682"/>
            <ac:spMk id="421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36.119" v="72"/>
        <pc:sldMkLst>
          <pc:docMk/>
          <pc:sldMk cId="3623946020" sldId="682"/>
        </pc:sldMkLst>
      </pc:sldChg>
      <pc:sldChg chg="addSp modSp add replId">
        <pc:chgData name="Kochnev Kirill Romanovich" userId="S::kkochnev@ozon.ru::7ec233ba-5f4f-4279-8e83-e6b3ebb77aee" providerId="AD" clId="Web-{64C2AC30-A279-CA4D-C023-5AA1D4B06722}" dt="2022-05-13T13:09:56.512" v="982" actId="20577"/>
        <pc:sldMkLst>
          <pc:docMk/>
          <pc:sldMk cId="470126214" sldId="683"/>
        </pc:sldMkLst>
        <pc:spChg chg="add mod">
          <ac:chgData name="Kochnev Kirill Romanovich" userId="S::kkochnev@ozon.ru::7ec233ba-5f4f-4279-8e83-e6b3ebb77aee" providerId="AD" clId="Web-{64C2AC30-A279-CA4D-C023-5AA1D4B06722}" dt="2022-05-13T13:09:56.512" v="982" actId="20577"/>
          <ac:spMkLst>
            <pc:docMk/>
            <pc:sldMk cId="470126214" sldId="683"/>
            <ac:spMk id="2" creationId="{545C7200-48CC-27EB-2177-64E2442257D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6:06.559" v="85" actId="20577"/>
          <ac:spMkLst>
            <pc:docMk/>
            <pc:sldMk cId="470126214" sldId="683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3:06:45.741" v="950" actId="20577"/>
          <ac:spMkLst>
            <pc:docMk/>
            <pc:sldMk cId="470126214" sldId="683"/>
            <ac:spMk id="42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24.275" v="31"/>
        <pc:sldMkLst>
          <pc:docMk/>
          <pc:sldMk cId="2180718622" sldId="683"/>
        </pc:sldMkLst>
      </pc:sldChg>
      <pc:sldChg chg="addSp modSp add replId">
        <pc:chgData name="Kochnev Kirill Romanovich" userId="S::kkochnev@ozon.ru::7ec233ba-5f4f-4279-8e83-e6b3ebb77aee" providerId="AD" clId="Web-{64C2AC30-A279-CA4D-C023-5AA1D4B06722}" dt="2022-05-13T12:46:19.331" v="737" actId="20577"/>
        <pc:sldMkLst>
          <pc:docMk/>
          <pc:sldMk cId="53713137" sldId="684"/>
        </pc:sldMkLst>
        <pc:spChg chg="add mod">
          <ac:chgData name="Kochnev Kirill Romanovich" userId="S::kkochnev@ozon.ru::7ec233ba-5f4f-4279-8e83-e6b3ebb77aee" providerId="AD" clId="Web-{64C2AC30-A279-CA4D-C023-5AA1D4B06722}" dt="2022-05-13T12:46:19.331" v="737" actId="20577"/>
          <ac:spMkLst>
            <pc:docMk/>
            <pc:sldMk cId="53713137" sldId="684"/>
            <ac:spMk id="2" creationId="{FD3C26A4-97D3-F15B-1C71-96F477C85336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06:11.028" v="88" actId="20577"/>
          <ac:spMkLst>
            <pc:docMk/>
            <pc:sldMk cId="53713137" sldId="68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42:11.199" v="720" actId="20577"/>
          <ac:spMkLst>
            <pc:docMk/>
            <pc:sldMk cId="53713137" sldId="684"/>
            <ac:spMk id="42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64C2AC30-A279-CA4D-C023-5AA1D4B06722}" dt="2022-05-13T12:15:40.044" v="244" actId="20577"/>
        <pc:sldMkLst>
          <pc:docMk/>
          <pc:sldMk cId="48152983" sldId="685"/>
        </pc:sldMkLst>
        <pc:spChg chg="del">
          <ac:chgData name="Kochnev Kirill Romanovich" userId="S::kkochnev@ozon.ru::7ec233ba-5f4f-4279-8e83-e6b3ebb77aee" providerId="AD" clId="Web-{64C2AC30-A279-CA4D-C023-5AA1D4B06722}" dt="2022-05-13T12:10:37.895" v="181"/>
          <ac:spMkLst>
            <pc:docMk/>
            <pc:sldMk cId="48152983" sldId="685"/>
            <ac:spMk id="2" creationId="{717A2008-3704-6BBD-BA99-6547647380A2}"/>
          </ac:spMkLst>
        </pc:spChg>
        <pc:spChg chg="add mod">
          <ac:chgData name="Kochnev Kirill Romanovich" userId="S::kkochnev@ozon.ru::7ec233ba-5f4f-4279-8e83-e6b3ebb77aee" providerId="AD" clId="Web-{64C2AC30-A279-CA4D-C023-5AA1D4B06722}" dt="2022-05-13T12:15:40.044" v="244" actId="20577"/>
          <ac:spMkLst>
            <pc:docMk/>
            <pc:sldMk cId="48152983" sldId="685"/>
            <ac:spMk id="3" creationId="{859AD5F5-A9B0-4086-DA7B-0063C040C078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14:05.979" v="190" actId="20577"/>
          <ac:spMkLst>
            <pc:docMk/>
            <pc:sldMk cId="48152983" sldId="685"/>
            <ac:spMk id="42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20.103" v="29"/>
        <pc:sldMkLst>
          <pc:docMk/>
          <pc:sldMk cId="912418421" sldId="685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90" v="37"/>
        <pc:sldMkLst>
          <pc:docMk/>
          <pc:sldMk cId="903116823" sldId="686"/>
        </pc:sldMkLst>
      </pc:sldChg>
      <pc:sldChg chg="addSp delSp modSp add replId">
        <pc:chgData name="Kochnev Kirill Romanovich" userId="S::kkochnev@ozon.ru::7ec233ba-5f4f-4279-8e83-e6b3ebb77aee" providerId="AD" clId="Web-{64C2AC30-A279-CA4D-C023-5AA1D4B06722}" dt="2022-05-13T12:30:21.225" v="447" actId="20577"/>
        <pc:sldMkLst>
          <pc:docMk/>
          <pc:sldMk cId="2072497627" sldId="686"/>
        </pc:sldMkLst>
        <pc:spChg chg="del mod">
          <ac:chgData name="Kochnev Kirill Romanovich" userId="S::kkochnev@ozon.ru::7ec233ba-5f4f-4279-8e83-e6b3ebb77aee" providerId="AD" clId="Web-{64C2AC30-A279-CA4D-C023-5AA1D4B06722}" dt="2022-05-13T12:27:55.768" v="375"/>
          <ac:spMkLst>
            <pc:docMk/>
            <pc:sldMk cId="2072497627" sldId="686"/>
            <ac:spMk id="2" creationId="{D9E56BDA-CEA2-81D1-479E-0B5C2AF6E2E0}"/>
          </ac:spMkLst>
        </pc:spChg>
        <pc:spChg chg="add mod">
          <ac:chgData name="Kochnev Kirill Romanovich" userId="S::kkochnev@ozon.ru::7ec233ba-5f4f-4279-8e83-e6b3ebb77aee" providerId="AD" clId="Web-{64C2AC30-A279-CA4D-C023-5AA1D4B06722}" dt="2022-05-13T12:30:00.459" v="440" actId="1076"/>
          <ac:spMkLst>
            <pc:docMk/>
            <pc:sldMk cId="2072497627" sldId="686"/>
            <ac:spMk id="3" creationId="{E6D3F358-EE8A-7A37-D584-C99CD1459F4B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30:21.225" v="447" actId="20577"/>
          <ac:spMkLst>
            <pc:docMk/>
            <pc:sldMk cId="2072497627" sldId="686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64C2AC30-A279-CA4D-C023-5AA1D4B06722}" dt="2022-05-13T12:30:01.381" v="441" actId="1076"/>
          <ac:picMkLst>
            <pc:docMk/>
            <pc:sldMk cId="2072497627" sldId="686"/>
            <ac:picMk id="4" creationId="{B46C403B-464D-90BB-0ABB-B4046C1BD06F}"/>
          </ac:picMkLst>
        </pc:picChg>
      </pc:sldChg>
      <pc:sldChg chg="modSp add replId">
        <pc:chgData name="Kochnev Kirill Romanovich" userId="S::kkochnev@ozon.ru::7ec233ba-5f4f-4279-8e83-e6b3ebb77aee" providerId="AD" clId="Web-{64C2AC30-A279-CA4D-C023-5AA1D4B06722}" dt="2022-05-13T12:41:39.620" v="712" actId="20577"/>
        <pc:sldMkLst>
          <pc:docMk/>
          <pc:sldMk cId="3240079502" sldId="687"/>
        </pc:sldMkLst>
        <pc:spChg chg="mod">
          <ac:chgData name="Kochnev Kirill Romanovich" userId="S::kkochnev@ozon.ru::7ec233ba-5f4f-4279-8e83-e6b3ebb77aee" providerId="AD" clId="Web-{64C2AC30-A279-CA4D-C023-5AA1D4B06722}" dt="2022-05-13T12:38:52.256" v="600" actId="1076"/>
          <ac:spMkLst>
            <pc:docMk/>
            <pc:sldMk cId="3240079502" sldId="687"/>
            <ac:spMk id="2" creationId="{FEC5B8C1-A170-6DC8-0AA9-D54DF47B4277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41:39.620" v="712" actId="20577"/>
          <ac:spMkLst>
            <pc:docMk/>
            <pc:sldMk cId="3240079502" sldId="687"/>
            <ac:spMk id="42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64C2AC30-A279-CA4D-C023-5AA1D4B06722}" dt="2022-05-13T12:59:12.228" v="945" actId="20577"/>
        <pc:sldMkLst>
          <pc:docMk/>
          <pc:sldMk cId="3072456429" sldId="688"/>
        </pc:sldMkLst>
        <pc:spChg chg="del mod">
          <ac:chgData name="Kochnev Kirill Romanovich" userId="S::kkochnev@ozon.ru::7ec233ba-5f4f-4279-8e83-e6b3ebb77aee" providerId="AD" clId="Web-{64C2AC30-A279-CA4D-C023-5AA1D4B06722}" dt="2022-05-13T12:48:02.709" v="810"/>
          <ac:spMkLst>
            <pc:docMk/>
            <pc:sldMk cId="3072456429" sldId="688"/>
            <ac:spMk id="2" creationId="{FD3C26A4-97D3-F15B-1C71-96F477C85336}"/>
          </ac:spMkLst>
        </pc:spChg>
        <pc:spChg chg="add mod">
          <ac:chgData name="Kochnev Kirill Romanovich" userId="S::kkochnev@ozon.ru::7ec233ba-5f4f-4279-8e83-e6b3ebb77aee" providerId="AD" clId="Web-{64C2AC30-A279-CA4D-C023-5AA1D4B06722}" dt="2022-05-13T12:48:22.006" v="821" actId="20577"/>
          <ac:spMkLst>
            <pc:docMk/>
            <pc:sldMk cId="3072456429" sldId="688"/>
            <ac:spMk id="3" creationId="{C4229A34-E832-5561-4120-AD71DB075DAB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2:59:12.228" v="945" actId="20577"/>
          <ac:spMkLst>
            <pc:docMk/>
            <pc:sldMk cId="3072456429" sldId="688"/>
            <ac:spMk id="42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21.618" v="30"/>
        <pc:sldMkLst>
          <pc:docMk/>
          <pc:sldMk cId="1652612212" sldId="689"/>
        </pc:sldMkLst>
      </pc:sldChg>
      <pc:sldChg chg="addSp delSp modSp add replId">
        <pc:chgData name="Kochnev Kirill Romanovich" userId="S::kkochnev@ozon.ru::7ec233ba-5f4f-4279-8e83-e6b3ebb77aee" providerId="AD" clId="Web-{64C2AC30-A279-CA4D-C023-5AA1D4B06722}" dt="2022-05-13T13:20:45.265" v="1133"/>
        <pc:sldMkLst>
          <pc:docMk/>
          <pc:sldMk cId="2965644096" sldId="689"/>
        </pc:sldMkLst>
        <pc:spChg chg="del mod">
          <ac:chgData name="Kochnev Kirill Romanovich" userId="S::kkochnev@ozon.ru::7ec233ba-5f4f-4279-8e83-e6b3ebb77aee" providerId="AD" clId="Web-{64C2AC30-A279-CA4D-C023-5AA1D4B06722}" dt="2022-05-13T13:18:52.481" v="985"/>
          <ac:spMkLst>
            <pc:docMk/>
            <pc:sldMk cId="2965644096" sldId="689"/>
            <ac:spMk id="2" creationId="{545C7200-48CC-27EB-2177-64E2442257D0}"/>
          </ac:spMkLst>
        </pc:spChg>
        <pc:spChg chg="add del mod">
          <ac:chgData name="Kochnev Kirill Romanovich" userId="S::kkochnev@ozon.ru::7ec233ba-5f4f-4279-8e83-e6b3ebb77aee" providerId="AD" clId="Web-{64C2AC30-A279-CA4D-C023-5AA1D4B06722}" dt="2022-05-13T13:20:45.265" v="1133"/>
          <ac:spMkLst>
            <pc:docMk/>
            <pc:sldMk cId="2965644096" sldId="689"/>
            <ac:spMk id="3" creationId="{57036C0F-BC82-F9AA-1109-4AB809A386BD}"/>
          </ac:spMkLst>
        </pc:spChg>
        <pc:spChg chg="mod">
          <ac:chgData name="Kochnev Kirill Romanovich" userId="S::kkochnev@ozon.ru::7ec233ba-5f4f-4279-8e83-e6b3ebb77aee" providerId="AD" clId="Web-{64C2AC30-A279-CA4D-C023-5AA1D4B06722}" dt="2022-05-13T13:20:27.608" v="1125" actId="1076"/>
          <ac:spMkLst>
            <pc:docMk/>
            <pc:sldMk cId="2965644096" sldId="689"/>
            <ac:spMk id="422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64C2AC30-A279-CA4D-C023-5AA1D4B06722}" dt="2022-05-13T12:04:24.290" v="43"/>
        <pc:sldMkLst>
          <pc:docMk/>
          <pc:sldMk cId="1410716664" sldId="691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90" v="42"/>
        <pc:sldMkLst>
          <pc:docMk/>
          <pc:sldMk cId="4103867812" sldId="692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90" v="41"/>
        <pc:sldMkLst>
          <pc:docMk/>
          <pc:sldMk cId="550547500" sldId="693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90" v="40"/>
        <pc:sldMkLst>
          <pc:docMk/>
          <pc:sldMk cId="1097077785" sldId="694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90" v="39"/>
        <pc:sldMkLst>
          <pc:docMk/>
          <pc:sldMk cId="3851640589" sldId="697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75" v="36"/>
        <pc:sldMkLst>
          <pc:docMk/>
          <pc:sldMk cId="1022621051" sldId="698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22" v="67"/>
        <pc:sldMkLst>
          <pc:docMk/>
          <pc:sldMk cId="1130893791" sldId="704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90" v="38"/>
        <pc:sldMkLst>
          <pc:docMk/>
          <pc:sldMk cId="735228446" sldId="705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75" v="35"/>
        <pc:sldMkLst>
          <pc:docMk/>
          <pc:sldMk cId="4239971596" sldId="706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75" v="34"/>
        <pc:sldMkLst>
          <pc:docMk/>
          <pc:sldMk cId="3251470251" sldId="707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75" v="33"/>
        <pc:sldMkLst>
          <pc:docMk/>
          <pc:sldMk cId="3958181434" sldId="708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103" v="59"/>
        <pc:sldMkLst>
          <pc:docMk/>
          <pc:sldMk cId="3226224155" sldId="709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6"/>
        <pc:sldMkLst>
          <pc:docMk/>
          <pc:sldMk cId="3828013935" sldId="711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103" v="58"/>
        <pc:sldMkLst>
          <pc:docMk/>
          <pc:sldMk cId="32868786" sldId="712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103" v="57"/>
        <pc:sldMkLst>
          <pc:docMk/>
          <pc:sldMk cId="4278057586" sldId="713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5"/>
        <pc:sldMkLst>
          <pc:docMk/>
          <pc:sldMk cId="668279253" sldId="714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3"/>
        <pc:sldMkLst>
          <pc:docMk/>
          <pc:sldMk cId="3954951213" sldId="715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2"/>
        <pc:sldMkLst>
          <pc:docMk/>
          <pc:sldMk cId="185504381" sldId="716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1"/>
        <pc:sldMkLst>
          <pc:docMk/>
          <pc:sldMk cId="415633187" sldId="717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5"/>
        <pc:sldMkLst>
          <pc:docMk/>
          <pc:sldMk cId="1444876078" sldId="718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0"/>
        <pc:sldMkLst>
          <pc:docMk/>
          <pc:sldMk cId="416712524" sldId="719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49"/>
        <pc:sldMkLst>
          <pc:docMk/>
          <pc:sldMk cId="1995194414" sldId="720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47"/>
        <pc:sldMkLst>
          <pc:docMk/>
          <pc:sldMk cId="2437493119" sldId="721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54"/>
        <pc:sldMkLst>
          <pc:docMk/>
          <pc:sldMk cId="1778989548" sldId="722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48"/>
        <pc:sldMkLst>
          <pc:docMk/>
          <pc:sldMk cId="3059571796" sldId="723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46"/>
        <pc:sldMkLst>
          <pc:docMk/>
          <pc:sldMk cId="3511191192" sldId="724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45"/>
        <pc:sldMkLst>
          <pc:docMk/>
          <pc:sldMk cId="129616824" sldId="725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9.087" v="44"/>
        <pc:sldMkLst>
          <pc:docMk/>
          <pc:sldMk cId="3230832649" sldId="726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22" v="69"/>
        <pc:sldMkLst>
          <pc:docMk/>
          <pc:sldMk cId="1314473153" sldId="727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22" v="68"/>
        <pc:sldMkLst>
          <pc:docMk/>
          <pc:sldMk cId="2820909353" sldId="728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2"/>
        <pc:sldMkLst>
          <pc:docMk/>
          <pc:sldMk cId="2706753836" sldId="729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6"/>
        <pc:sldMkLst>
          <pc:docMk/>
          <pc:sldMk cId="2552802943" sldId="730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4"/>
        <pc:sldMkLst>
          <pc:docMk/>
          <pc:sldMk cId="1152032788" sldId="731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2.306" v="63"/>
        <pc:sldMkLst>
          <pc:docMk/>
          <pc:sldMk cId="4075751477" sldId="732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36.119" v="70"/>
        <pc:sldMkLst>
          <pc:docMk/>
          <pc:sldMk cId="2884793178" sldId="733"/>
        </pc:sldMkLst>
      </pc:sldChg>
      <pc:sldChg chg="del">
        <pc:chgData name="Kochnev Kirill Romanovich" userId="S::kkochnev@ozon.ru::7ec233ba-5f4f-4279-8e83-e6b3ebb77aee" providerId="AD" clId="Web-{64C2AC30-A279-CA4D-C023-5AA1D4B06722}" dt="2022-05-13T12:04:24.275" v="32"/>
        <pc:sldMkLst>
          <pc:docMk/>
          <pc:sldMk cId="3176333437" sldId="734"/>
        </pc:sldMkLst>
      </pc:sldChg>
    </pc:docChg>
  </pc:docChgLst>
  <pc:docChgLst>
    <pc:chgData name="Kochnev Kirill Romanovich" userId="S::kkochnev@ozon.ru::7ec233ba-5f4f-4279-8e83-e6b3ebb77aee" providerId="AD" clId="Web-{30B98AE7-F1B6-9852-56F7-F421EE1E70DE}"/>
    <pc:docChg chg="addSld delSld modSld sldOrd modSection">
      <pc:chgData name="Kochnev Kirill Romanovich" userId="S::kkochnev@ozon.ru::7ec233ba-5f4f-4279-8e83-e6b3ebb77aee" providerId="AD" clId="Web-{30B98AE7-F1B6-9852-56F7-F421EE1E70DE}" dt="2022-04-19T21:24:40.028" v="360"/>
      <pc:docMkLst>
        <pc:docMk/>
      </pc:docMkLst>
      <pc:sldChg chg="modSp ord">
        <pc:chgData name="Kochnev Kirill Romanovich" userId="S::kkochnev@ozon.ru::7ec233ba-5f4f-4279-8e83-e6b3ebb77aee" providerId="AD" clId="Web-{30B98AE7-F1B6-9852-56F7-F421EE1E70DE}" dt="2022-04-19T21:01:23.306" v="30" actId="20577"/>
        <pc:sldMkLst>
          <pc:docMk/>
          <pc:sldMk cId="77489517" sldId="561"/>
        </pc:sldMkLst>
        <pc:spChg chg="mod">
          <ac:chgData name="Kochnev Kirill Romanovich" userId="S::kkochnev@ozon.ru::7ec233ba-5f4f-4279-8e83-e6b3ebb77aee" providerId="AD" clId="Web-{30B98AE7-F1B6-9852-56F7-F421EE1E70DE}" dt="2022-04-19T21:01:23.306" v="30" actId="20577"/>
          <ac:spMkLst>
            <pc:docMk/>
            <pc:sldMk cId="77489517" sldId="561"/>
            <ac:spMk id="4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30B98AE7-F1B6-9852-56F7-F421EE1E70DE}" dt="2022-04-19T21:00:05.398" v="4"/>
        <pc:sldMkLst>
          <pc:docMk/>
          <pc:sldMk cId="3718751066" sldId="571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17.914" v="9"/>
        <pc:sldMkLst>
          <pc:docMk/>
          <pc:sldMk cId="2274090966" sldId="588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17.898" v="8"/>
        <pc:sldMkLst>
          <pc:docMk/>
          <pc:sldMk cId="1736788134" sldId="589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09.664" v="7"/>
        <pc:sldMkLst>
          <pc:docMk/>
          <pc:sldMk cId="4195289871" sldId="590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09.648" v="6"/>
        <pc:sldMkLst>
          <pc:docMk/>
          <pc:sldMk cId="1428536396" sldId="591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09.648" v="5"/>
        <pc:sldMkLst>
          <pc:docMk/>
          <pc:sldMk cId="3086055821" sldId="592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29.742" v="10"/>
        <pc:sldMkLst>
          <pc:docMk/>
          <pc:sldMk cId="1849316308" sldId="593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05.398" v="3"/>
        <pc:sldMkLst>
          <pc:docMk/>
          <pc:sldMk cId="2391569069" sldId="595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05.398" v="2"/>
        <pc:sldMkLst>
          <pc:docMk/>
          <pc:sldMk cId="445734103" sldId="596"/>
        </pc:sldMkLst>
      </pc:sldChg>
      <pc:sldChg chg="del">
        <pc:chgData name="Kochnev Kirill Romanovich" userId="S::kkochnev@ozon.ru::7ec233ba-5f4f-4279-8e83-e6b3ebb77aee" providerId="AD" clId="Web-{30B98AE7-F1B6-9852-56F7-F421EE1E70DE}" dt="2022-04-19T21:00:05.398" v="1"/>
        <pc:sldMkLst>
          <pc:docMk/>
          <pc:sldMk cId="1354990320" sldId="597"/>
        </pc:sldMkLst>
      </pc:sldChg>
      <pc:sldChg chg="del ord">
        <pc:chgData name="Kochnev Kirill Romanovich" userId="S::kkochnev@ozon.ru::7ec233ba-5f4f-4279-8e83-e6b3ebb77aee" providerId="AD" clId="Web-{30B98AE7-F1B6-9852-56F7-F421EE1E70DE}" dt="2022-04-19T21:01:11.415" v="24"/>
        <pc:sldMkLst>
          <pc:docMk/>
          <pc:sldMk cId="3000340110" sldId="622"/>
        </pc:sldMkLst>
      </pc:sldChg>
      <pc:sldChg chg="del ord">
        <pc:chgData name="Kochnev Kirill Romanovich" userId="S::kkochnev@ozon.ru::7ec233ba-5f4f-4279-8e83-e6b3ebb77aee" providerId="AD" clId="Web-{30B98AE7-F1B6-9852-56F7-F421EE1E70DE}" dt="2022-04-19T21:01:12.196" v="25"/>
        <pc:sldMkLst>
          <pc:docMk/>
          <pc:sldMk cId="346942421" sldId="623"/>
        </pc:sldMkLst>
      </pc:sldChg>
      <pc:sldChg chg="del">
        <pc:chgData name="Kochnev Kirill Romanovich" userId="S::kkochnev@ozon.ru::7ec233ba-5f4f-4279-8e83-e6b3ebb77aee" providerId="AD" clId="Web-{30B98AE7-F1B6-9852-56F7-F421EE1E70DE}" dt="2022-04-19T21:01:14.134" v="26"/>
        <pc:sldMkLst>
          <pc:docMk/>
          <pc:sldMk cId="1677599199" sldId="624"/>
        </pc:sldMkLst>
      </pc:sldChg>
      <pc:sldChg chg="ord">
        <pc:chgData name="Kochnev Kirill Romanovich" userId="S::kkochnev@ozon.ru::7ec233ba-5f4f-4279-8e83-e6b3ebb77aee" providerId="AD" clId="Web-{30B98AE7-F1B6-9852-56F7-F421EE1E70DE}" dt="2022-04-19T21:01:03.962" v="21"/>
        <pc:sldMkLst>
          <pc:docMk/>
          <pc:sldMk cId="960982964" sldId="631"/>
        </pc:sldMkLst>
      </pc:sldChg>
      <pc:sldChg chg="ord">
        <pc:chgData name="Kochnev Kirill Romanovich" userId="S::kkochnev@ozon.ru::7ec233ba-5f4f-4279-8e83-e6b3ebb77aee" providerId="AD" clId="Web-{30B98AE7-F1B6-9852-56F7-F421EE1E70DE}" dt="2022-04-19T21:01:00.774" v="20"/>
        <pc:sldMkLst>
          <pc:docMk/>
          <pc:sldMk cId="3792761950" sldId="632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58.790" v="19"/>
        <pc:sldMkLst>
          <pc:docMk/>
          <pc:sldMk cId="3871098437" sldId="633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57.446" v="18"/>
        <pc:sldMkLst>
          <pc:docMk/>
          <pc:sldMk cId="1167778034" sldId="634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48.446" v="15"/>
        <pc:sldMkLst>
          <pc:docMk/>
          <pc:sldMk cId="1185654221" sldId="635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37.789" v="12"/>
        <pc:sldMkLst>
          <pc:docMk/>
          <pc:sldMk cId="2179217620" sldId="636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37.789" v="13"/>
        <pc:sldMkLst>
          <pc:docMk/>
          <pc:sldMk cId="1613441334" sldId="637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37.789" v="14"/>
        <pc:sldMkLst>
          <pc:docMk/>
          <pc:sldMk cId="466281345" sldId="638"/>
        </pc:sldMkLst>
      </pc:sldChg>
      <pc:sldChg chg="ord">
        <pc:chgData name="Kochnev Kirill Romanovich" userId="S::kkochnev@ozon.ru::7ec233ba-5f4f-4279-8e83-e6b3ebb77aee" providerId="AD" clId="Web-{30B98AE7-F1B6-9852-56F7-F421EE1E70DE}" dt="2022-04-19T21:00:54.024" v="17"/>
        <pc:sldMkLst>
          <pc:docMk/>
          <pc:sldMk cId="1491124183" sldId="639"/>
        </pc:sldMkLst>
      </pc:sldChg>
      <pc:sldChg chg="addSp delSp modSp add ord replId">
        <pc:chgData name="Kochnev Kirill Romanovich" userId="S::kkochnev@ozon.ru::7ec233ba-5f4f-4279-8e83-e6b3ebb77aee" providerId="AD" clId="Web-{30B98AE7-F1B6-9852-56F7-F421EE1E70DE}" dt="2022-04-19T21:24:40.028" v="360"/>
        <pc:sldMkLst>
          <pc:docMk/>
          <pc:sldMk cId="3180951781" sldId="640"/>
        </pc:sldMkLst>
        <pc:spChg chg="add mod">
          <ac:chgData name="Kochnev Kirill Romanovich" userId="S::kkochnev@ozon.ru::7ec233ba-5f4f-4279-8e83-e6b3ebb77aee" providerId="AD" clId="Web-{30B98AE7-F1B6-9852-56F7-F421EE1E70DE}" dt="2022-04-19T21:24:40.028" v="359"/>
          <ac:spMkLst>
            <pc:docMk/>
            <pc:sldMk cId="3180951781" sldId="640"/>
            <ac:spMk id="7" creationId="{D5F31256-FFBC-4CF7-2725-EB11EE6B5AE3}"/>
          </ac:spMkLst>
        </pc:spChg>
        <pc:spChg chg="add mod">
          <ac:chgData name="Kochnev Kirill Romanovich" userId="S::kkochnev@ozon.ru::7ec233ba-5f4f-4279-8e83-e6b3ebb77aee" providerId="AD" clId="Web-{30B98AE7-F1B6-9852-56F7-F421EE1E70DE}" dt="2022-04-19T21:24:40.028" v="360"/>
          <ac:spMkLst>
            <pc:docMk/>
            <pc:sldMk cId="3180951781" sldId="640"/>
            <ac:spMk id="8" creationId="{4E8865DA-A8DE-793C-1C8B-4EA09A35D7E9}"/>
          </ac:spMkLst>
        </pc:spChg>
        <pc:spChg chg="mod">
          <ac:chgData name="Kochnev Kirill Romanovich" userId="S::kkochnev@ozon.ru::7ec233ba-5f4f-4279-8e83-e6b3ebb77aee" providerId="AD" clId="Web-{30B98AE7-F1B6-9852-56F7-F421EE1E70DE}" dt="2022-04-19T21:08:44.692" v="61" actId="20577"/>
          <ac:spMkLst>
            <pc:docMk/>
            <pc:sldMk cId="3180951781" sldId="640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0B98AE7-F1B6-9852-56F7-F421EE1E70DE}" dt="2022-04-19T21:22:27.727" v="348" actId="20577"/>
          <ac:spMkLst>
            <pc:docMk/>
            <pc:sldMk cId="3180951781" sldId="640"/>
            <ac:spMk id="422" creationId="{00000000-0000-0000-0000-000000000000}"/>
          </ac:spMkLst>
        </pc:spChg>
        <pc:picChg chg="add del mod">
          <ac:chgData name="Kochnev Kirill Romanovich" userId="S::kkochnev@ozon.ru::7ec233ba-5f4f-4279-8e83-e6b3ebb77aee" providerId="AD" clId="Web-{30B98AE7-F1B6-9852-56F7-F421EE1E70DE}" dt="2022-04-19T21:22:28.102" v="349"/>
          <ac:picMkLst>
            <pc:docMk/>
            <pc:sldMk cId="3180951781" sldId="640"/>
            <ac:picMk id="2" creationId="{1ACB2E11-F560-B553-045E-E91A696AFE99}"/>
          </ac:picMkLst>
        </pc:picChg>
        <pc:picChg chg="add mod">
          <ac:chgData name="Kochnev Kirill Romanovich" userId="S::kkochnev@ozon.ru::7ec233ba-5f4f-4279-8e83-e6b3ebb77aee" providerId="AD" clId="Web-{30B98AE7-F1B6-9852-56F7-F421EE1E70DE}" dt="2022-04-19T21:22:34.493" v="353" actId="1076"/>
          <ac:picMkLst>
            <pc:docMk/>
            <pc:sldMk cId="3180951781" sldId="640"/>
            <ac:picMk id="3" creationId="{8D0186C3-05FF-F5D4-7387-65D30EB97520}"/>
          </ac:picMkLst>
        </pc:picChg>
      </pc:sldChg>
    </pc:docChg>
  </pc:docChgLst>
  <pc:docChgLst>
    <pc:chgData name="Kochnev Kirill Romanovich" userId="S::kkochnev@ozon.ru::7ec233ba-5f4f-4279-8e83-e6b3ebb77aee" providerId="AD" clId="Web-{6D85996E-C1E2-794B-BD71-7332BA487F2E}"/>
    <pc:docChg chg="addSld delSld modSld sldOrd modSection">
      <pc:chgData name="Kochnev Kirill Romanovich" userId="S::kkochnev@ozon.ru::7ec233ba-5f4f-4279-8e83-e6b3ebb77aee" providerId="AD" clId="Web-{6D85996E-C1E2-794B-BD71-7332BA487F2E}" dt="2022-04-29T10:29:15.080" v="1760" actId="20577"/>
      <pc:docMkLst>
        <pc:docMk/>
      </pc:docMkLst>
      <pc:sldChg chg="modSp">
        <pc:chgData name="Kochnev Kirill Romanovich" userId="S::kkochnev@ozon.ru::7ec233ba-5f4f-4279-8e83-e6b3ebb77aee" providerId="AD" clId="Web-{6D85996E-C1E2-794B-BD71-7332BA487F2E}" dt="2022-04-28T22:20:54.345" v="898" actId="20577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6D85996E-C1E2-794B-BD71-7332BA487F2E}" dt="2022-04-28T22:20:54.345" v="898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6D85996E-C1E2-794B-BD71-7332BA487F2E}" dt="2022-04-29T08:56:21.327" v="1167" actId="20577"/>
        <pc:sldMkLst>
          <pc:docMk/>
          <pc:sldMk cId="1640124983" sldId="679"/>
        </pc:sldMkLst>
        <pc:spChg chg="mod">
          <ac:chgData name="Kochnev Kirill Romanovich" userId="S::kkochnev@ozon.ru::7ec233ba-5f4f-4279-8e83-e6b3ebb77aee" providerId="AD" clId="Web-{6D85996E-C1E2-794B-BD71-7332BA487F2E}" dt="2022-04-29T08:56:21.327" v="1167" actId="20577"/>
          <ac:spMkLst>
            <pc:docMk/>
            <pc:sldMk cId="1640124983" sldId="679"/>
            <ac:spMk id="42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6D85996E-C1E2-794B-BD71-7332BA487F2E}" dt="2022-04-29T10:06:53.933" v="1456" actId="20577"/>
        <pc:sldMkLst>
          <pc:docMk/>
          <pc:sldMk cId="3944787167" sldId="681"/>
        </pc:sldMkLst>
        <pc:spChg chg="mod">
          <ac:chgData name="Kochnev Kirill Romanovich" userId="S::kkochnev@ozon.ru::7ec233ba-5f4f-4279-8e83-e6b3ebb77aee" providerId="AD" clId="Web-{6D85996E-C1E2-794B-BD71-7332BA487F2E}" dt="2022-04-29T09:28:26.917" v="1170" actId="20577"/>
          <ac:spMkLst>
            <pc:docMk/>
            <pc:sldMk cId="3944787167" sldId="681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D85996E-C1E2-794B-BD71-7332BA487F2E}" dt="2022-04-29T10:06:53.933" v="1456" actId="20577"/>
          <ac:spMkLst>
            <pc:docMk/>
            <pc:sldMk cId="3944787167" sldId="681"/>
            <ac:spMk id="422" creationId="{00000000-0000-0000-0000-000000000000}"/>
          </ac:spMkLst>
        </pc:spChg>
        <pc:picChg chg="add del mod">
          <ac:chgData name="Kochnev Kirill Romanovich" userId="S::kkochnev@ozon.ru::7ec233ba-5f4f-4279-8e83-e6b3ebb77aee" providerId="AD" clId="Web-{6D85996E-C1E2-794B-BD71-7332BA487F2E}" dt="2022-04-29T09:30:17.717" v="1250"/>
          <ac:picMkLst>
            <pc:docMk/>
            <pc:sldMk cId="3944787167" sldId="681"/>
            <ac:picMk id="2" creationId="{37CB54D4-0AAA-CB52-A9D5-5FA96248F1A3}"/>
          </ac:picMkLst>
        </pc:picChg>
        <pc:picChg chg="add mod">
          <ac:chgData name="Kochnev Kirill Romanovich" userId="S::kkochnev@ozon.ru::7ec233ba-5f4f-4279-8e83-e6b3ebb77aee" providerId="AD" clId="Web-{6D85996E-C1E2-794B-BD71-7332BA487F2E}" dt="2022-04-29T09:30:26.343" v="1254" actId="14100"/>
          <ac:picMkLst>
            <pc:docMk/>
            <pc:sldMk cId="3944787167" sldId="681"/>
            <ac:picMk id="3" creationId="{63D1DD57-F2C0-F9BD-1061-2BD939956DFD}"/>
          </ac:picMkLst>
        </pc:picChg>
      </pc:sldChg>
      <pc:sldChg chg="modSp">
        <pc:chgData name="Kochnev Kirill Romanovich" userId="S::kkochnev@ozon.ru::7ec233ba-5f4f-4279-8e83-e6b3ebb77aee" providerId="AD" clId="Web-{6D85996E-C1E2-794B-BD71-7332BA487F2E}" dt="2022-04-29T08:55:45.342" v="1162" actId="20577"/>
        <pc:sldMkLst>
          <pc:docMk/>
          <pc:sldMk cId="3623946020" sldId="682"/>
        </pc:sldMkLst>
        <pc:spChg chg="mod">
          <ac:chgData name="Kochnev Kirill Romanovich" userId="S::kkochnev@ozon.ru::7ec233ba-5f4f-4279-8e83-e6b3ebb77aee" providerId="AD" clId="Web-{6D85996E-C1E2-794B-BD71-7332BA487F2E}" dt="2022-04-29T08:55:45.342" v="1162" actId="20577"/>
          <ac:spMkLst>
            <pc:docMk/>
            <pc:sldMk cId="3623946020" sldId="682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6D85996E-C1E2-794B-BD71-7332BA487F2E}" dt="2022-04-28T22:21:03.236" v="907" actId="20577"/>
        <pc:sldMkLst>
          <pc:docMk/>
          <pc:sldMk cId="2180718622" sldId="683"/>
        </pc:sldMkLst>
        <pc:spChg chg="mod">
          <ac:chgData name="Kochnev Kirill Romanovich" userId="S::kkochnev@ozon.ru::7ec233ba-5f4f-4279-8e83-e6b3ebb77aee" providerId="AD" clId="Web-{6D85996E-C1E2-794B-BD71-7332BA487F2E}" dt="2022-04-28T22:21:03.236" v="907" actId="20577"/>
          <ac:spMkLst>
            <pc:docMk/>
            <pc:sldMk cId="2180718622" sldId="683"/>
            <ac:spMk id="4" creationId="{00000000-0000-0000-0000-000000000000}"/>
          </ac:spMkLst>
        </pc:spChg>
      </pc:sldChg>
      <pc:sldChg chg="modSp del">
        <pc:chgData name="Kochnev Kirill Romanovich" userId="S::kkochnev@ozon.ru::7ec233ba-5f4f-4279-8e83-e6b3ebb77aee" providerId="AD" clId="Web-{6D85996E-C1E2-794B-BD71-7332BA487F2E}" dt="2022-04-29T10:15:20.478" v="1509"/>
        <pc:sldMkLst>
          <pc:docMk/>
          <pc:sldMk cId="3594168181" sldId="684"/>
        </pc:sldMkLst>
        <pc:spChg chg="mod">
          <ac:chgData name="Kochnev Kirill Romanovich" userId="S::kkochnev@ozon.ru::7ec233ba-5f4f-4279-8e83-e6b3ebb77aee" providerId="AD" clId="Web-{6D85996E-C1E2-794B-BD71-7332BA487F2E}" dt="2022-04-29T10:15:15.181" v="1508" actId="20577"/>
          <ac:spMkLst>
            <pc:docMk/>
            <pc:sldMk cId="3594168181" sldId="684"/>
            <ac:spMk id="422" creationId="{00000000-0000-0000-0000-000000000000}"/>
          </ac:spMkLst>
        </pc:spChg>
      </pc:sldChg>
      <pc:sldChg chg="addSp modSp">
        <pc:chgData name="Kochnev Kirill Romanovich" userId="S::kkochnev@ozon.ru::7ec233ba-5f4f-4279-8e83-e6b3ebb77aee" providerId="AD" clId="Web-{6D85996E-C1E2-794B-BD71-7332BA487F2E}" dt="2022-04-29T10:25:20.574" v="1522" actId="1076"/>
        <pc:sldMkLst>
          <pc:docMk/>
          <pc:sldMk cId="4239971596" sldId="706"/>
        </pc:sldMkLst>
        <pc:picChg chg="mod">
          <ac:chgData name="Kochnev Kirill Romanovich" userId="S::kkochnev@ozon.ru::7ec233ba-5f4f-4279-8e83-e6b3ebb77aee" providerId="AD" clId="Web-{6D85996E-C1E2-794B-BD71-7332BA487F2E}" dt="2022-04-29T10:25:20.574" v="1522" actId="1076"/>
          <ac:picMkLst>
            <pc:docMk/>
            <pc:sldMk cId="4239971596" sldId="706"/>
            <ac:picMk id="2" creationId="{AEDA68C4-F955-052C-C419-7C2BE5208D35}"/>
          </ac:picMkLst>
        </pc:picChg>
        <pc:picChg chg="add mod">
          <ac:chgData name="Kochnev Kirill Romanovich" userId="S::kkochnev@ozon.ru::7ec233ba-5f4f-4279-8e83-e6b3ebb77aee" providerId="AD" clId="Web-{6D85996E-C1E2-794B-BD71-7332BA487F2E}" dt="2022-04-29T10:25:20.464" v="1521" actId="14100"/>
          <ac:picMkLst>
            <pc:docMk/>
            <pc:sldMk cId="4239971596" sldId="706"/>
            <ac:picMk id="3" creationId="{E81E0BCF-EE6C-9485-A64C-27E4CB69029D}"/>
          </ac:picMkLst>
        </pc:picChg>
      </pc:sldChg>
      <pc:sldChg chg="addSp delSp modSp">
        <pc:chgData name="Kochnev Kirill Romanovich" userId="S::kkochnev@ozon.ru::7ec233ba-5f4f-4279-8e83-e6b3ebb77aee" providerId="AD" clId="Web-{6D85996E-C1E2-794B-BD71-7332BA487F2E}" dt="2022-04-29T10:24:51.557" v="1516" actId="1076"/>
        <pc:sldMkLst>
          <pc:docMk/>
          <pc:sldMk cId="3251470251" sldId="707"/>
        </pc:sldMkLst>
        <pc:picChg chg="del">
          <ac:chgData name="Kochnev Kirill Romanovich" userId="S::kkochnev@ozon.ru::7ec233ba-5f4f-4279-8e83-e6b3ebb77aee" providerId="AD" clId="Web-{6D85996E-C1E2-794B-BD71-7332BA487F2E}" dt="2022-04-29T10:24:11.228" v="1512"/>
          <ac:picMkLst>
            <pc:docMk/>
            <pc:sldMk cId="3251470251" sldId="707"/>
            <ac:picMk id="3" creationId="{4AA2D854-7148-A3E1-AA80-9C5D22BC726E}"/>
          </ac:picMkLst>
        </pc:picChg>
        <pc:picChg chg="add mod">
          <ac:chgData name="Kochnev Kirill Romanovich" userId="S::kkochnev@ozon.ru::7ec233ba-5f4f-4279-8e83-e6b3ebb77aee" providerId="AD" clId="Web-{6D85996E-C1E2-794B-BD71-7332BA487F2E}" dt="2022-04-29T10:24:51.557" v="1516" actId="1076"/>
          <ac:picMkLst>
            <pc:docMk/>
            <pc:sldMk cId="3251470251" sldId="707"/>
            <ac:picMk id="4" creationId="{0AFD9A7A-7663-6E90-18D3-ACE71910E4D1}"/>
          </ac:picMkLst>
        </pc:picChg>
      </pc:sldChg>
      <pc:sldChg chg="modSp">
        <pc:chgData name="Kochnev Kirill Romanovich" userId="S::kkochnev@ozon.ru::7ec233ba-5f4f-4279-8e83-e6b3ebb77aee" providerId="AD" clId="Web-{6D85996E-C1E2-794B-BD71-7332BA487F2E}" dt="2022-04-28T22:14:56.711" v="248" actId="20577"/>
        <pc:sldMkLst>
          <pc:docMk/>
          <pc:sldMk cId="1444876078" sldId="718"/>
        </pc:sldMkLst>
        <pc:spChg chg="mod">
          <ac:chgData name="Kochnev Kirill Romanovich" userId="S::kkochnev@ozon.ru::7ec233ba-5f4f-4279-8e83-e6b3ebb77aee" providerId="AD" clId="Web-{6D85996E-C1E2-794B-BD71-7332BA487F2E}" dt="2022-04-28T22:14:56.711" v="248" actId="20577"/>
          <ac:spMkLst>
            <pc:docMk/>
            <pc:sldMk cId="1444876078" sldId="718"/>
            <ac:spMk id="422" creationId="{00000000-0000-0000-0000-000000000000}"/>
          </ac:spMkLst>
        </pc:spChg>
      </pc:sldChg>
      <pc:sldChg chg="addSp modSp">
        <pc:chgData name="Kochnev Kirill Romanovich" userId="S::kkochnev@ozon.ru::7ec233ba-5f4f-4279-8e83-e6b3ebb77aee" providerId="AD" clId="Web-{6D85996E-C1E2-794B-BD71-7332BA487F2E}" dt="2022-04-28T22:27:35.058" v="1155" actId="1076"/>
        <pc:sldMkLst>
          <pc:docMk/>
          <pc:sldMk cId="129616824" sldId="725"/>
        </pc:sldMkLst>
        <pc:spChg chg="mod">
          <ac:chgData name="Kochnev Kirill Romanovich" userId="S::kkochnev@ozon.ru::7ec233ba-5f4f-4279-8e83-e6b3ebb77aee" providerId="AD" clId="Web-{6D85996E-C1E2-794B-BD71-7332BA487F2E}" dt="2022-04-28T22:27:27.136" v="1151" actId="14100"/>
          <ac:spMkLst>
            <pc:docMk/>
            <pc:sldMk cId="129616824" sldId="725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6D85996E-C1E2-794B-BD71-7332BA487F2E}" dt="2022-04-28T22:27:35.058" v="1155" actId="1076"/>
          <ac:picMkLst>
            <pc:docMk/>
            <pc:sldMk cId="129616824" sldId="725"/>
            <ac:picMk id="2" creationId="{F3633091-CC6C-E6C1-4BBE-7B99A120D51B}"/>
          </ac:picMkLst>
        </pc:picChg>
      </pc:sldChg>
      <pc:sldChg chg="modSp">
        <pc:chgData name="Kochnev Kirill Romanovich" userId="S::kkochnev@ozon.ru::7ec233ba-5f4f-4279-8e83-e6b3ebb77aee" providerId="AD" clId="Web-{6D85996E-C1E2-794B-BD71-7332BA487F2E}" dt="2022-04-28T22:21:38.987" v="921" actId="20577"/>
        <pc:sldMkLst>
          <pc:docMk/>
          <pc:sldMk cId="2706753836" sldId="729"/>
        </pc:sldMkLst>
        <pc:spChg chg="mod">
          <ac:chgData name="Kochnev Kirill Romanovich" userId="S::kkochnev@ozon.ru::7ec233ba-5f4f-4279-8e83-e6b3ebb77aee" providerId="AD" clId="Web-{6D85996E-C1E2-794B-BD71-7332BA487F2E}" dt="2022-04-28T22:21:35.237" v="916" actId="1076"/>
          <ac:spMkLst>
            <pc:docMk/>
            <pc:sldMk cId="2706753836" sldId="729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6D85996E-C1E2-794B-BD71-7332BA487F2E}" dt="2022-04-28T22:21:38.987" v="921" actId="20577"/>
          <ac:spMkLst>
            <pc:docMk/>
            <pc:sldMk cId="2706753836" sldId="729"/>
            <ac:spMk id="4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6D85996E-C1E2-794B-BD71-7332BA487F2E}" dt="2022-04-28T22:24:52.304" v="1110" actId="20577"/>
        <pc:sldMkLst>
          <pc:docMk/>
          <pc:sldMk cId="1152032788" sldId="731"/>
        </pc:sldMkLst>
        <pc:spChg chg="mod">
          <ac:chgData name="Kochnev Kirill Romanovich" userId="S::kkochnev@ozon.ru::7ec233ba-5f4f-4279-8e83-e6b3ebb77aee" providerId="AD" clId="Web-{6D85996E-C1E2-794B-BD71-7332BA487F2E}" dt="2022-04-28T22:24:52.304" v="1110" actId="20577"/>
          <ac:spMkLst>
            <pc:docMk/>
            <pc:sldMk cId="1152032788" sldId="731"/>
            <ac:spMk id="422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6D85996E-C1E2-794B-BD71-7332BA487F2E}" dt="2022-04-28T22:23:19.630" v="936" actId="20577"/>
        <pc:sldMkLst>
          <pc:docMk/>
          <pc:sldMk cId="4075751477" sldId="732"/>
        </pc:sldMkLst>
        <pc:spChg chg="mod">
          <ac:chgData name="Kochnev Kirill Romanovich" userId="S::kkochnev@ozon.ru::7ec233ba-5f4f-4279-8e83-e6b3ebb77aee" providerId="AD" clId="Web-{6D85996E-C1E2-794B-BD71-7332BA487F2E}" dt="2022-04-28T22:23:19.630" v="936" actId="20577"/>
          <ac:spMkLst>
            <pc:docMk/>
            <pc:sldMk cId="4075751477" sldId="732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6D85996E-C1E2-794B-BD71-7332BA487F2E}" dt="2022-04-28T22:23:08.270" v="930" actId="14100"/>
          <ac:picMkLst>
            <pc:docMk/>
            <pc:sldMk cId="4075751477" sldId="732"/>
            <ac:picMk id="2" creationId="{5D2452A4-627D-60C6-5239-5FCF9A42B48D}"/>
          </ac:picMkLst>
        </pc:picChg>
      </pc:sldChg>
      <pc:sldChg chg="modSp add replId">
        <pc:chgData name="Kochnev Kirill Romanovich" userId="S::kkochnev@ozon.ru::7ec233ba-5f4f-4279-8e83-e6b3ebb77aee" providerId="AD" clId="Web-{6D85996E-C1E2-794B-BD71-7332BA487F2E}" dt="2022-04-29T10:08:01.794" v="1471" actId="20577"/>
        <pc:sldMkLst>
          <pc:docMk/>
          <pc:sldMk cId="2884793178" sldId="733"/>
        </pc:sldMkLst>
        <pc:spChg chg="mod">
          <ac:chgData name="Kochnev Kirill Romanovich" userId="S::kkochnev@ozon.ru::7ec233ba-5f4f-4279-8e83-e6b3ebb77aee" providerId="AD" clId="Web-{6D85996E-C1E2-794B-BD71-7332BA487F2E}" dt="2022-04-29T10:04:16.600" v="1422" actId="20577"/>
          <ac:spMkLst>
            <pc:docMk/>
            <pc:sldMk cId="2884793178" sldId="733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D85996E-C1E2-794B-BD71-7332BA487F2E}" dt="2022-04-29T10:08:01.794" v="1471" actId="20577"/>
          <ac:spMkLst>
            <pc:docMk/>
            <pc:sldMk cId="2884793178" sldId="733"/>
            <ac:spMk id="422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6D85996E-C1E2-794B-BD71-7332BA487F2E}" dt="2022-04-29T10:29:15.080" v="1760" actId="20577"/>
        <pc:sldMkLst>
          <pc:docMk/>
          <pc:sldMk cId="3176333437" sldId="734"/>
        </pc:sldMkLst>
        <pc:spChg chg="mod">
          <ac:chgData name="Kochnev Kirill Romanovich" userId="S::kkochnev@ozon.ru::7ec233ba-5f4f-4279-8e83-e6b3ebb77aee" providerId="AD" clId="Web-{6D85996E-C1E2-794B-BD71-7332BA487F2E}" dt="2022-04-29T10:25:24.605" v="1523" actId="20577"/>
          <ac:spMkLst>
            <pc:docMk/>
            <pc:sldMk cId="3176333437" sldId="73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6D85996E-C1E2-794B-BD71-7332BA487F2E}" dt="2022-04-29T10:29:15.080" v="1760" actId="20577"/>
          <ac:spMkLst>
            <pc:docMk/>
            <pc:sldMk cId="3176333437" sldId="734"/>
            <ac:spMk id="422" creationId="{00000000-0000-0000-0000-000000000000}"/>
          </ac:spMkLst>
        </pc:spChg>
        <pc:picChg chg="add del">
          <ac:chgData name="Kochnev Kirill Romanovich" userId="S::kkochnev@ozon.ru::7ec233ba-5f4f-4279-8e83-e6b3ebb77aee" providerId="AD" clId="Web-{6D85996E-C1E2-794B-BD71-7332BA487F2E}" dt="2022-04-29T10:25:42.715" v="1528"/>
          <ac:picMkLst>
            <pc:docMk/>
            <pc:sldMk cId="3176333437" sldId="734"/>
            <ac:picMk id="2" creationId="{EA92A566-ACF8-D2AE-8259-235CF91C2972}"/>
          </ac:picMkLst>
        </pc:picChg>
        <pc:picChg chg="mod">
          <ac:chgData name="Kochnev Kirill Romanovich" userId="S::kkochnev@ozon.ru::7ec233ba-5f4f-4279-8e83-e6b3ebb77aee" providerId="AD" clId="Web-{6D85996E-C1E2-794B-BD71-7332BA487F2E}" dt="2022-04-29T10:26:12.856" v="1541" actId="14100"/>
          <ac:picMkLst>
            <pc:docMk/>
            <pc:sldMk cId="3176333437" sldId="734"/>
            <ac:picMk id="3" creationId="{4AA2D854-7148-A3E1-AA80-9C5D22BC726E}"/>
          </ac:picMkLst>
        </pc:picChg>
      </pc:sldChg>
    </pc:docChg>
  </pc:docChgLst>
  <pc:docChgLst>
    <pc:chgData name="Kochnev Kirill Romanovich" userId="S::kkochnev@ozon.ru::7ec233ba-5f4f-4279-8e83-e6b3ebb77aee" providerId="AD" clId="Web-{E8C0D27C-FD01-C1BE-E92F-A7D35ED2F9EE}"/>
    <pc:docChg chg="addSld modSld modSection">
      <pc:chgData name="Kochnev Kirill Romanovich" userId="S::kkochnev@ozon.ru::7ec233ba-5f4f-4279-8e83-e6b3ebb77aee" providerId="AD" clId="Web-{E8C0D27C-FD01-C1BE-E92F-A7D35ED2F9EE}" dt="2022-04-18T19:56:27.989" v="408" actId="1076"/>
      <pc:docMkLst>
        <pc:docMk/>
      </pc:docMkLst>
      <pc:sldChg chg="addSp delSp modSp">
        <pc:chgData name="Kochnev Kirill Romanovich" userId="S::kkochnev@ozon.ru::7ec233ba-5f4f-4279-8e83-e6b3ebb77aee" providerId="AD" clId="Web-{E8C0D27C-FD01-C1BE-E92F-A7D35ED2F9EE}" dt="2022-04-18T19:56:27.989" v="408" actId="1076"/>
        <pc:sldMkLst>
          <pc:docMk/>
          <pc:sldMk cId="867969519" sldId="566"/>
        </pc:sldMkLst>
        <pc:spChg chg="mod">
          <ac:chgData name="Kochnev Kirill Romanovich" userId="S::kkochnev@ozon.ru::7ec233ba-5f4f-4279-8e83-e6b3ebb77aee" providerId="AD" clId="Web-{E8C0D27C-FD01-C1BE-E92F-A7D35ED2F9EE}" dt="2022-04-18T19:55:40.675" v="387" actId="20577"/>
          <ac:spMkLst>
            <pc:docMk/>
            <pc:sldMk cId="867969519" sldId="56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E8C0D27C-FD01-C1BE-E92F-A7D35ED2F9EE}" dt="2022-04-18T19:55:23.347" v="370" actId="1076"/>
          <ac:spMkLst>
            <pc:docMk/>
            <pc:sldMk cId="867969519" sldId="566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E8C0D27C-FD01-C1BE-E92F-A7D35ED2F9EE}" dt="2022-04-18T19:56:27.989" v="408" actId="1076"/>
          <ac:spMkLst>
            <pc:docMk/>
            <pc:sldMk cId="867969519" sldId="566"/>
            <ac:spMk id="4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E8C0D27C-FD01-C1BE-E92F-A7D35ED2F9EE}" dt="2022-04-18T19:55:25.144" v="371" actId="20577"/>
          <ac:spMkLst>
            <pc:docMk/>
            <pc:sldMk cId="867969519" sldId="566"/>
            <ac:spMk id="7" creationId="{514B4751-2B47-4FBF-9A4B-4BC939A9E2E7}"/>
          </ac:spMkLst>
        </pc:spChg>
        <pc:picChg chg="del mod">
          <ac:chgData name="Kochnev Kirill Romanovich" userId="S::kkochnev@ozon.ru::7ec233ba-5f4f-4279-8e83-e6b3ebb77aee" providerId="AD" clId="Web-{E8C0D27C-FD01-C1BE-E92F-A7D35ED2F9EE}" dt="2022-04-18T19:55:25.503" v="372"/>
          <ac:picMkLst>
            <pc:docMk/>
            <pc:sldMk cId="867969519" sldId="566"/>
            <ac:picMk id="5" creationId="{08C4A182-7698-780E-BBB1-764D21912DCB}"/>
          </ac:picMkLst>
        </pc:picChg>
        <pc:picChg chg="add mod">
          <ac:chgData name="Kochnev Kirill Romanovich" userId="S::kkochnev@ozon.ru::7ec233ba-5f4f-4279-8e83-e6b3ebb77aee" providerId="AD" clId="Web-{E8C0D27C-FD01-C1BE-E92F-A7D35ED2F9EE}" dt="2022-04-18T19:55:35.050" v="376" actId="1076"/>
          <ac:picMkLst>
            <pc:docMk/>
            <pc:sldMk cId="867969519" sldId="566"/>
            <ac:picMk id="8" creationId="{A8225F9E-8680-EE02-F440-B182A612F0A3}"/>
          </ac:picMkLst>
        </pc:picChg>
        <pc:picChg chg="add mod">
          <ac:chgData name="Kochnev Kirill Romanovich" userId="S::kkochnev@ozon.ru::7ec233ba-5f4f-4279-8e83-e6b3ebb77aee" providerId="AD" clId="Web-{E8C0D27C-FD01-C1BE-E92F-A7D35ED2F9EE}" dt="2022-04-18T19:56:25.504" v="407" actId="1076"/>
          <ac:picMkLst>
            <pc:docMk/>
            <pc:sldMk cId="867969519" sldId="566"/>
            <ac:picMk id="9" creationId="{7231AEE5-D4F7-0EE7-9342-536A596F5AF1}"/>
          </ac:picMkLst>
        </pc:picChg>
        <pc:picChg chg="del mod">
          <ac:chgData name="Kochnev Kirill Romanovich" userId="S::kkochnev@ozon.ru::7ec233ba-5f4f-4279-8e83-e6b3ebb77aee" providerId="AD" clId="Web-{E8C0D27C-FD01-C1BE-E92F-A7D35ED2F9EE}" dt="2022-04-18T19:55:52.816" v="403"/>
          <ac:picMkLst>
            <pc:docMk/>
            <pc:sldMk cId="867969519" sldId="566"/>
            <ac:picMk id="13" creationId="{E48C7E4C-3FFA-CFA2-BDFB-91F513A1ABE4}"/>
          </ac:picMkLst>
        </pc:picChg>
      </pc:sldChg>
      <pc:sldChg chg="addSp delSp modSp">
        <pc:chgData name="Kochnev Kirill Romanovich" userId="S::kkochnev@ozon.ru::7ec233ba-5f4f-4279-8e83-e6b3ebb77aee" providerId="AD" clId="Web-{E8C0D27C-FD01-C1BE-E92F-A7D35ED2F9EE}" dt="2022-04-18T18:25:39.496" v="87" actId="20577"/>
        <pc:sldMkLst>
          <pc:docMk/>
          <pc:sldMk cId="88209715" sldId="629"/>
        </pc:sldMkLst>
        <pc:spChg chg="mod">
          <ac:chgData name="Kochnev Kirill Romanovich" userId="S::kkochnev@ozon.ru::7ec233ba-5f4f-4279-8e83-e6b3ebb77aee" providerId="AD" clId="Web-{E8C0D27C-FD01-C1BE-E92F-A7D35ED2F9EE}" dt="2022-04-18T18:25:39.496" v="87" actId="20577"/>
          <ac:spMkLst>
            <pc:docMk/>
            <pc:sldMk cId="88209715" sldId="629"/>
            <ac:spMk id="3" creationId="{00000000-0000-0000-0000-000000000000}"/>
          </ac:spMkLst>
        </pc:spChg>
        <pc:picChg chg="add del mod">
          <ac:chgData name="Kochnev Kirill Romanovich" userId="S::kkochnev@ozon.ru::7ec233ba-5f4f-4279-8e83-e6b3ebb77aee" providerId="AD" clId="Web-{E8C0D27C-FD01-C1BE-E92F-A7D35ED2F9EE}" dt="2022-04-18T15:33:17.528" v="2"/>
          <ac:picMkLst>
            <pc:docMk/>
            <pc:sldMk cId="88209715" sldId="629"/>
            <ac:picMk id="6" creationId="{7619EF41-B7D9-8596-1288-D7A04C2F8D38}"/>
          </ac:picMkLst>
        </pc:picChg>
        <pc:picChg chg="add mod">
          <ac:chgData name="Kochnev Kirill Romanovich" userId="S::kkochnev@ozon.ru::7ec233ba-5f4f-4279-8e83-e6b3ebb77aee" providerId="AD" clId="Web-{E8C0D27C-FD01-C1BE-E92F-A7D35ED2F9EE}" dt="2022-04-18T15:35:51.437" v="7" actId="1076"/>
          <ac:picMkLst>
            <pc:docMk/>
            <pc:sldMk cId="88209715" sldId="629"/>
            <ac:picMk id="7" creationId="{3E844A0D-E7C1-B442-917B-391A633EAE8D}"/>
          </ac:picMkLst>
        </pc:picChg>
      </pc:sldChg>
      <pc:sldChg chg="add replId">
        <pc:chgData name="Kochnev Kirill Romanovich" userId="S::kkochnev@ozon.ru::7ec233ba-5f4f-4279-8e83-e6b3ebb77aee" providerId="AD" clId="Web-{E8C0D27C-FD01-C1BE-E92F-A7D35ED2F9EE}" dt="2022-04-18T19:49:27.902" v="176"/>
        <pc:sldMkLst>
          <pc:docMk/>
          <pc:sldMk cId="3370038605" sldId="630"/>
        </pc:sldMkLst>
      </pc:sldChg>
    </pc:docChg>
  </pc:docChgLst>
  <pc:docChgLst>
    <pc:chgData name="Kochnev Kirill Romanovich" userId="S::kkochnev@ozon.ru::7ec233ba-5f4f-4279-8e83-e6b3ebb77aee" providerId="AD" clId="Web-{2DCC28A8-9911-17C5-8F94-D40AF8B8D054}"/>
    <pc:docChg chg="addSld modSld sldOrd modSection">
      <pc:chgData name="Kochnev Kirill Romanovich" userId="S::kkochnev@ozon.ru::7ec233ba-5f4f-4279-8e83-e6b3ebb77aee" providerId="AD" clId="Web-{2DCC28A8-9911-17C5-8F94-D40AF8B8D054}" dt="2022-04-18T13:25:05.855" v="438" actId="14100"/>
      <pc:docMkLst>
        <pc:docMk/>
      </pc:docMkLst>
      <pc:sldChg chg="modSp">
        <pc:chgData name="Kochnev Kirill Romanovich" userId="S::kkochnev@ozon.ru::7ec233ba-5f4f-4279-8e83-e6b3ebb77aee" providerId="AD" clId="Web-{2DCC28A8-9911-17C5-8F94-D40AF8B8D054}" dt="2022-04-18T12:21:37.431" v="21" actId="20577"/>
        <pc:sldMkLst>
          <pc:docMk/>
          <pc:sldMk cId="36613193" sldId="450"/>
        </pc:sldMkLst>
        <pc:spChg chg="mod">
          <ac:chgData name="Kochnev Kirill Romanovich" userId="S::kkochnev@ozon.ru::7ec233ba-5f4f-4279-8e83-e6b3ebb77aee" providerId="AD" clId="Web-{2DCC28A8-9911-17C5-8F94-D40AF8B8D054}" dt="2022-04-18T12:21:37.431" v="21" actId="20577"/>
          <ac:spMkLst>
            <pc:docMk/>
            <pc:sldMk cId="36613193" sldId="450"/>
            <ac:spMk id="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2DCC28A8-9911-17C5-8F94-D40AF8B8D054}" dt="2022-04-18T13:20:53.051" v="310" actId="1076"/>
        <pc:sldMkLst>
          <pc:docMk/>
          <pc:sldMk cId="1290793138" sldId="574"/>
        </pc:sldMkLst>
        <pc:spChg chg="mod">
          <ac:chgData name="Kochnev Kirill Romanovich" userId="S::kkochnev@ozon.ru::7ec233ba-5f4f-4279-8e83-e6b3ebb77aee" providerId="AD" clId="Web-{2DCC28A8-9911-17C5-8F94-D40AF8B8D054}" dt="2022-04-18T13:19:09.267" v="277" actId="20577"/>
          <ac:spMkLst>
            <pc:docMk/>
            <pc:sldMk cId="1290793138" sldId="57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2DCC28A8-9911-17C5-8F94-D40AF8B8D054}" dt="2022-04-18T13:20:53.051" v="310" actId="1076"/>
          <ac:spMkLst>
            <pc:docMk/>
            <pc:sldMk cId="1290793138" sldId="574"/>
            <ac:spMk id="3" creationId="{00000000-0000-0000-0000-000000000000}"/>
          </ac:spMkLst>
        </pc:spChg>
        <pc:spChg chg="add del">
          <ac:chgData name="Kochnev Kirill Romanovich" userId="S::kkochnev@ozon.ru::7ec233ba-5f4f-4279-8e83-e6b3ebb77aee" providerId="AD" clId="Web-{2DCC28A8-9911-17C5-8F94-D40AF8B8D054}" dt="2022-04-18T13:16:02.387" v="267"/>
          <ac:spMkLst>
            <pc:docMk/>
            <pc:sldMk cId="1290793138" sldId="574"/>
            <ac:spMk id="6" creationId="{645F5028-BD6D-320E-61E9-EEBAD14AB260}"/>
          </ac:spMkLst>
        </pc:spChg>
        <pc:spChg chg="add del">
          <ac:chgData name="Kochnev Kirill Romanovich" userId="S::kkochnev@ozon.ru::7ec233ba-5f4f-4279-8e83-e6b3ebb77aee" providerId="AD" clId="Web-{2DCC28A8-9911-17C5-8F94-D40AF8B8D054}" dt="2022-04-18T13:15:59.434" v="265"/>
          <ac:spMkLst>
            <pc:docMk/>
            <pc:sldMk cId="1290793138" sldId="574"/>
            <ac:spMk id="7" creationId="{23C2AE22-3EAA-BF9F-2B56-A28D7F5D5226}"/>
          </ac:spMkLst>
        </pc:spChg>
        <pc:spChg chg="del">
          <ac:chgData name="Kochnev Kirill Romanovich" userId="S::kkochnev@ozon.ru::7ec233ba-5f4f-4279-8e83-e6b3ebb77aee" providerId="AD" clId="Web-{2DCC28A8-9911-17C5-8F94-D40AF8B8D054}" dt="2022-04-18T12:22:03.479" v="35"/>
          <ac:spMkLst>
            <pc:docMk/>
            <pc:sldMk cId="1290793138" sldId="574"/>
            <ac:spMk id="7" creationId="{D5F70DD1-A837-0917-CAD0-D5774E157D13}"/>
          </ac:spMkLst>
        </pc:spChg>
        <pc:spChg chg="del">
          <ac:chgData name="Kochnev Kirill Romanovich" userId="S::kkochnev@ozon.ru::7ec233ba-5f4f-4279-8e83-e6b3ebb77aee" providerId="AD" clId="Web-{2DCC28A8-9911-17C5-8F94-D40AF8B8D054}" dt="2022-04-18T12:22:01.776" v="34"/>
          <ac:spMkLst>
            <pc:docMk/>
            <pc:sldMk cId="1290793138" sldId="574"/>
            <ac:spMk id="8" creationId="{7F3AE023-E78B-6EFD-83C8-61C1827AC005}"/>
          </ac:spMkLst>
        </pc:spChg>
        <pc:spChg chg="add del mod">
          <ac:chgData name="Kochnev Kirill Romanovich" userId="S::kkochnev@ozon.ru::7ec233ba-5f4f-4279-8e83-e6b3ebb77aee" providerId="AD" clId="Web-{2DCC28A8-9911-17C5-8F94-D40AF8B8D054}" dt="2022-04-18T13:16:00.699" v="266"/>
          <ac:spMkLst>
            <pc:docMk/>
            <pc:sldMk cId="1290793138" sldId="574"/>
            <ac:spMk id="8" creationId="{FD81B369-AE1A-3DC5-DACB-D31BCFFAC38F}"/>
          </ac:spMkLst>
        </pc:spChg>
        <pc:picChg chg="del">
          <ac:chgData name="Kochnev Kirill Romanovich" userId="S::kkochnev@ozon.ru::7ec233ba-5f4f-4279-8e83-e6b3ebb77aee" providerId="AD" clId="Web-{2DCC28A8-9911-17C5-8F94-D40AF8B8D054}" dt="2022-04-18T12:21:58.979" v="31"/>
          <ac:picMkLst>
            <pc:docMk/>
            <pc:sldMk cId="1290793138" sldId="574"/>
            <ac:picMk id="6" creationId="{F9165D3C-9586-8503-DA99-BB55E52DA312}"/>
          </ac:picMkLst>
        </pc:picChg>
        <pc:picChg chg="add mod">
          <ac:chgData name="Kochnev Kirill Romanovich" userId="S::kkochnev@ozon.ru::7ec233ba-5f4f-4279-8e83-e6b3ebb77aee" providerId="AD" clId="Web-{2DCC28A8-9911-17C5-8F94-D40AF8B8D054}" dt="2022-04-18T13:18:25.422" v="271" actId="1076"/>
          <ac:picMkLst>
            <pc:docMk/>
            <pc:sldMk cId="1290793138" sldId="574"/>
            <ac:picMk id="9" creationId="{75A4B164-8A6C-455F-DA65-98E72ABB9F10}"/>
          </ac:picMkLst>
        </pc:picChg>
        <pc:picChg chg="add del mod">
          <ac:chgData name="Kochnev Kirill Romanovich" userId="S::kkochnev@ozon.ru::7ec233ba-5f4f-4279-8e83-e6b3ebb77aee" providerId="AD" clId="Web-{2DCC28A8-9911-17C5-8F94-D40AF8B8D054}" dt="2022-04-18T12:22:15.057" v="44"/>
          <ac:picMkLst>
            <pc:docMk/>
            <pc:sldMk cId="1290793138" sldId="574"/>
            <ac:picMk id="9" creationId="{98AF4051-672F-4EE3-D379-BB3106A9BD2E}"/>
          </ac:picMkLst>
        </pc:picChg>
        <pc:picChg chg="add del mod">
          <ac:chgData name="Kochnev Kirill Romanovich" userId="S::kkochnev@ozon.ru::7ec233ba-5f4f-4279-8e83-e6b3ebb77aee" providerId="AD" clId="Web-{2DCC28A8-9911-17C5-8F94-D40AF8B8D054}" dt="2022-04-18T12:24:20.217" v="55"/>
          <ac:picMkLst>
            <pc:docMk/>
            <pc:sldMk cId="1290793138" sldId="574"/>
            <ac:picMk id="10" creationId="{ED520C54-575C-D78F-7D8D-C241A6F63042}"/>
          </ac:picMkLst>
        </pc:picChg>
        <pc:picChg chg="add del mod">
          <ac:chgData name="Kochnev Kirill Romanovich" userId="S::kkochnev@ozon.ru::7ec233ba-5f4f-4279-8e83-e6b3ebb77aee" providerId="AD" clId="Web-{2DCC28A8-9911-17C5-8F94-D40AF8B8D054}" dt="2022-04-18T13:18:17.563" v="268"/>
          <ac:picMkLst>
            <pc:docMk/>
            <pc:sldMk cId="1290793138" sldId="574"/>
            <ac:picMk id="11" creationId="{5E518FDE-D3E4-424C-79A9-188C553E1BEC}"/>
          </ac:picMkLst>
        </pc:picChg>
      </pc:sldChg>
      <pc:sldChg chg="delSp modSp add ord replId">
        <pc:chgData name="Kochnev Kirill Romanovich" userId="S::kkochnev@ozon.ru::7ec233ba-5f4f-4279-8e83-e6b3ebb77aee" providerId="AD" clId="Web-{2DCC28A8-9911-17C5-8F94-D40AF8B8D054}" dt="2022-04-18T13:25:05.855" v="438" actId="14100"/>
        <pc:sldMkLst>
          <pc:docMk/>
          <pc:sldMk cId="88209715" sldId="629"/>
        </pc:sldMkLst>
        <pc:spChg chg="mod">
          <ac:chgData name="Kochnev Kirill Romanovich" userId="S::kkochnev@ozon.ru::7ec233ba-5f4f-4279-8e83-e6b3ebb77aee" providerId="AD" clId="Web-{2DCC28A8-9911-17C5-8F94-D40AF8B8D054}" dt="2022-04-18T13:21:00.333" v="321" actId="20577"/>
          <ac:spMkLst>
            <pc:docMk/>
            <pc:sldMk cId="88209715" sldId="629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2DCC28A8-9911-17C5-8F94-D40AF8B8D054}" dt="2022-04-18T13:25:05.855" v="438" actId="14100"/>
          <ac:spMkLst>
            <pc:docMk/>
            <pc:sldMk cId="88209715" sldId="629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2DCC28A8-9911-17C5-8F94-D40AF8B8D054}" dt="2022-04-18T13:19:47.706" v="303"/>
          <ac:picMkLst>
            <pc:docMk/>
            <pc:sldMk cId="88209715" sldId="629"/>
            <ac:picMk id="7" creationId="{071C3B13-519E-0268-CC44-01BEF40582E7}"/>
          </ac:picMkLst>
        </pc:picChg>
      </pc:sldChg>
    </pc:docChg>
  </pc:docChgLst>
  <pc:docChgLst>
    <pc:chgData name="Kochnev Kirill Romanovich" userId="S::kkochnev@ozon.ru::7ec233ba-5f4f-4279-8e83-e6b3ebb77aee" providerId="AD" clId="Web-{A1B2D1EC-7CCE-A20D-D2E8-8B0776317DB2}"/>
    <pc:docChg chg="addSld delSld modSld sldOrd modSection">
      <pc:chgData name="Kochnev Kirill Romanovich" userId="S::kkochnev@ozon.ru::7ec233ba-5f4f-4279-8e83-e6b3ebb77aee" providerId="AD" clId="Web-{A1B2D1EC-7CCE-A20D-D2E8-8B0776317DB2}" dt="2022-04-07T12:50:08.622" v="4851" actId="1076"/>
      <pc:docMkLst>
        <pc:docMk/>
      </pc:docMkLst>
      <pc:sldChg chg="addSp modSp add ord replId">
        <pc:chgData name="Kochnev Kirill Romanovich" userId="S::kkochnev@ozon.ru::7ec233ba-5f4f-4279-8e83-e6b3ebb77aee" providerId="AD" clId="Web-{A1B2D1EC-7CCE-A20D-D2E8-8B0776317DB2}" dt="2022-04-06T16:48:14.604" v="349" actId="1076"/>
        <pc:sldMkLst>
          <pc:docMk/>
          <pc:sldMk cId="172225783" sldId="598"/>
        </pc:sldMkLst>
        <pc:spChg chg="mod">
          <ac:chgData name="Kochnev Kirill Romanovich" userId="S::kkochnev@ozon.ru::7ec233ba-5f4f-4279-8e83-e6b3ebb77aee" providerId="AD" clId="Web-{A1B2D1EC-7CCE-A20D-D2E8-8B0776317DB2}" dt="2022-04-06T16:02:17.929" v="11" actId="20577"/>
          <ac:spMkLst>
            <pc:docMk/>
            <pc:sldMk cId="172225783" sldId="598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16:48:07.088" v="345" actId="14100"/>
          <ac:spMkLst>
            <pc:docMk/>
            <pc:sldMk cId="172225783" sldId="598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1B2D1EC-7CCE-A20D-D2E8-8B0776317DB2}" dt="2022-04-06T16:48:14.604" v="349" actId="1076"/>
          <ac:picMkLst>
            <pc:docMk/>
            <pc:sldMk cId="172225783" sldId="598"/>
            <ac:picMk id="6" creationId="{C1635BFB-769A-ACA0-ADDF-55688B53D9D7}"/>
          </ac:picMkLst>
        </pc:picChg>
      </pc:sldChg>
      <pc:sldChg chg="addSp delSp modSp add replId">
        <pc:chgData name="Kochnev Kirill Romanovich" userId="S::kkochnev@ozon.ru::7ec233ba-5f4f-4279-8e83-e6b3ebb77aee" providerId="AD" clId="Web-{A1B2D1EC-7CCE-A20D-D2E8-8B0776317DB2}" dt="2022-04-06T17:18:25.756" v="681" actId="1076"/>
        <pc:sldMkLst>
          <pc:docMk/>
          <pc:sldMk cId="667733870" sldId="599"/>
        </pc:sldMkLst>
        <pc:spChg chg="mod">
          <ac:chgData name="Kochnev Kirill Romanovich" userId="S::kkochnev@ozon.ru::7ec233ba-5f4f-4279-8e83-e6b3ebb77aee" providerId="AD" clId="Web-{A1B2D1EC-7CCE-A20D-D2E8-8B0776317DB2}" dt="2022-04-06T16:59:41.172" v="375" actId="20577"/>
          <ac:spMkLst>
            <pc:docMk/>
            <pc:sldMk cId="667733870" sldId="599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17:17:22.817" v="672" actId="20577"/>
          <ac:spMkLst>
            <pc:docMk/>
            <pc:sldMk cId="667733870" sldId="599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1B2D1EC-7CCE-A20D-D2E8-8B0776317DB2}" dt="2022-04-06T17:15:03.187" v="472"/>
          <ac:picMkLst>
            <pc:docMk/>
            <pc:sldMk cId="667733870" sldId="599"/>
            <ac:picMk id="6" creationId="{C1635BFB-769A-ACA0-ADDF-55688B53D9D7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18:25.756" v="681" actId="1076"/>
          <ac:picMkLst>
            <pc:docMk/>
            <pc:sldMk cId="667733870" sldId="599"/>
            <ac:picMk id="7" creationId="{F498DE70-341D-9E6B-C989-A1316623B961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18:17.896" v="679" actId="14100"/>
          <ac:picMkLst>
            <pc:docMk/>
            <pc:sldMk cId="667733870" sldId="599"/>
            <ac:picMk id="8" creationId="{B5B880FB-4A05-684E-816D-01355EF12258}"/>
          </ac:picMkLst>
        </pc:picChg>
      </pc:sldChg>
      <pc:sldChg chg="addSp delSp modSp add replId">
        <pc:chgData name="Kochnev Kirill Romanovich" userId="S::kkochnev@ozon.ru::7ec233ba-5f4f-4279-8e83-e6b3ebb77aee" providerId="AD" clId="Web-{A1B2D1EC-7CCE-A20D-D2E8-8B0776317DB2}" dt="2022-04-06T17:51:53.795" v="1258" actId="14100"/>
        <pc:sldMkLst>
          <pc:docMk/>
          <pc:sldMk cId="667350500" sldId="600"/>
        </pc:sldMkLst>
        <pc:spChg chg="mod">
          <ac:chgData name="Kochnev Kirill Romanovich" userId="S::kkochnev@ozon.ru::7ec233ba-5f4f-4279-8e83-e6b3ebb77aee" providerId="AD" clId="Web-{A1B2D1EC-7CCE-A20D-D2E8-8B0776317DB2}" dt="2022-04-06T17:28:57.793" v="828" actId="20577"/>
          <ac:spMkLst>
            <pc:docMk/>
            <pc:sldMk cId="667350500" sldId="600"/>
            <ac:spMk id="3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A1B2D1EC-7CCE-A20D-D2E8-8B0776317DB2}" dt="2022-04-06T17:28:06.276" v="811" actId="1076"/>
          <ac:spMkLst>
            <pc:docMk/>
            <pc:sldMk cId="667350500" sldId="600"/>
            <ac:spMk id="9" creationId="{27D72843-005C-CD56-D0FA-34DFAC160AFE}"/>
          </ac:spMkLst>
        </pc:spChg>
        <pc:spChg chg="add mod">
          <ac:chgData name="Kochnev Kirill Romanovich" userId="S::kkochnev@ozon.ru::7ec233ba-5f4f-4279-8e83-e6b3ebb77aee" providerId="AD" clId="Web-{A1B2D1EC-7CCE-A20D-D2E8-8B0776317DB2}" dt="2022-04-06T17:28:06.276" v="812" actId="1076"/>
          <ac:spMkLst>
            <pc:docMk/>
            <pc:sldMk cId="667350500" sldId="600"/>
            <ac:spMk id="10" creationId="{8777975A-EBB9-8701-6B13-7562709A6A31}"/>
          </ac:spMkLst>
        </pc:spChg>
        <pc:spChg chg="add mod">
          <ac:chgData name="Kochnev Kirill Romanovich" userId="S::kkochnev@ozon.ru::7ec233ba-5f4f-4279-8e83-e6b3ebb77aee" providerId="AD" clId="Web-{A1B2D1EC-7CCE-A20D-D2E8-8B0776317DB2}" dt="2022-04-06T17:28:50.027" v="827" actId="1076"/>
          <ac:spMkLst>
            <pc:docMk/>
            <pc:sldMk cId="667350500" sldId="600"/>
            <ac:spMk id="14" creationId="{D9101172-C8C6-CCC3-B4D3-CF8230B19E23}"/>
          </ac:spMkLst>
        </pc:spChg>
        <pc:spChg chg="add mod">
          <ac:chgData name="Kochnev Kirill Romanovich" userId="S::kkochnev@ozon.ru::7ec233ba-5f4f-4279-8e83-e6b3ebb77aee" providerId="AD" clId="Web-{A1B2D1EC-7CCE-A20D-D2E8-8B0776317DB2}" dt="2022-04-06T17:28:50.027" v="826" actId="1076"/>
          <ac:spMkLst>
            <pc:docMk/>
            <pc:sldMk cId="667350500" sldId="600"/>
            <ac:spMk id="15" creationId="{389EF426-385D-4FB2-481E-0C3E9B4A16C7}"/>
          </ac:spMkLst>
        </pc:spChg>
        <pc:spChg chg="add del">
          <ac:chgData name="Kochnev Kirill Romanovich" userId="S::kkochnev@ozon.ru::7ec233ba-5f4f-4279-8e83-e6b3ebb77aee" providerId="AD" clId="Web-{A1B2D1EC-7CCE-A20D-D2E8-8B0776317DB2}" dt="2022-04-06T17:30:45.265" v="830"/>
          <ac:spMkLst>
            <pc:docMk/>
            <pc:sldMk cId="667350500" sldId="600"/>
            <ac:spMk id="16" creationId="{95606376-DA55-B62E-B31E-CFB8E1BFEF7B}"/>
          </ac:spMkLst>
        </pc:spChg>
        <pc:picChg chg="add del mod">
          <ac:chgData name="Kochnev Kirill Romanovich" userId="S::kkochnev@ozon.ru::7ec233ba-5f4f-4279-8e83-e6b3ebb77aee" providerId="AD" clId="Web-{A1B2D1EC-7CCE-A20D-D2E8-8B0776317DB2}" dt="2022-04-06T17:51:43.498" v="1253"/>
          <ac:picMkLst>
            <pc:docMk/>
            <pc:sldMk cId="667350500" sldId="600"/>
            <ac:picMk id="6" creationId="{0E6931D1-2810-D788-2964-D849D0C4DD56}"/>
          </ac:picMkLst>
        </pc:picChg>
        <pc:picChg chg="del">
          <ac:chgData name="Kochnev Kirill Romanovich" userId="S::kkochnev@ozon.ru::7ec233ba-5f4f-4279-8e83-e6b3ebb77aee" providerId="AD" clId="Web-{A1B2D1EC-7CCE-A20D-D2E8-8B0776317DB2}" dt="2022-04-06T17:19:29.305" v="708"/>
          <ac:picMkLst>
            <pc:docMk/>
            <pc:sldMk cId="667350500" sldId="600"/>
            <ac:picMk id="7" creationId="{F498DE70-341D-9E6B-C989-A1316623B961}"/>
          </ac:picMkLst>
        </pc:picChg>
        <pc:picChg chg="del">
          <ac:chgData name="Kochnev Kirill Romanovich" userId="S::kkochnev@ozon.ru::7ec233ba-5f4f-4279-8e83-e6b3ebb77aee" providerId="AD" clId="Web-{A1B2D1EC-7CCE-A20D-D2E8-8B0776317DB2}" dt="2022-04-06T17:19:28.524" v="707"/>
          <ac:picMkLst>
            <pc:docMk/>
            <pc:sldMk cId="667350500" sldId="600"/>
            <ac:picMk id="8" creationId="{B5B880FB-4A05-684E-816D-01355EF12258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28:44.761" v="825" actId="1076"/>
          <ac:picMkLst>
            <pc:docMk/>
            <pc:sldMk cId="667350500" sldId="600"/>
            <ac:picMk id="12" creationId="{715A6988-A39A-2C5E-8F66-54137AD32D01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28:15.229" v="816" actId="14100"/>
          <ac:picMkLst>
            <pc:docMk/>
            <pc:sldMk cId="667350500" sldId="600"/>
            <ac:picMk id="13" creationId="{1D6ADBDB-4560-B262-1720-F5998D76C5F1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51:53.795" v="1258" actId="14100"/>
          <ac:picMkLst>
            <pc:docMk/>
            <pc:sldMk cId="667350500" sldId="600"/>
            <ac:picMk id="17" creationId="{A8A70BDD-395B-061A-8B61-FC64FA30A7B1}"/>
          </ac:picMkLst>
        </pc:picChg>
        <pc:cxnChg chg="add del mod">
          <ac:chgData name="Kochnev Kirill Romanovich" userId="S::kkochnev@ozon.ru::7ec233ba-5f4f-4279-8e83-e6b3ebb77aee" providerId="AD" clId="Web-{A1B2D1EC-7CCE-A20D-D2E8-8B0776317DB2}" dt="2022-04-06T17:27:51.650" v="805"/>
          <ac:cxnSpMkLst>
            <pc:docMk/>
            <pc:sldMk cId="667350500" sldId="600"/>
            <ac:cxnSpMk id="11" creationId="{AC86518F-C781-2D31-094F-C1E06E01E219}"/>
          </ac:cxnSpMkLst>
        </pc:cxnChg>
      </pc:sldChg>
      <pc:sldChg chg="addSp delSp modSp add replId">
        <pc:chgData name="Kochnev Kirill Romanovich" userId="S::kkochnev@ozon.ru::7ec233ba-5f4f-4279-8e83-e6b3ebb77aee" providerId="AD" clId="Web-{A1B2D1EC-7CCE-A20D-D2E8-8B0776317DB2}" dt="2022-04-06T17:48:37.804" v="1197" actId="1076"/>
        <pc:sldMkLst>
          <pc:docMk/>
          <pc:sldMk cId="204039151" sldId="601"/>
        </pc:sldMkLst>
        <pc:spChg chg="mod">
          <ac:chgData name="Kochnev Kirill Romanovich" userId="S::kkochnev@ozon.ru::7ec233ba-5f4f-4279-8e83-e6b3ebb77aee" providerId="AD" clId="Web-{A1B2D1EC-7CCE-A20D-D2E8-8B0776317DB2}" dt="2022-04-06T17:37:51.045" v="857" actId="20577"/>
          <ac:spMkLst>
            <pc:docMk/>
            <pc:sldMk cId="204039151" sldId="601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17:46:03.549" v="1189" actId="20577"/>
          <ac:spMkLst>
            <pc:docMk/>
            <pc:sldMk cId="204039151" sldId="601"/>
            <ac:spMk id="3" creationId="{00000000-0000-0000-0000-000000000000}"/>
          </ac:spMkLst>
        </pc:spChg>
        <pc:spChg chg="del">
          <ac:chgData name="Kochnev Kirill Romanovich" userId="S::kkochnev@ozon.ru::7ec233ba-5f4f-4279-8e83-e6b3ebb77aee" providerId="AD" clId="Web-{A1B2D1EC-7CCE-A20D-D2E8-8B0776317DB2}" dt="2022-04-06T17:37:31.560" v="845"/>
          <ac:spMkLst>
            <pc:docMk/>
            <pc:sldMk cId="204039151" sldId="601"/>
            <ac:spMk id="9" creationId="{27D72843-005C-CD56-D0FA-34DFAC160AFE}"/>
          </ac:spMkLst>
        </pc:spChg>
        <pc:spChg chg="del">
          <ac:chgData name="Kochnev Kirill Romanovich" userId="S::kkochnev@ozon.ru::7ec233ba-5f4f-4279-8e83-e6b3ebb77aee" providerId="AD" clId="Web-{A1B2D1EC-7CCE-A20D-D2E8-8B0776317DB2}" dt="2022-04-06T17:37:31.560" v="844"/>
          <ac:spMkLst>
            <pc:docMk/>
            <pc:sldMk cId="204039151" sldId="601"/>
            <ac:spMk id="10" creationId="{8777975A-EBB9-8701-6B13-7562709A6A31}"/>
          </ac:spMkLst>
        </pc:spChg>
        <pc:spChg chg="del">
          <ac:chgData name="Kochnev Kirill Romanovich" userId="S::kkochnev@ozon.ru::7ec233ba-5f4f-4279-8e83-e6b3ebb77aee" providerId="AD" clId="Web-{A1B2D1EC-7CCE-A20D-D2E8-8B0776317DB2}" dt="2022-04-06T17:37:31.560" v="842"/>
          <ac:spMkLst>
            <pc:docMk/>
            <pc:sldMk cId="204039151" sldId="601"/>
            <ac:spMk id="14" creationId="{D9101172-C8C6-CCC3-B4D3-CF8230B19E23}"/>
          </ac:spMkLst>
        </pc:spChg>
        <pc:spChg chg="del">
          <ac:chgData name="Kochnev Kirill Romanovich" userId="S::kkochnev@ozon.ru::7ec233ba-5f4f-4279-8e83-e6b3ebb77aee" providerId="AD" clId="Web-{A1B2D1EC-7CCE-A20D-D2E8-8B0776317DB2}" dt="2022-04-06T17:37:31.560" v="841"/>
          <ac:spMkLst>
            <pc:docMk/>
            <pc:sldMk cId="204039151" sldId="601"/>
            <ac:spMk id="15" creationId="{389EF426-385D-4FB2-481E-0C3E9B4A16C7}"/>
          </ac:spMkLst>
        </pc:spChg>
        <pc:picChg chg="del">
          <ac:chgData name="Kochnev Kirill Romanovich" userId="S::kkochnev@ozon.ru::7ec233ba-5f4f-4279-8e83-e6b3ebb77aee" providerId="AD" clId="Web-{A1B2D1EC-7CCE-A20D-D2E8-8B0776317DB2}" dt="2022-04-06T17:37:32.825" v="846"/>
          <ac:picMkLst>
            <pc:docMk/>
            <pc:sldMk cId="204039151" sldId="601"/>
            <ac:picMk id="6" creationId="{0E6931D1-2810-D788-2964-D849D0C4DD56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46:22.550" v="1193" actId="1076"/>
          <ac:picMkLst>
            <pc:docMk/>
            <pc:sldMk cId="204039151" sldId="601"/>
            <ac:picMk id="7" creationId="{F8DE81FE-952F-A80A-8C02-53B6D5DEB232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48:37.804" v="1197" actId="1076"/>
          <ac:picMkLst>
            <pc:docMk/>
            <pc:sldMk cId="204039151" sldId="601"/>
            <ac:picMk id="8" creationId="{4F96B19E-4D9D-ED99-CB4E-38C65ADBFF4B}"/>
          </ac:picMkLst>
        </pc:picChg>
        <pc:picChg chg="del">
          <ac:chgData name="Kochnev Kirill Romanovich" userId="S::kkochnev@ozon.ru::7ec233ba-5f4f-4279-8e83-e6b3ebb77aee" providerId="AD" clId="Web-{A1B2D1EC-7CCE-A20D-D2E8-8B0776317DB2}" dt="2022-04-06T17:37:30.122" v="840"/>
          <ac:picMkLst>
            <pc:docMk/>
            <pc:sldMk cId="204039151" sldId="601"/>
            <ac:picMk id="12" creationId="{715A6988-A39A-2C5E-8F66-54137AD32D01}"/>
          </ac:picMkLst>
        </pc:picChg>
        <pc:picChg chg="del">
          <ac:chgData name="Kochnev Kirill Romanovich" userId="S::kkochnev@ozon.ru::7ec233ba-5f4f-4279-8e83-e6b3ebb77aee" providerId="AD" clId="Web-{A1B2D1EC-7CCE-A20D-D2E8-8B0776317DB2}" dt="2022-04-06T17:37:31.560" v="843"/>
          <ac:picMkLst>
            <pc:docMk/>
            <pc:sldMk cId="204039151" sldId="601"/>
            <ac:picMk id="13" creationId="{1D6ADBDB-4560-B262-1720-F5998D76C5F1}"/>
          </ac:picMkLst>
        </pc:picChg>
      </pc:sldChg>
      <pc:sldChg chg="addSp delSp modSp add replId">
        <pc:chgData name="Kochnev Kirill Romanovich" userId="S::kkochnev@ozon.ru::7ec233ba-5f4f-4279-8e83-e6b3ebb77aee" providerId="AD" clId="Web-{A1B2D1EC-7CCE-A20D-D2E8-8B0776317DB2}" dt="2022-04-06T17:53:42.911" v="1270" actId="1076"/>
        <pc:sldMkLst>
          <pc:docMk/>
          <pc:sldMk cId="4080190555" sldId="602"/>
        </pc:sldMkLst>
        <pc:spChg chg="mod">
          <ac:chgData name="Kochnev Kirill Romanovich" userId="S::kkochnev@ozon.ru::7ec233ba-5f4f-4279-8e83-e6b3ebb77aee" providerId="AD" clId="Web-{A1B2D1EC-7CCE-A20D-D2E8-8B0776317DB2}" dt="2022-04-06T17:49:20.681" v="1203" actId="20577"/>
          <ac:spMkLst>
            <pc:docMk/>
            <pc:sldMk cId="4080190555" sldId="60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17:49:58.604" v="1252" actId="20577"/>
          <ac:spMkLst>
            <pc:docMk/>
            <pc:sldMk cId="4080190555" sldId="602"/>
            <ac:spMk id="3" creationId="{00000000-0000-0000-0000-000000000000}"/>
          </ac:spMkLst>
        </pc:spChg>
        <pc:spChg chg="add del">
          <ac:chgData name="Kochnev Kirill Romanovich" userId="S::kkochnev@ozon.ru::7ec233ba-5f4f-4279-8e83-e6b3ebb77aee" providerId="AD" clId="Web-{A1B2D1EC-7CCE-A20D-D2E8-8B0776317DB2}" dt="2022-04-06T17:49:25.603" v="1209"/>
          <ac:spMkLst>
            <pc:docMk/>
            <pc:sldMk cId="4080190555" sldId="602"/>
            <ac:spMk id="9" creationId="{27D72843-005C-CD56-D0FA-34DFAC160AFE}"/>
          </ac:spMkLst>
        </pc:spChg>
        <pc:spChg chg="add del">
          <ac:chgData name="Kochnev Kirill Romanovich" userId="S::kkochnev@ozon.ru::7ec233ba-5f4f-4279-8e83-e6b3ebb77aee" providerId="AD" clId="Web-{A1B2D1EC-7CCE-A20D-D2E8-8B0776317DB2}" dt="2022-04-06T17:49:25.603" v="1210"/>
          <ac:spMkLst>
            <pc:docMk/>
            <pc:sldMk cId="4080190555" sldId="602"/>
            <ac:spMk id="10" creationId="{8777975A-EBB9-8701-6B13-7562709A6A31}"/>
          </ac:spMkLst>
        </pc:spChg>
        <pc:spChg chg="add del">
          <ac:chgData name="Kochnev Kirill Romanovich" userId="S::kkochnev@ozon.ru::7ec233ba-5f4f-4279-8e83-e6b3ebb77aee" providerId="AD" clId="Web-{A1B2D1EC-7CCE-A20D-D2E8-8B0776317DB2}" dt="2022-04-06T17:49:25.603" v="1212"/>
          <ac:spMkLst>
            <pc:docMk/>
            <pc:sldMk cId="4080190555" sldId="602"/>
            <ac:spMk id="14" creationId="{D9101172-C8C6-CCC3-B4D3-CF8230B19E23}"/>
          </ac:spMkLst>
        </pc:spChg>
        <pc:spChg chg="add del">
          <ac:chgData name="Kochnev Kirill Romanovich" userId="S::kkochnev@ozon.ru::7ec233ba-5f4f-4279-8e83-e6b3ebb77aee" providerId="AD" clId="Web-{A1B2D1EC-7CCE-A20D-D2E8-8B0776317DB2}" dt="2022-04-06T17:49:25.603" v="1213"/>
          <ac:spMkLst>
            <pc:docMk/>
            <pc:sldMk cId="4080190555" sldId="602"/>
            <ac:spMk id="15" creationId="{389EF426-385D-4FB2-481E-0C3E9B4A16C7}"/>
          </ac:spMkLst>
        </pc:spChg>
        <pc:picChg chg="del">
          <ac:chgData name="Kochnev Kirill Romanovich" userId="S::kkochnev@ozon.ru::7ec233ba-5f4f-4279-8e83-e6b3ebb77aee" providerId="AD" clId="Web-{A1B2D1EC-7CCE-A20D-D2E8-8B0776317DB2}" dt="2022-04-06T17:51:57.623" v="1259"/>
          <ac:picMkLst>
            <pc:docMk/>
            <pc:sldMk cId="4080190555" sldId="602"/>
            <ac:picMk id="6" creationId="{0E6931D1-2810-D788-2964-D849D0C4DD56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52:27.796" v="1263" actId="1076"/>
          <ac:picMkLst>
            <pc:docMk/>
            <pc:sldMk cId="4080190555" sldId="602"/>
            <ac:picMk id="7" creationId="{6E77738F-FC9C-EA19-C589-646B72304C09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17:53:38.224" v="1268" actId="14100"/>
          <ac:picMkLst>
            <pc:docMk/>
            <pc:sldMk cId="4080190555" sldId="602"/>
            <ac:picMk id="8" creationId="{08BA1F2B-A88C-BAA6-5B48-9E111BA67CFB}"/>
          </ac:picMkLst>
        </pc:picChg>
        <pc:picChg chg="mod">
          <ac:chgData name="Kochnev Kirill Romanovich" userId="S::kkochnev@ozon.ru::7ec233ba-5f4f-4279-8e83-e6b3ebb77aee" providerId="AD" clId="Web-{A1B2D1EC-7CCE-A20D-D2E8-8B0776317DB2}" dt="2022-04-06T17:53:42.911" v="1270" actId="1076"/>
          <ac:picMkLst>
            <pc:docMk/>
            <pc:sldMk cId="4080190555" sldId="602"/>
            <ac:picMk id="12" creationId="{715A6988-A39A-2C5E-8F66-54137AD32D01}"/>
          </ac:picMkLst>
        </pc:picChg>
        <pc:picChg chg="add del mod">
          <ac:chgData name="Kochnev Kirill Romanovich" userId="S::kkochnev@ozon.ru::7ec233ba-5f4f-4279-8e83-e6b3ebb77aee" providerId="AD" clId="Web-{A1B2D1EC-7CCE-A20D-D2E8-8B0776317DB2}" dt="2022-04-06T17:53:29.348" v="1265"/>
          <ac:picMkLst>
            <pc:docMk/>
            <pc:sldMk cId="4080190555" sldId="602"/>
            <ac:picMk id="13" creationId="{1D6ADBDB-4560-B262-1720-F5998D76C5F1}"/>
          </ac:picMkLst>
        </pc:picChg>
      </pc:sldChg>
      <pc:sldChg chg="delSp modSp add ord replId">
        <pc:chgData name="Kochnev Kirill Romanovich" userId="S::kkochnev@ozon.ru::7ec233ba-5f4f-4279-8e83-e6b3ebb77aee" providerId="AD" clId="Web-{A1B2D1EC-7CCE-A20D-D2E8-8B0776317DB2}" dt="2022-04-06T21:59:23.343" v="1583" actId="20577"/>
        <pc:sldMkLst>
          <pc:docMk/>
          <pc:sldMk cId="2556231360" sldId="603"/>
        </pc:sldMkLst>
        <pc:spChg chg="mod">
          <ac:chgData name="Kochnev Kirill Romanovich" userId="S::kkochnev@ozon.ru::7ec233ba-5f4f-4279-8e83-e6b3ebb77aee" providerId="AD" clId="Web-{A1B2D1EC-7CCE-A20D-D2E8-8B0776317DB2}" dt="2022-04-06T18:42:15.268" v="1284" actId="20577"/>
          <ac:spMkLst>
            <pc:docMk/>
            <pc:sldMk cId="2556231360" sldId="603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21:59:23.343" v="1583" actId="20577"/>
          <ac:spMkLst>
            <pc:docMk/>
            <pc:sldMk cId="2556231360" sldId="603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1B2D1EC-7CCE-A20D-D2E8-8B0776317DB2}" dt="2022-04-06T21:09:39.623" v="1285"/>
          <ac:picMkLst>
            <pc:docMk/>
            <pc:sldMk cId="2556231360" sldId="603"/>
            <ac:picMk id="6" creationId="{C1635BFB-769A-ACA0-ADDF-55688B53D9D7}"/>
          </ac:picMkLst>
        </pc:picChg>
      </pc:sldChg>
      <pc:sldChg chg="addSp modSp add replId">
        <pc:chgData name="Kochnev Kirill Romanovich" userId="S::kkochnev@ozon.ru::7ec233ba-5f4f-4279-8e83-e6b3ebb77aee" providerId="AD" clId="Web-{A1B2D1EC-7CCE-A20D-D2E8-8B0776317DB2}" dt="2022-04-06T22:29:56.674" v="1955" actId="1076"/>
        <pc:sldMkLst>
          <pc:docMk/>
          <pc:sldMk cId="2822888450" sldId="604"/>
        </pc:sldMkLst>
        <pc:spChg chg="mod">
          <ac:chgData name="Kochnev Kirill Romanovich" userId="S::kkochnev@ozon.ru::7ec233ba-5f4f-4279-8e83-e6b3ebb77aee" providerId="AD" clId="Web-{A1B2D1EC-7CCE-A20D-D2E8-8B0776317DB2}" dt="2022-04-06T22:27:54.385" v="1951" actId="20577"/>
          <ac:spMkLst>
            <pc:docMk/>
            <pc:sldMk cId="2822888450" sldId="604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1B2D1EC-7CCE-A20D-D2E8-8B0776317DB2}" dt="2022-04-06T22:29:56.674" v="1955" actId="1076"/>
          <ac:picMkLst>
            <pc:docMk/>
            <pc:sldMk cId="2822888450" sldId="604"/>
            <ac:picMk id="6" creationId="{59A7C87F-AD5D-F0ED-1D36-6A2E3929609D}"/>
          </ac:picMkLst>
        </pc:picChg>
      </pc:sldChg>
      <pc:sldChg chg="addSp delSp modSp add ord replId">
        <pc:chgData name="Kochnev Kirill Romanovich" userId="S::kkochnev@ozon.ru::7ec233ba-5f4f-4279-8e83-e6b3ebb77aee" providerId="AD" clId="Web-{A1B2D1EC-7CCE-A20D-D2E8-8B0776317DB2}" dt="2022-04-06T22:41:38.376" v="2131" actId="14100"/>
        <pc:sldMkLst>
          <pc:docMk/>
          <pc:sldMk cId="257589231" sldId="605"/>
        </pc:sldMkLst>
        <pc:spChg chg="mod">
          <ac:chgData name="Kochnev Kirill Romanovich" userId="S::kkochnev@ozon.ru::7ec233ba-5f4f-4279-8e83-e6b3ebb77aee" providerId="AD" clId="Web-{A1B2D1EC-7CCE-A20D-D2E8-8B0776317DB2}" dt="2022-04-06T22:30:36.471" v="1990" actId="20577"/>
          <ac:spMkLst>
            <pc:docMk/>
            <pc:sldMk cId="257589231" sldId="605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22:36:31.604" v="2128" actId="14100"/>
          <ac:spMkLst>
            <pc:docMk/>
            <pc:sldMk cId="257589231" sldId="605"/>
            <ac:spMk id="16" creationId="{3A7DE735-62C0-96F1-CC7C-E3C2A62A979A}"/>
          </ac:spMkLst>
        </pc:spChg>
        <pc:picChg chg="del">
          <ac:chgData name="Kochnev Kirill Romanovich" userId="S::kkochnev@ozon.ru::7ec233ba-5f4f-4279-8e83-e6b3ebb77aee" providerId="AD" clId="Web-{A1B2D1EC-7CCE-A20D-D2E8-8B0776317DB2}" dt="2022-04-06T22:30:38.784" v="1991"/>
          <ac:picMkLst>
            <pc:docMk/>
            <pc:sldMk cId="257589231" sldId="605"/>
            <ac:picMk id="3" creationId="{81069AE3-9C84-757B-4A47-AB9ECA0B9431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6T22:41:38.376" v="2131" actId="14100"/>
          <ac:picMkLst>
            <pc:docMk/>
            <pc:sldMk cId="257589231" sldId="605"/>
            <ac:picMk id="4" creationId="{CBA655E2-4FDF-4CD5-B6AA-240DBC22EA0D}"/>
          </ac:picMkLst>
        </pc:picChg>
      </pc:sldChg>
      <pc:sldChg chg="add del replId">
        <pc:chgData name="Kochnev Kirill Romanovich" userId="S::kkochnev@ozon.ru::7ec233ba-5f4f-4279-8e83-e6b3ebb77aee" providerId="AD" clId="Web-{A1B2D1EC-7CCE-A20D-D2E8-8B0776317DB2}" dt="2022-04-06T22:30:06.705" v="1957"/>
        <pc:sldMkLst>
          <pc:docMk/>
          <pc:sldMk cId="4087051619" sldId="605"/>
        </pc:sldMkLst>
      </pc:sldChg>
      <pc:sldChg chg="modSp add ord replId">
        <pc:chgData name="Kochnev Kirill Romanovich" userId="S::kkochnev@ozon.ru::7ec233ba-5f4f-4279-8e83-e6b3ebb77aee" providerId="AD" clId="Web-{A1B2D1EC-7CCE-A20D-D2E8-8B0776317DB2}" dt="2022-04-06T22:54:46.883" v="2659" actId="20577"/>
        <pc:sldMkLst>
          <pc:docMk/>
          <pc:sldMk cId="1407381799" sldId="606"/>
        </pc:sldMkLst>
        <pc:spChg chg="mod">
          <ac:chgData name="Kochnev Kirill Romanovich" userId="S::kkochnev@ozon.ru::7ec233ba-5f4f-4279-8e83-e6b3ebb77aee" providerId="AD" clId="Web-{A1B2D1EC-7CCE-A20D-D2E8-8B0776317DB2}" dt="2022-04-06T22:42:28.658" v="2158" actId="20577"/>
          <ac:spMkLst>
            <pc:docMk/>
            <pc:sldMk cId="1407381799" sldId="606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6T22:54:46.883" v="2659" actId="20577"/>
          <ac:spMkLst>
            <pc:docMk/>
            <pc:sldMk cId="1407381799" sldId="606"/>
            <ac:spMk id="3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A1B2D1EC-7CCE-A20D-D2E8-8B0776317DB2}" dt="2022-04-07T12:24:17.597" v="3376" actId="20577"/>
        <pc:sldMkLst>
          <pc:docMk/>
          <pc:sldMk cId="2039856101" sldId="607"/>
        </pc:sldMkLst>
        <pc:spChg chg="mod">
          <ac:chgData name="Kochnev Kirill Romanovich" userId="S::kkochnev@ozon.ru::7ec233ba-5f4f-4279-8e83-e6b3ebb77aee" providerId="AD" clId="Web-{A1B2D1EC-7CCE-A20D-D2E8-8B0776317DB2}" dt="2022-04-07T11:33:46.345" v="2687" actId="20577"/>
          <ac:spMkLst>
            <pc:docMk/>
            <pc:sldMk cId="2039856101" sldId="607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7T12:24:17.597" v="3376" actId="20577"/>
          <ac:spMkLst>
            <pc:docMk/>
            <pc:sldMk cId="2039856101" sldId="607"/>
            <ac:spMk id="3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A1B2D1EC-7CCE-A20D-D2E8-8B0776317DB2}" dt="2022-04-07T12:28:43.619" v="3734" actId="20577"/>
        <pc:sldMkLst>
          <pc:docMk/>
          <pc:sldMk cId="4086858925" sldId="608"/>
        </pc:sldMkLst>
        <pc:spChg chg="mod">
          <ac:chgData name="Kochnev Kirill Romanovich" userId="S::kkochnev@ozon.ru::7ec233ba-5f4f-4279-8e83-e6b3ebb77aee" providerId="AD" clId="Web-{A1B2D1EC-7CCE-A20D-D2E8-8B0776317DB2}" dt="2022-04-07T11:33:57.502" v="2701" actId="20577"/>
          <ac:spMkLst>
            <pc:docMk/>
            <pc:sldMk cId="4086858925" sldId="608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7T12:28:43.619" v="3734" actId="20577"/>
          <ac:spMkLst>
            <pc:docMk/>
            <pc:sldMk cId="4086858925" sldId="608"/>
            <ac:spMk id="3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A1B2D1EC-7CCE-A20D-D2E8-8B0776317DB2}" dt="2022-04-07T12:35:25.036" v="4276" actId="20577"/>
        <pc:sldMkLst>
          <pc:docMk/>
          <pc:sldMk cId="2708272902" sldId="609"/>
        </pc:sldMkLst>
        <pc:spChg chg="mod">
          <ac:chgData name="Kochnev Kirill Romanovich" userId="S::kkochnev@ozon.ru::7ec233ba-5f4f-4279-8e83-e6b3ebb77aee" providerId="AD" clId="Web-{A1B2D1EC-7CCE-A20D-D2E8-8B0776317DB2}" dt="2022-04-07T12:28:52.166" v="3746" actId="20577"/>
          <ac:spMkLst>
            <pc:docMk/>
            <pc:sldMk cId="2708272902" sldId="609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7T12:35:25.036" v="4276" actId="20577"/>
          <ac:spMkLst>
            <pc:docMk/>
            <pc:sldMk cId="2708272902" sldId="609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1B2D1EC-7CCE-A20D-D2E8-8B0776317DB2}" dt="2022-04-07T12:33:50.002" v="4195" actId="1076"/>
          <ac:picMkLst>
            <pc:docMk/>
            <pc:sldMk cId="2708272902" sldId="609"/>
            <ac:picMk id="6" creationId="{924B8602-4EA3-A84A-B33A-BAB93E68B0F5}"/>
          </ac:picMkLst>
        </pc:picChg>
        <pc:picChg chg="add del mod">
          <ac:chgData name="Kochnev Kirill Romanovich" userId="S::kkochnev@ozon.ru::7ec233ba-5f4f-4279-8e83-e6b3ebb77aee" providerId="AD" clId="Web-{A1B2D1EC-7CCE-A20D-D2E8-8B0776317DB2}" dt="2022-04-07T12:34:34.097" v="4261"/>
          <ac:picMkLst>
            <pc:docMk/>
            <pc:sldMk cId="2708272902" sldId="609"/>
            <ac:picMk id="7" creationId="{3DAF2652-7732-56D2-ACD7-13382464D35D}"/>
          </ac:picMkLst>
        </pc:picChg>
      </pc:sldChg>
      <pc:sldChg chg="addSp delSp modSp add replId">
        <pc:chgData name="Kochnev Kirill Romanovich" userId="S::kkochnev@ozon.ru::7ec233ba-5f4f-4279-8e83-e6b3ebb77aee" providerId="AD" clId="Web-{A1B2D1EC-7CCE-A20D-D2E8-8B0776317DB2}" dt="2022-04-07T12:39:52.574" v="4478" actId="20577"/>
        <pc:sldMkLst>
          <pc:docMk/>
          <pc:sldMk cId="1509143926" sldId="610"/>
        </pc:sldMkLst>
        <pc:spChg chg="mod">
          <ac:chgData name="Kochnev Kirill Romanovich" userId="S::kkochnev@ozon.ru::7ec233ba-5f4f-4279-8e83-e6b3ebb77aee" providerId="AD" clId="Web-{A1B2D1EC-7CCE-A20D-D2E8-8B0776317DB2}" dt="2022-04-07T12:34:54.645" v="4273" actId="20577"/>
          <ac:spMkLst>
            <pc:docMk/>
            <pc:sldMk cId="1509143926" sldId="610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7T12:39:52.574" v="4478" actId="20577"/>
          <ac:spMkLst>
            <pc:docMk/>
            <pc:sldMk cId="1509143926" sldId="610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1B2D1EC-7CCE-A20D-D2E8-8B0776317DB2}" dt="2022-04-07T12:35:18.473" v="4274"/>
          <ac:picMkLst>
            <pc:docMk/>
            <pc:sldMk cId="1509143926" sldId="610"/>
            <ac:picMk id="6" creationId="{924B8602-4EA3-A84A-B33A-BAB93E68B0F5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7T12:39:43.058" v="4476" actId="1076"/>
          <ac:picMkLst>
            <pc:docMk/>
            <pc:sldMk cId="1509143926" sldId="610"/>
            <ac:picMk id="7" creationId="{7E832E71-FB1D-B6EE-5D86-7F4038D0D3B9}"/>
          </ac:picMkLst>
        </pc:picChg>
      </pc:sldChg>
      <pc:sldChg chg="modSp add ord replId">
        <pc:chgData name="Kochnev Kirill Romanovich" userId="S::kkochnev@ozon.ru::7ec233ba-5f4f-4279-8e83-e6b3ebb77aee" providerId="AD" clId="Web-{A1B2D1EC-7CCE-A20D-D2E8-8B0776317DB2}" dt="2022-04-07T12:40:32.653" v="4511" actId="20577"/>
        <pc:sldMkLst>
          <pc:docMk/>
          <pc:sldMk cId="1390016262" sldId="611"/>
        </pc:sldMkLst>
        <pc:spChg chg="mod">
          <ac:chgData name="Kochnev Kirill Romanovich" userId="S::kkochnev@ozon.ru::7ec233ba-5f4f-4279-8e83-e6b3ebb77aee" providerId="AD" clId="Web-{A1B2D1EC-7CCE-A20D-D2E8-8B0776317DB2}" dt="2022-04-07T12:40:32.653" v="4511" actId="20577"/>
          <ac:spMkLst>
            <pc:docMk/>
            <pc:sldMk cId="1390016262" sldId="611"/>
            <ac:spMk id="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A1B2D1EC-7CCE-A20D-D2E8-8B0776317DB2}" dt="2022-04-07T12:50:08.622" v="4851" actId="1076"/>
        <pc:sldMkLst>
          <pc:docMk/>
          <pc:sldMk cId="673297884" sldId="612"/>
        </pc:sldMkLst>
        <pc:spChg chg="mod">
          <ac:chgData name="Kochnev Kirill Romanovich" userId="S::kkochnev@ozon.ru::7ec233ba-5f4f-4279-8e83-e6b3ebb77aee" providerId="AD" clId="Web-{A1B2D1EC-7CCE-A20D-D2E8-8B0776317DB2}" dt="2022-04-07T12:41:05.936" v="4531" actId="20577"/>
          <ac:spMkLst>
            <pc:docMk/>
            <pc:sldMk cId="673297884" sldId="61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1B2D1EC-7CCE-A20D-D2E8-8B0776317DB2}" dt="2022-04-07T12:48:54.682" v="4841" actId="20577"/>
          <ac:spMkLst>
            <pc:docMk/>
            <pc:sldMk cId="673297884" sldId="612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1B2D1EC-7CCE-A20D-D2E8-8B0776317DB2}" dt="2022-04-07T12:50:01.075" v="4848" actId="14100"/>
          <ac:picMkLst>
            <pc:docMk/>
            <pc:sldMk cId="673297884" sldId="612"/>
            <ac:picMk id="6" creationId="{2CD63399-8C64-876A-183C-C2C22E74AF81}"/>
          </ac:picMkLst>
        </pc:picChg>
        <pc:picChg chg="del">
          <ac:chgData name="Kochnev Kirill Romanovich" userId="S::kkochnev@ozon.ru::7ec233ba-5f4f-4279-8e83-e6b3ebb77aee" providerId="AD" clId="Web-{A1B2D1EC-7CCE-A20D-D2E8-8B0776317DB2}" dt="2022-04-07T12:41:06.826" v="4532"/>
          <ac:picMkLst>
            <pc:docMk/>
            <pc:sldMk cId="673297884" sldId="612"/>
            <ac:picMk id="7" creationId="{7E832E71-FB1D-B6EE-5D86-7F4038D0D3B9}"/>
          </ac:picMkLst>
        </pc:picChg>
        <pc:picChg chg="add mod">
          <ac:chgData name="Kochnev Kirill Romanovich" userId="S::kkochnev@ozon.ru::7ec233ba-5f4f-4279-8e83-e6b3ebb77aee" providerId="AD" clId="Web-{A1B2D1EC-7CCE-A20D-D2E8-8B0776317DB2}" dt="2022-04-07T12:50:08.622" v="4851" actId="1076"/>
          <ac:picMkLst>
            <pc:docMk/>
            <pc:sldMk cId="673297884" sldId="612"/>
            <ac:picMk id="8" creationId="{46236AA4-4270-8E2A-D5FC-EAA32355FA7B}"/>
          </ac:picMkLst>
        </pc:picChg>
      </pc:sldChg>
    </pc:docChg>
  </pc:docChgLst>
  <pc:docChgLst>
    <pc:chgData name="Kochnev Kirill Romanovich" userId="S::kkochnev@ozon.ru::7ec233ba-5f4f-4279-8e83-e6b3ebb77aee" providerId="AD" clId="Web-{8961A658-B314-0709-BABA-F18EE27E88E3}"/>
    <pc:docChg chg="addSld modSld modSection">
      <pc:chgData name="Kochnev Kirill Romanovich" userId="S::kkochnev@ozon.ru::7ec233ba-5f4f-4279-8e83-e6b3ebb77aee" providerId="AD" clId="Web-{8961A658-B314-0709-BABA-F18EE27E88E3}" dt="2022-05-13T14:19:01.191" v="375" actId="14100"/>
      <pc:docMkLst>
        <pc:docMk/>
      </pc:docMkLst>
      <pc:sldChg chg="modSp">
        <pc:chgData name="Kochnev Kirill Romanovich" userId="S::kkochnev@ozon.ru::7ec233ba-5f4f-4279-8e83-e6b3ebb77aee" providerId="AD" clId="Web-{8961A658-B314-0709-BABA-F18EE27E88E3}" dt="2022-05-13T14:00:53.316" v="248" actId="20577"/>
        <pc:sldMkLst>
          <pc:docMk/>
          <pc:sldMk cId="1712973508" sldId="677"/>
        </pc:sldMkLst>
        <pc:spChg chg="mod">
          <ac:chgData name="Kochnev Kirill Romanovich" userId="S::kkochnev@ozon.ru::7ec233ba-5f4f-4279-8e83-e6b3ebb77aee" providerId="AD" clId="Web-{8961A658-B314-0709-BABA-F18EE27E88E3}" dt="2022-05-13T14:00:53.316" v="248" actId="20577"/>
          <ac:spMkLst>
            <pc:docMk/>
            <pc:sldMk cId="1712973508" sldId="677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4:01:08.113" v="251" actId="20577"/>
        <pc:sldMkLst>
          <pc:docMk/>
          <pc:sldMk cId="2009680107" sldId="679"/>
        </pc:sldMkLst>
        <pc:spChg chg="mod">
          <ac:chgData name="Kochnev Kirill Romanovich" userId="S::kkochnev@ozon.ru::7ec233ba-5f4f-4279-8e83-e6b3ebb77aee" providerId="AD" clId="Web-{8961A658-B314-0709-BABA-F18EE27E88E3}" dt="2022-05-13T14:01:08.113" v="251" actId="20577"/>
          <ac:spMkLst>
            <pc:docMk/>
            <pc:sldMk cId="2009680107" sldId="679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4:01:26.067" v="255" actId="20577"/>
        <pc:sldMkLst>
          <pc:docMk/>
          <pc:sldMk cId="1606791287" sldId="680"/>
        </pc:sldMkLst>
        <pc:spChg chg="mod">
          <ac:chgData name="Kochnev Kirill Romanovich" userId="S::kkochnev@ozon.ru::7ec233ba-5f4f-4279-8e83-e6b3ebb77aee" providerId="AD" clId="Web-{8961A658-B314-0709-BABA-F18EE27E88E3}" dt="2022-05-13T14:01:26.067" v="255" actId="20577"/>
          <ac:spMkLst>
            <pc:docMk/>
            <pc:sldMk cId="1606791287" sldId="680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4:16:03.796" v="260" actId="20577"/>
        <pc:sldMkLst>
          <pc:docMk/>
          <pc:sldMk cId="3914538414" sldId="681"/>
        </pc:sldMkLst>
        <pc:spChg chg="mod">
          <ac:chgData name="Kochnev Kirill Romanovich" userId="S::kkochnev@ozon.ru::7ec233ba-5f4f-4279-8e83-e6b3ebb77aee" providerId="AD" clId="Web-{8961A658-B314-0709-BABA-F18EE27E88E3}" dt="2022-05-13T14:16:03.796" v="260" actId="20577"/>
          <ac:spMkLst>
            <pc:docMk/>
            <pc:sldMk cId="3914538414" sldId="681"/>
            <ac:spMk id="42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8961A658-B314-0709-BABA-F18EE27E88E3}" dt="2022-05-13T14:19:01.191" v="375" actId="14100"/>
        <pc:sldMkLst>
          <pc:docMk/>
          <pc:sldMk cId="2087803872" sldId="682"/>
        </pc:sldMkLst>
        <pc:spChg chg="add del mod">
          <ac:chgData name="Kochnev Kirill Romanovich" userId="S::kkochnev@ozon.ru::7ec233ba-5f4f-4279-8e83-e6b3ebb77aee" providerId="AD" clId="Web-{8961A658-B314-0709-BABA-F18EE27E88E3}" dt="2022-05-13T14:18:03.018" v="332"/>
          <ac:spMkLst>
            <pc:docMk/>
            <pc:sldMk cId="2087803872" sldId="682"/>
            <ac:spMk id="2" creationId="{D743F0E6-66F8-75CC-86BD-7B614677F270}"/>
          </ac:spMkLst>
        </pc:spChg>
        <pc:spChg chg="mod">
          <ac:chgData name="Kochnev Kirill Romanovich" userId="S::kkochnev@ozon.ru::7ec233ba-5f4f-4279-8e83-e6b3ebb77aee" providerId="AD" clId="Web-{8961A658-B314-0709-BABA-F18EE27E88E3}" dt="2022-05-13T14:18:26.706" v="372" actId="20577"/>
          <ac:spMkLst>
            <pc:docMk/>
            <pc:sldMk cId="2087803872" sldId="682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8961A658-B314-0709-BABA-F18EE27E88E3}" dt="2022-05-13T14:19:01.191" v="375" actId="14100"/>
          <ac:picMkLst>
            <pc:docMk/>
            <pc:sldMk cId="2087803872" sldId="682"/>
            <ac:picMk id="3" creationId="{815093F7-D0CA-1075-18BC-EF75229E5EF4}"/>
          </ac:picMkLst>
        </pc:picChg>
      </pc:sldChg>
      <pc:sldChg chg="modSp">
        <pc:chgData name="Kochnev Kirill Romanovich" userId="S::kkochnev@ozon.ru::7ec233ba-5f4f-4279-8e83-e6b3ebb77aee" providerId="AD" clId="Web-{8961A658-B314-0709-BABA-F18EE27E88E3}" dt="2022-05-13T14:16:19.843" v="266" actId="20577"/>
        <pc:sldMkLst>
          <pc:docMk/>
          <pc:sldMk cId="470126214" sldId="683"/>
        </pc:sldMkLst>
        <pc:spChg chg="mod">
          <ac:chgData name="Kochnev Kirill Romanovich" userId="S::kkochnev@ozon.ru::7ec233ba-5f4f-4279-8e83-e6b3ebb77aee" providerId="AD" clId="Web-{8961A658-B314-0709-BABA-F18EE27E88E3}" dt="2022-05-13T14:16:19.843" v="266" actId="20577"/>
          <ac:spMkLst>
            <pc:docMk/>
            <pc:sldMk cId="470126214" sldId="683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4:16:42.812" v="270" actId="20577"/>
        <pc:sldMkLst>
          <pc:docMk/>
          <pc:sldMk cId="53713137" sldId="684"/>
        </pc:sldMkLst>
        <pc:spChg chg="mod">
          <ac:chgData name="Kochnev Kirill Romanovich" userId="S::kkochnev@ozon.ru::7ec233ba-5f4f-4279-8e83-e6b3ebb77aee" providerId="AD" clId="Web-{8961A658-B314-0709-BABA-F18EE27E88E3}" dt="2022-05-13T14:16:42.812" v="270" actId="20577"/>
          <ac:spMkLst>
            <pc:docMk/>
            <pc:sldMk cId="53713137" sldId="684"/>
            <ac:spMk id="42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8961A658-B314-0709-BABA-F18EE27E88E3}" dt="2022-05-13T13:27:14.160" v="68" actId="20577"/>
        <pc:sldMkLst>
          <pc:docMk/>
          <pc:sldMk cId="48152983" sldId="685"/>
        </pc:sldMkLst>
        <pc:spChg chg="add mod">
          <ac:chgData name="Kochnev Kirill Romanovich" userId="S::kkochnev@ozon.ru::7ec233ba-5f4f-4279-8e83-e6b3ebb77aee" providerId="AD" clId="Web-{8961A658-B314-0709-BABA-F18EE27E88E3}" dt="2022-05-13T13:27:14.160" v="68" actId="20577"/>
          <ac:spMkLst>
            <pc:docMk/>
            <pc:sldMk cId="48152983" sldId="685"/>
            <ac:spMk id="2" creationId="{0C8580D1-1D02-47F7-B013-F8A69E5D512E}"/>
          </ac:spMkLst>
        </pc:spChg>
        <pc:spChg chg="del mod">
          <ac:chgData name="Kochnev Kirill Romanovich" userId="S::kkochnev@ozon.ru::7ec233ba-5f4f-4279-8e83-e6b3ebb77aee" providerId="AD" clId="Web-{8961A658-B314-0709-BABA-F18EE27E88E3}" dt="2022-05-13T13:26:45.831" v="52"/>
          <ac:spMkLst>
            <pc:docMk/>
            <pc:sldMk cId="48152983" sldId="685"/>
            <ac:spMk id="3" creationId="{859AD5F5-A9B0-4086-DA7B-0063C040C078}"/>
          </ac:spMkLst>
        </pc:spChg>
        <pc:spChg chg="mod">
          <ac:chgData name="Kochnev Kirill Romanovich" userId="S::kkochnev@ozon.ru::7ec233ba-5f4f-4279-8e83-e6b3ebb77aee" providerId="AD" clId="Web-{8961A658-B314-0709-BABA-F18EE27E88E3}" dt="2022-05-13T13:25:49.173" v="47" actId="20577"/>
          <ac:spMkLst>
            <pc:docMk/>
            <pc:sldMk cId="48152983" sldId="685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3:29:16.693" v="159" actId="20577"/>
        <pc:sldMkLst>
          <pc:docMk/>
          <pc:sldMk cId="3240079502" sldId="687"/>
        </pc:sldMkLst>
        <pc:spChg chg="mod">
          <ac:chgData name="Kochnev Kirill Romanovich" userId="S::kkochnev@ozon.ru::7ec233ba-5f4f-4279-8e83-e6b3ebb77aee" providerId="AD" clId="Web-{8961A658-B314-0709-BABA-F18EE27E88E3}" dt="2022-05-13T13:29:16.693" v="159" actId="20577"/>
          <ac:spMkLst>
            <pc:docMk/>
            <pc:sldMk cId="3240079502" sldId="687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4:16:30.765" v="267" actId="20577"/>
        <pc:sldMkLst>
          <pc:docMk/>
          <pc:sldMk cId="3072456429" sldId="688"/>
        </pc:sldMkLst>
        <pc:spChg chg="mod">
          <ac:chgData name="Kochnev Kirill Romanovich" userId="S::kkochnev@ozon.ru::7ec233ba-5f4f-4279-8e83-e6b3ebb77aee" providerId="AD" clId="Web-{8961A658-B314-0709-BABA-F18EE27E88E3}" dt="2022-05-13T14:16:30.765" v="267" actId="20577"/>
          <ac:spMkLst>
            <pc:docMk/>
            <pc:sldMk cId="3072456429" sldId="688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8961A658-B314-0709-BABA-F18EE27E88E3}" dt="2022-05-13T13:29:21.381" v="160" actId="20577"/>
        <pc:sldMkLst>
          <pc:docMk/>
          <pc:sldMk cId="2965644096" sldId="689"/>
        </pc:sldMkLst>
        <pc:spChg chg="mod">
          <ac:chgData name="Kochnev Kirill Romanovich" userId="S::kkochnev@ozon.ru::7ec233ba-5f4f-4279-8e83-e6b3ebb77aee" providerId="AD" clId="Web-{8961A658-B314-0709-BABA-F18EE27E88E3}" dt="2022-05-13T13:29:21.381" v="160" actId="20577"/>
          <ac:spMkLst>
            <pc:docMk/>
            <pc:sldMk cId="2965644096" sldId="689"/>
            <ac:spMk id="42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8961A658-B314-0709-BABA-F18EE27E88E3}" dt="2022-05-13T13:31:52.525" v="242" actId="20577"/>
        <pc:sldMkLst>
          <pc:docMk/>
          <pc:sldMk cId="697847113" sldId="690"/>
        </pc:sldMkLst>
        <pc:spChg chg="add del mod">
          <ac:chgData name="Kochnev Kirill Romanovich" userId="S::kkochnev@ozon.ru::7ec233ba-5f4f-4279-8e83-e6b3ebb77aee" providerId="AD" clId="Web-{8961A658-B314-0709-BABA-F18EE27E88E3}" dt="2022-05-13T13:29:59.319" v="165"/>
          <ac:spMkLst>
            <pc:docMk/>
            <pc:sldMk cId="697847113" sldId="690"/>
            <ac:spMk id="3" creationId="{31DB1CB7-971E-4391-7424-E630AA9B4F8C}"/>
          </ac:spMkLst>
        </pc:spChg>
        <pc:spChg chg="add mod">
          <ac:chgData name="Kochnev Kirill Romanovich" userId="S::kkochnev@ozon.ru::7ec233ba-5f4f-4279-8e83-e6b3ebb77aee" providerId="AD" clId="Web-{8961A658-B314-0709-BABA-F18EE27E88E3}" dt="2022-05-13T13:31:52.525" v="242" actId="20577"/>
          <ac:spMkLst>
            <pc:docMk/>
            <pc:sldMk cId="697847113" sldId="690"/>
            <ac:spMk id="4" creationId="{8200E611-106C-E8FC-428A-783B86413C39}"/>
          </ac:spMkLst>
        </pc:spChg>
        <pc:spChg chg="del">
          <ac:chgData name="Kochnev Kirill Romanovich" userId="S::kkochnev@ozon.ru::7ec233ba-5f4f-4279-8e83-e6b3ebb77aee" providerId="AD" clId="Web-{8961A658-B314-0709-BABA-F18EE27E88E3}" dt="2022-05-13T13:29:56.475" v="162"/>
          <ac:spMkLst>
            <pc:docMk/>
            <pc:sldMk cId="697847113" sldId="690"/>
            <ac:spMk id="42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8961A658-B314-0709-BABA-F18EE27E88E3}" dt="2022-05-13T14:17:54.205" v="330" actId="20577"/>
        <pc:sldMkLst>
          <pc:docMk/>
          <pc:sldMk cId="454697967" sldId="691"/>
        </pc:sldMkLst>
        <pc:spChg chg="mod">
          <ac:chgData name="Kochnev Kirill Romanovich" userId="S::kkochnev@ozon.ru::7ec233ba-5f4f-4279-8e83-e6b3ebb77aee" providerId="AD" clId="Web-{8961A658-B314-0709-BABA-F18EE27E88E3}" dt="2022-05-13T14:17:54.205" v="330" actId="20577"/>
          <ac:spMkLst>
            <pc:docMk/>
            <pc:sldMk cId="454697967" sldId="691"/>
            <ac:spMk id="2" creationId="{D743F0E6-66F8-75CC-86BD-7B614677F270}"/>
          </ac:spMkLst>
        </pc:spChg>
        <pc:spChg chg="mod">
          <ac:chgData name="Kochnev Kirill Romanovich" userId="S::kkochnev@ozon.ru::7ec233ba-5f4f-4279-8e83-e6b3ebb77aee" providerId="AD" clId="Web-{8961A658-B314-0709-BABA-F18EE27E88E3}" dt="2022-05-13T14:17:38.908" v="321" actId="20577"/>
          <ac:spMkLst>
            <pc:docMk/>
            <pc:sldMk cId="454697967" sldId="691"/>
            <ac:spMk id="422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D3DDA62C-A4AF-7FBB-592F-8EAD83F0FCF6}"/>
    <pc:docChg chg="addSld delSld modSld sldOrd modSection">
      <pc:chgData name="Kochnev Kirill Romanovich" userId="S::kkochnev@ozon.ru::7ec233ba-5f4f-4279-8e83-e6b3ebb77aee" providerId="AD" clId="Web-{D3DDA62C-A4AF-7FBB-592F-8EAD83F0FCF6}" dt="2022-04-20T10:58:58.167" v="2179" actId="20577"/>
      <pc:docMkLst>
        <pc:docMk/>
      </pc:docMkLst>
      <pc:sldChg chg="del">
        <pc:chgData name="Kochnev Kirill Romanovich" userId="S::kkochnev@ozon.ru::7ec233ba-5f4f-4279-8e83-e6b3ebb77aee" providerId="AD" clId="Web-{D3DDA62C-A4AF-7FBB-592F-8EAD83F0FCF6}" dt="2022-04-19T23:18:33.421" v="1514"/>
        <pc:sldMkLst>
          <pc:docMk/>
          <pc:sldMk cId="741195503" sldId="488"/>
        </pc:sldMkLst>
      </pc:sldChg>
      <pc:sldChg chg="del">
        <pc:chgData name="Kochnev Kirill Romanovich" userId="S::kkochnev@ozon.ru::7ec233ba-5f4f-4279-8e83-e6b3ebb77aee" providerId="AD" clId="Web-{D3DDA62C-A4AF-7FBB-592F-8EAD83F0FCF6}" dt="2022-04-19T23:18:35.843" v="1515"/>
        <pc:sldMkLst>
          <pc:docMk/>
          <pc:sldMk cId="1240730059" sldId="567"/>
        </pc:sldMkLst>
      </pc:sldChg>
      <pc:sldChg chg="modSp">
        <pc:chgData name="Kochnev Kirill Romanovich" userId="S::kkochnev@ozon.ru::7ec233ba-5f4f-4279-8e83-e6b3ebb77aee" providerId="AD" clId="Web-{D3DDA62C-A4AF-7FBB-592F-8EAD83F0FCF6}" dt="2022-04-20T09:39:44.566" v="1890" actId="20577"/>
        <pc:sldMkLst>
          <pc:docMk/>
          <pc:sldMk cId="238285692" sldId="570"/>
        </pc:sldMkLst>
        <pc:spChg chg="mod">
          <ac:chgData name="Kochnev Kirill Romanovich" userId="S::kkochnev@ozon.ru::7ec233ba-5f4f-4279-8e83-e6b3ebb77aee" providerId="AD" clId="Web-{D3DDA62C-A4AF-7FBB-592F-8EAD83F0FCF6}" dt="2022-04-20T09:39:44.566" v="1890" actId="20577"/>
          <ac:spMkLst>
            <pc:docMk/>
            <pc:sldMk cId="238285692" sldId="570"/>
            <ac:spMk id="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D3DDA62C-A4AF-7FBB-592F-8EAD83F0FCF6}" dt="2022-04-19T23:18:51.859" v="1525" actId="20577"/>
        <pc:sldMkLst>
          <pc:docMk/>
          <pc:sldMk cId="257589231" sldId="605"/>
        </pc:sldMkLst>
        <pc:spChg chg="mod">
          <ac:chgData name="Kochnev Kirill Romanovich" userId="S::kkochnev@ozon.ru::7ec233ba-5f4f-4279-8e83-e6b3ebb77aee" providerId="AD" clId="Web-{D3DDA62C-A4AF-7FBB-592F-8EAD83F0FCF6}" dt="2022-04-19T23:18:40.125" v="1519" actId="20577"/>
          <ac:spMkLst>
            <pc:docMk/>
            <pc:sldMk cId="257589231" sldId="605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3:18:51.859" v="1525" actId="20577"/>
          <ac:spMkLst>
            <pc:docMk/>
            <pc:sldMk cId="257589231" sldId="605"/>
            <ac:spMk id="16" creationId="{3A7DE735-62C0-96F1-CC7C-E3C2A62A979A}"/>
          </ac:spMkLst>
        </pc:spChg>
        <pc:picChg chg="add mod">
          <ac:chgData name="Kochnev Kirill Romanovich" userId="S::kkochnev@ozon.ru::7ec233ba-5f4f-4279-8e83-e6b3ebb77aee" providerId="AD" clId="Web-{D3DDA62C-A4AF-7FBB-592F-8EAD83F0FCF6}" dt="2022-04-19T23:18:45.953" v="1523" actId="14100"/>
          <ac:picMkLst>
            <pc:docMk/>
            <pc:sldMk cId="257589231" sldId="605"/>
            <ac:picMk id="3" creationId="{8B0E112D-25B5-FD82-5BE8-F0346C632CDC}"/>
          </ac:picMkLst>
        </pc:picChg>
        <pc:picChg chg="del">
          <ac:chgData name="Kochnev Kirill Romanovich" userId="S::kkochnev@ozon.ru::7ec233ba-5f4f-4279-8e83-e6b3ebb77aee" providerId="AD" clId="Web-{D3DDA62C-A4AF-7FBB-592F-8EAD83F0FCF6}" dt="2022-04-19T23:18:41.375" v="1520"/>
          <ac:picMkLst>
            <pc:docMk/>
            <pc:sldMk cId="257589231" sldId="605"/>
            <ac:picMk id="4" creationId="{CBA655E2-4FDF-4CD5-B6AA-240DBC22EA0D}"/>
          </ac:picMkLst>
        </pc:picChg>
      </pc:sldChg>
      <pc:sldChg chg="delSp ord">
        <pc:chgData name="Kochnev Kirill Romanovich" userId="S::kkochnev@ozon.ru::7ec233ba-5f4f-4279-8e83-e6b3ebb77aee" providerId="AD" clId="Web-{D3DDA62C-A4AF-7FBB-592F-8EAD83F0FCF6}" dt="2022-04-20T09:05:18.747" v="1624"/>
        <pc:sldMkLst>
          <pc:docMk/>
          <pc:sldMk cId="960982964" sldId="631"/>
        </pc:sldMkLst>
        <pc:spChg chg="del">
          <ac:chgData name="Kochnev Kirill Romanovich" userId="S::kkochnev@ozon.ru::7ec233ba-5f4f-4279-8e83-e6b3ebb77aee" providerId="AD" clId="Web-{D3DDA62C-A4AF-7FBB-592F-8EAD83F0FCF6}" dt="2022-04-20T09:05:18.747" v="1624"/>
          <ac:spMkLst>
            <pc:docMk/>
            <pc:sldMk cId="960982964" sldId="631"/>
            <ac:spMk id="2" creationId="{56C8B6A9-05ED-4326-8B57-6E904580A235}"/>
          </ac:spMkLst>
        </pc:spChg>
      </pc:sldChg>
      <pc:sldChg chg="modSp">
        <pc:chgData name="Kochnev Kirill Romanovich" userId="S::kkochnev@ozon.ru::7ec233ba-5f4f-4279-8e83-e6b3ebb77aee" providerId="AD" clId="Web-{D3DDA62C-A4AF-7FBB-592F-8EAD83F0FCF6}" dt="2022-04-20T09:34:52.675" v="1772" actId="20577"/>
        <pc:sldMkLst>
          <pc:docMk/>
          <pc:sldMk cId="3792761950" sldId="632"/>
        </pc:sldMkLst>
        <pc:spChg chg="mod">
          <ac:chgData name="Kochnev Kirill Romanovich" userId="S::kkochnev@ozon.ru::7ec233ba-5f4f-4279-8e83-e6b3ebb77aee" providerId="AD" clId="Web-{D3DDA62C-A4AF-7FBB-592F-8EAD83F0FCF6}" dt="2022-04-20T09:34:52.675" v="1772" actId="20577"/>
          <ac:spMkLst>
            <pc:docMk/>
            <pc:sldMk cId="3792761950" sldId="632"/>
            <ac:spMk id="456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D3DDA62C-A4AF-7FBB-592F-8EAD83F0FCF6}" dt="2022-04-20T09:35:33.630" v="1797" actId="20577"/>
        <pc:sldMkLst>
          <pc:docMk/>
          <pc:sldMk cId="1167778034" sldId="634"/>
        </pc:sldMkLst>
        <pc:spChg chg="mod">
          <ac:chgData name="Kochnev Kirill Romanovich" userId="S::kkochnev@ozon.ru::7ec233ba-5f4f-4279-8e83-e6b3ebb77aee" providerId="AD" clId="Web-{D3DDA62C-A4AF-7FBB-592F-8EAD83F0FCF6}" dt="2022-04-20T08:58:35.349" v="1595" actId="20577"/>
          <ac:spMkLst>
            <pc:docMk/>
            <pc:sldMk cId="1167778034" sldId="634"/>
            <ac:spMk id="427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09:35:33.630" v="1797" actId="20577"/>
          <ac:spMkLst>
            <pc:docMk/>
            <pc:sldMk cId="1167778034" sldId="634"/>
            <ac:spMk id="429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08:59:07.319" v="1621" actId="20577"/>
          <ac:spMkLst>
            <pc:docMk/>
            <pc:sldMk cId="1167778034" sldId="634"/>
            <ac:spMk id="431" creationId="{00000000-0000-0000-0000-000000000000}"/>
          </ac:spMkLst>
        </pc:spChg>
        <pc:picChg chg="mod">
          <ac:chgData name="Kochnev Kirill Romanovich" userId="S::kkochnev@ozon.ru::7ec233ba-5f4f-4279-8e83-e6b3ebb77aee" providerId="AD" clId="Web-{D3DDA62C-A4AF-7FBB-592F-8EAD83F0FCF6}" dt="2022-04-20T08:58:37.333" v="1596" actId="1076"/>
          <ac:picMkLst>
            <pc:docMk/>
            <pc:sldMk cId="1167778034" sldId="634"/>
            <ac:picMk id="426" creationId="{00000000-0000-0000-0000-000000000000}"/>
          </ac:picMkLst>
        </pc:picChg>
      </pc:sldChg>
      <pc:sldChg chg="modSp">
        <pc:chgData name="Kochnev Kirill Romanovich" userId="S::kkochnev@ozon.ru::7ec233ba-5f4f-4279-8e83-e6b3ebb77aee" providerId="AD" clId="Web-{D3DDA62C-A4AF-7FBB-592F-8EAD83F0FCF6}" dt="2022-04-20T08:57:14.094" v="1589" actId="20577"/>
        <pc:sldMkLst>
          <pc:docMk/>
          <pc:sldMk cId="2179217620" sldId="636"/>
        </pc:sldMkLst>
        <pc:spChg chg="mod">
          <ac:chgData name="Kochnev Kirill Romanovich" userId="S::kkochnev@ozon.ru::7ec233ba-5f4f-4279-8e83-e6b3ebb77aee" providerId="AD" clId="Web-{D3DDA62C-A4AF-7FBB-592F-8EAD83F0FCF6}" dt="2022-04-20T08:57:14.094" v="1589" actId="20577"/>
          <ac:spMkLst>
            <pc:docMk/>
            <pc:sldMk cId="2179217620" sldId="636"/>
            <ac:spMk id="413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08:56:40.999" v="1564" actId="20577"/>
          <ac:spMkLst>
            <pc:docMk/>
            <pc:sldMk cId="2179217620" sldId="636"/>
            <ac:spMk id="416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08:56:40.733" v="1562" actId="20577"/>
          <ac:spMkLst>
            <pc:docMk/>
            <pc:sldMk cId="2179217620" sldId="636"/>
            <ac:spMk id="418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D3DDA62C-A4AF-7FBB-592F-8EAD83F0FCF6}" dt="2022-04-19T21:38:23.037" v="20"/>
        <pc:sldMkLst>
          <pc:docMk/>
          <pc:sldMk cId="3180951781" sldId="640"/>
        </pc:sldMkLst>
        <pc:spChg chg="add del">
          <ac:chgData name="Kochnev Kirill Romanovich" userId="S::kkochnev@ozon.ru::7ec233ba-5f4f-4279-8e83-e6b3ebb77aee" providerId="AD" clId="Web-{D3DDA62C-A4AF-7FBB-592F-8EAD83F0FCF6}" dt="2022-04-19T21:25:05.281" v="1"/>
          <ac:spMkLst>
            <pc:docMk/>
            <pc:sldMk cId="3180951781" sldId="640"/>
            <ac:spMk id="9" creationId="{C8C41215-426E-E0E4-2E8D-2051D3620EFF}"/>
          </ac:spMkLst>
        </pc:spChg>
        <pc:spChg chg="add mod">
          <ac:chgData name="Kochnev Kirill Romanovich" userId="S::kkochnev@ozon.ru::7ec233ba-5f4f-4279-8e83-e6b3ebb77aee" providerId="AD" clId="Web-{D3DDA62C-A4AF-7FBB-592F-8EAD83F0FCF6}" dt="2022-04-19T21:25:34.422" v="9" actId="1076"/>
          <ac:spMkLst>
            <pc:docMk/>
            <pc:sldMk cId="3180951781" sldId="640"/>
            <ac:spMk id="10" creationId="{A96549BF-5182-EF26-744F-995C27446A4F}"/>
          </ac:spMkLst>
        </pc:spChg>
        <pc:spChg chg="add mod">
          <ac:chgData name="Kochnev Kirill Romanovich" userId="S::kkochnev@ozon.ru::7ec233ba-5f4f-4279-8e83-e6b3ebb77aee" providerId="AD" clId="Web-{D3DDA62C-A4AF-7FBB-592F-8EAD83F0FCF6}" dt="2022-04-19T21:25:30.922" v="8" actId="688"/>
          <ac:spMkLst>
            <pc:docMk/>
            <pc:sldMk cId="3180951781" sldId="640"/>
            <ac:spMk id="11" creationId="{544D9E0B-9C2A-BC80-4636-C503931C5F70}"/>
          </ac:spMkLst>
        </pc:spChg>
        <pc:picChg chg="add mod">
          <ac:chgData name="Kochnev Kirill Romanovich" userId="S::kkochnev@ozon.ru::7ec233ba-5f4f-4279-8e83-e6b3ebb77aee" providerId="AD" clId="Web-{D3DDA62C-A4AF-7FBB-592F-8EAD83F0FCF6}" dt="2022-04-19T21:25:57.579" v="14" actId="14100"/>
          <ac:picMkLst>
            <pc:docMk/>
            <pc:sldMk cId="3180951781" sldId="640"/>
            <ac:picMk id="2" creationId="{FB39BF6E-B97A-3D13-AA50-7FF3BB11EFA6}"/>
          </ac:picMkLst>
        </pc:picChg>
        <pc:picChg chg="add del">
          <ac:chgData name="Kochnev Kirill Romanovich" userId="S::kkochnev@ozon.ru::7ec233ba-5f4f-4279-8e83-e6b3ebb77aee" providerId="AD" clId="Web-{D3DDA62C-A4AF-7FBB-592F-8EAD83F0FCF6}" dt="2022-04-19T21:38:23.037" v="20"/>
          <ac:picMkLst>
            <pc:docMk/>
            <pc:sldMk cId="3180951781" sldId="640"/>
            <ac:picMk id="3" creationId="{8D0186C3-05FF-F5D4-7387-65D30EB97520}"/>
          </ac:picMkLst>
        </pc:picChg>
        <pc:picChg chg="add mod">
          <ac:chgData name="Kochnev Kirill Romanovich" userId="S::kkochnev@ozon.ru::7ec233ba-5f4f-4279-8e83-e6b3ebb77aee" providerId="AD" clId="Web-{D3DDA62C-A4AF-7FBB-592F-8EAD83F0FCF6}" dt="2022-04-19T21:27:32.191" v="16" actId="1076"/>
          <ac:picMkLst>
            <pc:docMk/>
            <pc:sldMk cId="3180951781" sldId="640"/>
            <ac:picMk id="4" creationId="{4F593868-74A1-A850-7539-7D31A73B07D2}"/>
          </ac:picMkLst>
        </pc:picChg>
        <pc:picChg chg="add del">
          <ac:chgData name="Kochnev Kirill Romanovich" userId="S::kkochnev@ozon.ru::7ec233ba-5f4f-4279-8e83-e6b3ebb77aee" providerId="AD" clId="Web-{D3DDA62C-A4AF-7FBB-592F-8EAD83F0FCF6}" dt="2022-04-19T21:38:19.850" v="18"/>
          <ac:picMkLst>
            <pc:docMk/>
            <pc:sldMk cId="3180951781" sldId="640"/>
            <ac:picMk id="13" creationId="{2FDB4B2F-BEAD-195C-544C-B8699ADC500E}"/>
          </ac:picMkLst>
        </pc:picChg>
      </pc:sldChg>
      <pc:sldChg chg="addSp delSp modSp add replId">
        <pc:chgData name="Kochnev Kirill Romanovich" userId="S::kkochnev@ozon.ru::7ec233ba-5f4f-4279-8e83-e6b3ebb77aee" providerId="AD" clId="Web-{D3DDA62C-A4AF-7FBB-592F-8EAD83F0FCF6}" dt="2022-04-19T22:04:09.565" v="847" actId="20577"/>
        <pc:sldMkLst>
          <pc:docMk/>
          <pc:sldMk cId="1837507449" sldId="641"/>
        </pc:sldMkLst>
        <pc:spChg chg="del">
          <ac:chgData name="Kochnev Kirill Romanovich" userId="S::kkochnev@ozon.ru::7ec233ba-5f4f-4279-8e83-e6b3ebb77aee" providerId="AD" clId="Web-{D3DDA62C-A4AF-7FBB-592F-8EAD83F0FCF6}" dt="2022-04-19T21:49:42.853" v="38"/>
          <ac:spMkLst>
            <pc:docMk/>
            <pc:sldMk cId="1837507449" sldId="641"/>
            <ac:spMk id="7" creationId="{D5F31256-FFBC-4CF7-2725-EB11EE6B5AE3}"/>
          </ac:spMkLst>
        </pc:spChg>
        <pc:spChg chg="del">
          <ac:chgData name="Kochnev Kirill Romanovich" userId="S::kkochnev@ozon.ru::7ec233ba-5f4f-4279-8e83-e6b3ebb77aee" providerId="AD" clId="Web-{D3DDA62C-A4AF-7FBB-592F-8EAD83F0FCF6}" dt="2022-04-19T21:49:42.853" v="37"/>
          <ac:spMkLst>
            <pc:docMk/>
            <pc:sldMk cId="1837507449" sldId="641"/>
            <ac:spMk id="8" creationId="{4E8865DA-A8DE-793C-1C8B-4EA09A35D7E9}"/>
          </ac:spMkLst>
        </pc:spChg>
        <pc:spChg chg="del">
          <ac:chgData name="Kochnev Kirill Romanovich" userId="S::kkochnev@ozon.ru::7ec233ba-5f4f-4279-8e83-e6b3ebb77aee" providerId="AD" clId="Web-{D3DDA62C-A4AF-7FBB-592F-8EAD83F0FCF6}" dt="2022-04-19T21:49:42.853" v="36"/>
          <ac:spMkLst>
            <pc:docMk/>
            <pc:sldMk cId="1837507449" sldId="641"/>
            <ac:spMk id="10" creationId="{A96549BF-5182-EF26-744F-995C27446A4F}"/>
          </ac:spMkLst>
        </pc:spChg>
        <pc:spChg chg="del">
          <ac:chgData name="Kochnev Kirill Romanovich" userId="S::kkochnev@ozon.ru::7ec233ba-5f4f-4279-8e83-e6b3ebb77aee" providerId="AD" clId="Web-{D3DDA62C-A4AF-7FBB-592F-8EAD83F0FCF6}" dt="2022-04-19T21:49:42.853" v="35"/>
          <ac:spMkLst>
            <pc:docMk/>
            <pc:sldMk cId="1837507449" sldId="641"/>
            <ac:spMk id="11" creationId="{544D9E0B-9C2A-BC80-4636-C503931C5F7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1:49:38.103" v="33" actId="20577"/>
          <ac:spMkLst>
            <pc:docMk/>
            <pc:sldMk cId="1837507449" sldId="641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2:04:09.565" v="847" actId="20577"/>
          <ac:spMkLst>
            <pc:docMk/>
            <pc:sldMk cId="1837507449" sldId="641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D3DDA62C-A4AF-7FBB-592F-8EAD83F0FCF6}" dt="2022-04-19T21:49:43.838" v="39"/>
          <ac:picMkLst>
            <pc:docMk/>
            <pc:sldMk cId="1837507449" sldId="641"/>
            <ac:picMk id="2" creationId="{FB39BF6E-B97A-3D13-AA50-7FF3BB11EFA6}"/>
          </ac:picMkLst>
        </pc:picChg>
        <pc:picChg chg="del">
          <ac:chgData name="Kochnev Kirill Romanovich" userId="S::kkochnev@ozon.ru::7ec233ba-5f4f-4279-8e83-e6b3ebb77aee" providerId="AD" clId="Web-{D3DDA62C-A4AF-7FBB-592F-8EAD83F0FCF6}" dt="2022-04-19T21:49:44.228" v="40"/>
          <ac:picMkLst>
            <pc:docMk/>
            <pc:sldMk cId="1837507449" sldId="641"/>
            <ac:picMk id="3" creationId="{8D0186C3-05FF-F5D4-7387-65D30EB97520}"/>
          </ac:picMkLst>
        </pc:picChg>
        <pc:picChg chg="del">
          <ac:chgData name="Kochnev Kirill Romanovich" userId="S::kkochnev@ozon.ru::7ec233ba-5f4f-4279-8e83-e6b3ebb77aee" providerId="AD" clId="Web-{D3DDA62C-A4AF-7FBB-592F-8EAD83F0FCF6}" dt="2022-04-19T21:49:40.322" v="34"/>
          <ac:picMkLst>
            <pc:docMk/>
            <pc:sldMk cId="1837507449" sldId="641"/>
            <ac:picMk id="4" creationId="{4F593868-74A1-A850-7539-7D31A73B07D2}"/>
          </ac:picMkLst>
        </pc:picChg>
        <pc:picChg chg="add mod">
          <ac:chgData name="Kochnev Kirill Romanovich" userId="S::kkochnev@ozon.ru::7ec233ba-5f4f-4279-8e83-e6b3ebb77aee" providerId="AD" clId="Web-{D3DDA62C-A4AF-7FBB-592F-8EAD83F0FCF6}" dt="2022-04-19T21:55:48.035" v="443" actId="14100"/>
          <ac:picMkLst>
            <pc:docMk/>
            <pc:sldMk cId="1837507449" sldId="641"/>
            <ac:picMk id="5" creationId="{18541C88-DD9D-8FFC-6082-1A52EA523A3D}"/>
          </ac:picMkLst>
        </pc:picChg>
      </pc:sldChg>
      <pc:sldChg chg="addSp delSp modSp add replId">
        <pc:chgData name="Kochnev Kirill Romanovich" userId="S::kkochnev@ozon.ru::7ec233ba-5f4f-4279-8e83-e6b3ebb77aee" providerId="AD" clId="Web-{D3DDA62C-A4AF-7FBB-592F-8EAD83F0FCF6}" dt="2022-04-19T22:04:29.847" v="856" actId="14100"/>
        <pc:sldMkLst>
          <pc:docMk/>
          <pc:sldMk cId="1391159413" sldId="642"/>
        </pc:sldMkLst>
        <pc:spChg chg="mod">
          <ac:chgData name="Kochnev Kirill Romanovich" userId="S::kkochnev@ozon.ru::7ec233ba-5f4f-4279-8e83-e6b3ebb77aee" providerId="AD" clId="Web-{D3DDA62C-A4AF-7FBB-592F-8EAD83F0FCF6}" dt="2022-04-19T21:56:05.770" v="462" actId="20577"/>
          <ac:spMkLst>
            <pc:docMk/>
            <pc:sldMk cId="1391159413" sldId="642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2:04:27.253" v="855" actId="1076"/>
          <ac:spMkLst>
            <pc:docMk/>
            <pc:sldMk cId="1391159413" sldId="642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D3DDA62C-A4AF-7FBB-592F-8EAD83F0FCF6}" dt="2022-04-19T22:04:29.847" v="856" actId="14100"/>
          <ac:picMkLst>
            <pc:docMk/>
            <pc:sldMk cId="1391159413" sldId="642"/>
            <ac:picMk id="2" creationId="{C231FF9E-E25E-93E3-3475-0C0BC62EF390}"/>
          </ac:picMkLst>
        </pc:picChg>
        <pc:picChg chg="del">
          <ac:chgData name="Kochnev Kirill Romanovich" userId="S::kkochnev@ozon.ru::7ec233ba-5f4f-4279-8e83-e6b3ebb77aee" providerId="AD" clId="Web-{D3DDA62C-A4AF-7FBB-592F-8EAD83F0FCF6}" dt="2022-04-19T21:56:06.051" v="463"/>
          <ac:picMkLst>
            <pc:docMk/>
            <pc:sldMk cId="1391159413" sldId="642"/>
            <ac:picMk id="5" creationId="{18541C88-DD9D-8FFC-6082-1A52EA523A3D}"/>
          </ac:picMkLst>
        </pc:picChg>
      </pc:sldChg>
      <pc:sldChg chg="addSp delSp modSp add replId">
        <pc:chgData name="Kochnev Kirill Romanovich" userId="S::kkochnev@ozon.ru::7ec233ba-5f4f-4279-8e83-e6b3ebb77aee" providerId="AD" clId="Web-{D3DDA62C-A4AF-7FBB-592F-8EAD83F0FCF6}" dt="2022-04-19T22:15:34.725" v="1035" actId="20577"/>
        <pc:sldMkLst>
          <pc:docMk/>
          <pc:sldMk cId="804204617" sldId="643"/>
        </pc:sldMkLst>
        <pc:spChg chg="mod">
          <ac:chgData name="Kochnev Kirill Romanovich" userId="S::kkochnev@ozon.ru::7ec233ba-5f4f-4279-8e83-e6b3ebb77aee" providerId="AD" clId="Web-{D3DDA62C-A4AF-7FBB-592F-8EAD83F0FCF6}" dt="2022-04-19T22:04:50.519" v="866" actId="20577"/>
          <ac:spMkLst>
            <pc:docMk/>
            <pc:sldMk cId="804204617" sldId="643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2:15:34.725" v="1035" actId="20577"/>
          <ac:spMkLst>
            <pc:docMk/>
            <pc:sldMk cId="804204617" sldId="643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D3DDA62C-A4AF-7FBB-592F-8EAD83F0FCF6}" dt="2022-04-19T22:05:32.739" v="867"/>
          <ac:picMkLst>
            <pc:docMk/>
            <pc:sldMk cId="804204617" sldId="643"/>
            <ac:picMk id="2" creationId="{C231FF9E-E25E-93E3-3475-0C0BC62EF390}"/>
          </ac:picMkLst>
        </pc:picChg>
        <pc:picChg chg="add mod">
          <ac:chgData name="Kochnev Kirill Romanovich" userId="S::kkochnev@ozon.ru::7ec233ba-5f4f-4279-8e83-e6b3ebb77aee" providerId="AD" clId="Web-{D3DDA62C-A4AF-7FBB-592F-8EAD83F0FCF6}" dt="2022-04-19T22:13:24.080" v="943" actId="14100"/>
          <ac:picMkLst>
            <pc:docMk/>
            <pc:sldMk cId="804204617" sldId="643"/>
            <ac:picMk id="3" creationId="{F03B0A0C-3556-6068-DB7B-F2B52AC09724}"/>
          </ac:picMkLst>
        </pc:picChg>
      </pc:sldChg>
      <pc:sldChg chg="addSp delSp modSp add replId">
        <pc:chgData name="Kochnev Kirill Romanovich" userId="S::kkochnev@ozon.ru::7ec233ba-5f4f-4279-8e83-e6b3ebb77aee" providerId="AD" clId="Web-{D3DDA62C-A4AF-7FBB-592F-8EAD83F0FCF6}" dt="2022-04-19T22:25:19.366" v="1245" actId="14100"/>
        <pc:sldMkLst>
          <pc:docMk/>
          <pc:sldMk cId="4043099407" sldId="644"/>
        </pc:sldMkLst>
        <pc:spChg chg="mod">
          <ac:chgData name="Kochnev Kirill Romanovich" userId="S::kkochnev@ozon.ru::7ec233ba-5f4f-4279-8e83-e6b3ebb77aee" providerId="AD" clId="Web-{D3DDA62C-A4AF-7FBB-592F-8EAD83F0FCF6}" dt="2022-04-19T22:17:13.649" v="1049" actId="20577"/>
          <ac:spMkLst>
            <pc:docMk/>
            <pc:sldMk cId="4043099407" sldId="64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2:25:12.413" v="1244" actId="14100"/>
          <ac:spMkLst>
            <pc:docMk/>
            <pc:sldMk cId="4043099407" sldId="644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D3DDA62C-A4AF-7FBB-592F-8EAD83F0FCF6}" dt="2022-04-19T22:25:19.366" v="1245" actId="14100"/>
          <ac:picMkLst>
            <pc:docMk/>
            <pc:sldMk cId="4043099407" sldId="644"/>
            <ac:picMk id="2" creationId="{0CFA871F-B4E2-DBB6-A668-47CA2C0BC1EB}"/>
          </ac:picMkLst>
        </pc:picChg>
        <pc:picChg chg="del">
          <ac:chgData name="Kochnev Kirill Romanovich" userId="S::kkochnev@ozon.ru::7ec233ba-5f4f-4279-8e83-e6b3ebb77aee" providerId="AD" clId="Web-{D3DDA62C-A4AF-7FBB-592F-8EAD83F0FCF6}" dt="2022-04-19T22:17:16.228" v="1050"/>
          <ac:picMkLst>
            <pc:docMk/>
            <pc:sldMk cId="4043099407" sldId="644"/>
            <ac:picMk id="3" creationId="{F03B0A0C-3556-6068-DB7B-F2B52AC09724}"/>
          </ac:picMkLst>
        </pc:picChg>
      </pc:sldChg>
      <pc:sldChg chg="addSp delSp modSp add replId">
        <pc:chgData name="Kochnev Kirill Romanovich" userId="S::kkochnev@ozon.ru::7ec233ba-5f4f-4279-8e83-e6b3ebb77aee" providerId="AD" clId="Web-{D3DDA62C-A4AF-7FBB-592F-8EAD83F0FCF6}" dt="2022-04-19T22:58:07.532" v="1513" actId="1076"/>
        <pc:sldMkLst>
          <pc:docMk/>
          <pc:sldMk cId="802042682" sldId="645"/>
        </pc:sldMkLst>
        <pc:spChg chg="mod">
          <ac:chgData name="Kochnev Kirill Romanovich" userId="S::kkochnev@ozon.ru::7ec233ba-5f4f-4279-8e83-e6b3ebb77aee" providerId="AD" clId="Web-{D3DDA62C-A4AF-7FBB-592F-8EAD83F0FCF6}" dt="2022-04-19T22:53:37.164" v="1253" actId="20577"/>
          <ac:spMkLst>
            <pc:docMk/>
            <pc:sldMk cId="802042682" sldId="645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19T22:57:37.812" v="1509" actId="20577"/>
          <ac:spMkLst>
            <pc:docMk/>
            <pc:sldMk cId="802042682" sldId="645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D3DDA62C-A4AF-7FBB-592F-8EAD83F0FCF6}" dt="2022-04-19T22:51:39.458" v="1247"/>
          <ac:picMkLst>
            <pc:docMk/>
            <pc:sldMk cId="802042682" sldId="645"/>
            <ac:picMk id="2" creationId="{0CFA871F-B4E2-DBB6-A668-47CA2C0BC1EB}"/>
          </ac:picMkLst>
        </pc:picChg>
        <pc:picChg chg="add mod">
          <ac:chgData name="Kochnev Kirill Romanovich" userId="S::kkochnev@ozon.ru::7ec233ba-5f4f-4279-8e83-e6b3ebb77aee" providerId="AD" clId="Web-{D3DDA62C-A4AF-7FBB-592F-8EAD83F0FCF6}" dt="2022-04-19T22:58:07.532" v="1513" actId="1076"/>
          <ac:picMkLst>
            <pc:docMk/>
            <pc:sldMk cId="802042682" sldId="645"/>
            <ac:picMk id="3" creationId="{EC9D12DA-B907-912A-E51C-E35660E21E15}"/>
          </ac:picMkLst>
        </pc:picChg>
      </pc:sldChg>
      <pc:sldChg chg="modSp add">
        <pc:chgData name="Kochnev Kirill Romanovich" userId="S::kkochnev@ozon.ru::7ec233ba-5f4f-4279-8e83-e6b3ebb77aee" providerId="AD" clId="Web-{D3DDA62C-A4AF-7FBB-592F-8EAD83F0FCF6}" dt="2022-04-20T09:38:59.392" v="1884" actId="20577"/>
        <pc:sldMkLst>
          <pc:docMk/>
          <pc:sldMk cId="3550893410" sldId="646"/>
        </pc:sldMkLst>
        <pc:spChg chg="mod">
          <ac:chgData name="Kochnev Kirill Romanovich" userId="S::kkochnev@ozon.ru::7ec233ba-5f4f-4279-8e83-e6b3ebb77aee" providerId="AD" clId="Web-{D3DDA62C-A4AF-7FBB-592F-8EAD83F0FCF6}" dt="2022-04-20T09:38:59.392" v="1884" actId="20577"/>
          <ac:spMkLst>
            <pc:docMk/>
            <pc:sldMk cId="3550893410" sldId="646"/>
            <ac:spMk id="490" creationId="{00000000-0000-0000-0000-000000000000}"/>
          </ac:spMkLst>
        </pc:spChg>
        <pc:picChg chg="mod">
          <ac:chgData name="Kochnev Kirill Romanovich" userId="S::kkochnev@ozon.ru::7ec233ba-5f4f-4279-8e83-e6b3ebb77aee" providerId="AD" clId="Web-{D3DDA62C-A4AF-7FBB-592F-8EAD83F0FCF6}" dt="2022-04-20T09:36:40.962" v="1799" actId="1076"/>
          <ac:picMkLst>
            <pc:docMk/>
            <pc:sldMk cId="3550893410" sldId="646"/>
            <ac:picMk id="493" creationId="{00000000-0000-0000-0000-000000000000}"/>
          </ac:picMkLst>
        </pc:picChg>
        <pc:picChg chg="mod">
          <ac:chgData name="Kochnev Kirill Romanovich" userId="S::kkochnev@ozon.ru::7ec233ba-5f4f-4279-8e83-e6b3ebb77aee" providerId="AD" clId="Web-{D3DDA62C-A4AF-7FBB-592F-8EAD83F0FCF6}" dt="2022-04-20T09:36:39.572" v="1798" actId="1076"/>
          <ac:picMkLst>
            <pc:docMk/>
            <pc:sldMk cId="3550893410" sldId="646"/>
            <ac:picMk id="494" creationId="{00000000-0000-0000-0000-000000000000}"/>
          </ac:picMkLst>
        </pc:picChg>
      </pc:sldChg>
      <pc:sldChg chg="add">
        <pc:chgData name="Kochnev Kirill Romanovich" userId="S::kkochnev@ozon.ru::7ec233ba-5f4f-4279-8e83-e6b3ebb77aee" providerId="AD" clId="Web-{D3DDA62C-A4AF-7FBB-592F-8EAD83F0FCF6}" dt="2022-04-20T09:18:55.043" v="1626"/>
        <pc:sldMkLst>
          <pc:docMk/>
          <pc:sldMk cId="2271223088" sldId="647"/>
        </pc:sldMkLst>
      </pc:sldChg>
      <pc:sldChg chg="add replId">
        <pc:chgData name="Kochnev Kirill Romanovich" userId="S::kkochnev@ozon.ru::7ec233ba-5f4f-4279-8e83-e6b3ebb77aee" providerId="AD" clId="Web-{D3DDA62C-A4AF-7FBB-592F-8EAD83F0FCF6}" dt="2022-04-20T09:39:38.863" v="1885"/>
        <pc:sldMkLst>
          <pc:docMk/>
          <pc:sldMk cId="1159955041" sldId="648"/>
        </pc:sldMkLst>
      </pc:sldChg>
      <pc:sldChg chg="add">
        <pc:chgData name="Kochnev Kirill Romanovich" userId="S::kkochnev@ozon.ru::7ec233ba-5f4f-4279-8e83-e6b3ebb77aee" providerId="AD" clId="Web-{D3DDA62C-A4AF-7FBB-592F-8EAD83F0FCF6}" dt="2022-04-20T09:39:46.582" v="1891"/>
        <pc:sldMkLst>
          <pc:docMk/>
          <pc:sldMk cId="2804710879" sldId="649"/>
        </pc:sldMkLst>
      </pc:sldChg>
      <pc:sldChg chg="modSp add">
        <pc:chgData name="Kochnev Kirill Romanovich" userId="S::kkochnev@ozon.ru::7ec233ba-5f4f-4279-8e83-e6b3ebb77aee" providerId="AD" clId="Web-{D3DDA62C-A4AF-7FBB-592F-8EAD83F0FCF6}" dt="2022-04-20T10:58:58.167" v="2179" actId="20577"/>
        <pc:sldMkLst>
          <pc:docMk/>
          <pc:sldMk cId="1121402721" sldId="650"/>
        </pc:sldMkLst>
        <pc:spChg chg="mod">
          <ac:chgData name="Kochnev Kirill Romanovich" userId="S::kkochnev@ozon.ru::7ec233ba-5f4f-4279-8e83-e6b3ebb77aee" providerId="AD" clId="Web-{D3DDA62C-A4AF-7FBB-592F-8EAD83F0FCF6}" dt="2022-04-20T10:58:58.167" v="2179" actId="20577"/>
          <ac:spMkLst>
            <pc:docMk/>
            <pc:sldMk cId="1121402721" sldId="650"/>
            <ac:spMk id="532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09:44:53.896" v="1894" actId="20577"/>
          <ac:spMkLst>
            <pc:docMk/>
            <pc:sldMk cId="1121402721" sldId="650"/>
            <ac:spMk id="533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D3DDA62C-A4AF-7FBB-592F-8EAD83F0FCF6}" dt="2022-04-20T10:58:55.854" v="2178" actId="20577"/>
        <pc:sldMkLst>
          <pc:docMk/>
          <pc:sldMk cId="3334773691" sldId="651"/>
        </pc:sldMkLst>
        <pc:spChg chg="del">
          <ac:chgData name="Kochnev Kirill Romanovich" userId="S::kkochnev@ozon.ru::7ec233ba-5f4f-4279-8e83-e6b3ebb77aee" providerId="AD" clId="Web-{D3DDA62C-A4AF-7FBB-592F-8EAD83F0FCF6}" dt="2022-04-20T10:32:44.009" v="1904"/>
          <ac:spMkLst>
            <pc:docMk/>
            <pc:sldMk cId="3334773691" sldId="651"/>
            <ac:spMk id="53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10:58:55.854" v="2178" actId="20577"/>
          <ac:spMkLst>
            <pc:docMk/>
            <pc:sldMk cId="3334773691" sldId="651"/>
            <ac:spMk id="532" creationId="{00000000-0000-0000-0000-000000000000}"/>
          </ac:spMkLst>
        </pc:spChg>
        <pc:spChg chg="mod">
          <ac:chgData name="Kochnev Kirill Romanovich" userId="S::kkochnev@ozon.ru::7ec233ba-5f4f-4279-8e83-e6b3ebb77aee" providerId="AD" clId="Web-{D3DDA62C-A4AF-7FBB-592F-8EAD83F0FCF6}" dt="2022-04-20T10:52:35.831" v="2170" actId="20577"/>
          <ac:spMkLst>
            <pc:docMk/>
            <pc:sldMk cId="3334773691" sldId="651"/>
            <ac:spMk id="53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D3DDA62C-A4AF-7FBB-592F-8EAD83F0FCF6}" dt="2022-04-20T10:52:41.815" v="2172" actId="1076"/>
          <ac:picMkLst>
            <pc:docMk/>
            <pc:sldMk cId="3334773691" sldId="651"/>
            <ac:picMk id="2" creationId="{952E6B13-9DAC-ABE8-5728-0CD3424C8B27}"/>
          </ac:picMkLst>
        </pc:picChg>
        <pc:picChg chg="add mod">
          <ac:chgData name="Kochnev Kirill Romanovich" userId="S::kkochnev@ozon.ru::7ec233ba-5f4f-4279-8e83-e6b3ebb77aee" providerId="AD" clId="Web-{D3DDA62C-A4AF-7FBB-592F-8EAD83F0FCF6}" dt="2022-04-20T10:52:38.206" v="2171" actId="1076"/>
          <ac:picMkLst>
            <pc:docMk/>
            <pc:sldMk cId="3334773691" sldId="651"/>
            <ac:picMk id="3" creationId="{B99EFDC4-EFFF-2266-51E2-F4D99DDE0D14}"/>
          </ac:picMkLst>
        </pc:picChg>
        <pc:picChg chg="del">
          <ac:chgData name="Kochnev Kirill Romanovich" userId="S::kkochnev@ozon.ru::7ec233ba-5f4f-4279-8e83-e6b3ebb77aee" providerId="AD" clId="Web-{D3DDA62C-A4AF-7FBB-592F-8EAD83F0FCF6}" dt="2022-04-20T10:32:45.212" v="1905"/>
          <ac:picMkLst>
            <pc:docMk/>
            <pc:sldMk cId="3334773691" sldId="651"/>
            <ac:picMk id="535" creationId="{00000000-0000-0000-0000-000000000000}"/>
          </ac:picMkLst>
        </pc:picChg>
      </pc:sldChg>
    </pc:docChg>
  </pc:docChgLst>
  <pc:docChgLst>
    <pc:chgData name="Kochnev Kirill Romanovich" userId="S::kkochnev@ozon.ru::7ec233ba-5f4f-4279-8e83-e6b3ebb77aee" providerId="AD" clId="Web-{E296D4AB-32C9-E57D-0768-E9C26F4F1515}"/>
    <pc:docChg chg="modSld">
      <pc:chgData name="Kochnev Kirill Romanovich" userId="S::kkochnev@ozon.ru::7ec233ba-5f4f-4279-8e83-e6b3ebb77aee" providerId="AD" clId="Web-{E296D4AB-32C9-E57D-0768-E9C26F4F1515}" dt="2022-04-20T11:40:44.089" v="8" actId="20577"/>
      <pc:docMkLst>
        <pc:docMk/>
      </pc:docMkLst>
      <pc:sldChg chg="modSp">
        <pc:chgData name="Kochnev Kirill Romanovich" userId="S::kkochnev@ozon.ru::7ec233ba-5f4f-4279-8e83-e6b3ebb77aee" providerId="AD" clId="Web-{E296D4AB-32C9-E57D-0768-E9C26F4F1515}" dt="2022-04-20T11:02:15.195" v="1" actId="20577"/>
        <pc:sldMkLst>
          <pc:docMk/>
          <pc:sldMk cId="2179217620" sldId="636"/>
        </pc:sldMkLst>
        <pc:spChg chg="mod">
          <ac:chgData name="Kochnev Kirill Romanovich" userId="S::kkochnev@ozon.ru::7ec233ba-5f4f-4279-8e83-e6b3ebb77aee" providerId="AD" clId="Web-{E296D4AB-32C9-E57D-0768-E9C26F4F1515}" dt="2022-04-20T11:02:15.195" v="1" actId="20577"/>
          <ac:spMkLst>
            <pc:docMk/>
            <pc:sldMk cId="2179217620" sldId="636"/>
            <ac:spMk id="416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E296D4AB-32C9-E57D-0768-E9C26F4F1515}" dt="2022-04-20T11:40:44.089" v="8" actId="20577"/>
        <pc:sldMkLst>
          <pc:docMk/>
          <pc:sldMk cId="1121402721" sldId="650"/>
        </pc:sldMkLst>
        <pc:spChg chg="mod">
          <ac:chgData name="Kochnev Kirill Romanovich" userId="S::kkochnev@ozon.ru::7ec233ba-5f4f-4279-8e83-e6b3ebb77aee" providerId="AD" clId="Web-{E296D4AB-32C9-E57D-0768-E9C26F4F1515}" dt="2022-04-20T11:40:44.089" v="8" actId="20577"/>
          <ac:spMkLst>
            <pc:docMk/>
            <pc:sldMk cId="1121402721" sldId="650"/>
            <ac:spMk id="533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9D2E76AA-2C22-2195-914D-E27BBB0A4068}"/>
    <pc:docChg chg="modSld">
      <pc:chgData name="Kochnev Kirill Romanovich" userId="S::kkochnev@ozon.ru::7ec233ba-5f4f-4279-8e83-e6b3ebb77aee" providerId="AD" clId="Web-{9D2E76AA-2C22-2195-914D-E27BBB0A4068}" dt="2022-04-25T21:28:05.764" v="25" actId="20577"/>
      <pc:docMkLst>
        <pc:docMk/>
      </pc:docMkLst>
      <pc:sldChg chg="modSp">
        <pc:chgData name="Kochnev Kirill Romanovich" userId="S::kkochnev@ozon.ru::7ec233ba-5f4f-4279-8e83-e6b3ebb77aee" providerId="AD" clId="Web-{9D2E76AA-2C22-2195-914D-E27BBB0A4068}" dt="2022-04-25T21:27:53.326" v="19" actId="20577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9D2E76AA-2C22-2195-914D-E27BBB0A4068}" dt="2022-04-25T21:27:53.326" v="19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9D2E76AA-2C22-2195-914D-E27BBB0A4068}" dt="2022-04-25T21:28:05.764" v="25" actId="20577"/>
        <pc:sldMkLst>
          <pc:docMk/>
          <pc:sldMk cId="1712973508" sldId="677"/>
        </pc:sldMkLst>
        <pc:spChg chg="mod">
          <ac:chgData name="Kochnev Kirill Romanovich" userId="S::kkochnev@ozon.ru::7ec233ba-5f4f-4279-8e83-e6b3ebb77aee" providerId="AD" clId="Web-{9D2E76AA-2C22-2195-914D-E27BBB0A4068}" dt="2022-04-25T21:28:05.764" v="25" actId="20577"/>
          <ac:spMkLst>
            <pc:docMk/>
            <pc:sldMk cId="1712973508" sldId="677"/>
            <ac:spMk id="421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71EE5063-8F70-7064-B232-0294384F452E}"/>
    <pc:docChg chg="addSld modSld sldOrd modSection">
      <pc:chgData name="Kochnev Kirill Romanovich" userId="S::kkochnev@ozon.ru::7ec233ba-5f4f-4279-8e83-e6b3ebb77aee" providerId="AD" clId="Web-{71EE5063-8F70-7064-B232-0294384F452E}" dt="2022-04-20T11:50:17.201" v="162" actId="1076"/>
      <pc:docMkLst>
        <pc:docMk/>
      </pc:docMkLst>
      <pc:sldChg chg="modSp">
        <pc:chgData name="Kochnev Kirill Romanovich" userId="S::kkochnev@ozon.ru::7ec233ba-5f4f-4279-8e83-e6b3ebb77aee" providerId="AD" clId="Web-{71EE5063-8F70-7064-B232-0294384F452E}" dt="2022-04-20T11:49:44.622" v="130" actId="20577"/>
        <pc:sldMkLst>
          <pc:docMk/>
          <pc:sldMk cId="2804710879" sldId="649"/>
        </pc:sldMkLst>
        <pc:spChg chg="mod">
          <ac:chgData name="Kochnev Kirill Romanovich" userId="S::kkochnev@ozon.ru::7ec233ba-5f4f-4279-8e83-e6b3ebb77aee" providerId="AD" clId="Web-{71EE5063-8F70-7064-B232-0294384F452E}" dt="2022-04-20T11:49:44.622" v="130" actId="20577"/>
          <ac:spMkLst>
            <pc:docMk/>
            <pc:sldMk cId="2804710879" sldId="649"/>
            <ac:spMk id="538" creationId="{00000000-0000-0000-0000-000000000000}"/>
          </ac:spMkLst>
        </pc:spChg>
        <pc:spChg chg="mod">
          <ac:chgData name="Kochnev Kirill Romanovich" userId="S::kkochnev@ozon.ru::7ec233ba-5f4f-4279-8e83-e6b3ebb77aee" providerId="AD" clId="Web-{71EE5063-8F70-7064-B232-0294384F452E}" dt="2022-04-20T11:46:57.680" v="96" actId="20577"/>
          <ac:spMkLst>
            <pc:docMk/>
            <pc:sldMk cId="2804710879" sldId="649"/>
            <ac:spMk id="539" creationId="{00000000-0000-0000-0000-000000000000}"/>
          </ac:spMkLst>
        </pc:spChg>
      </pc:sldChg>
      <pc:sldChg chg="delSp modSp">
        <pc:chgData name="Kochnev Kirill Romanovich" userId="S::kkochnev@ozon.ru::7ec233ba-5f4f-4279-8e83-e6b3ebb77aee" providerId="AD" clId="Web-{71EE5063-8F70-7064-B232-0294384F452E}" dt="2022-04-20T11:49:42.544" v="129" actId="20577"/>
        <pc:sldMkLst>
          <pc:docMk/>
          <pc:sldMk cId="1121402721" sldId="650"/>
        </pc:sldMkLst>
        <pc:spChg chg="del">
          <ac:chgData name="Kochnev Kirill Romanovich" userId="S::kkochnev@ozon.ru::7ec233ba-5f4f-4279-8e83-e6b3ebb77aee" providerId="AD" clId="Web-{71EE5063-8F70-7064-B232-0294384F452E}" dt="2022-04-20T11:41:38.078" v="71"/>
          <ac:spMkLst>
            <pc:docMk/>
            <pc:sldMk cId="1121402721" sldId="650"/>
            <ac:spMk id="531" creationId="{00000000-0000-0000-0000-000000000000}"/>
          </ac:spMkLst>
        </pc:spChg>
        <pc:spChg chg="mod">
          <ac:chgData name="Kochnev Kirill Romanovich" userId="S::kkochnev@ozon.ru::7ec233ba-5f4f-4279-8e83-e6b3ebb77aee" providerId="AD" clId="Web-{71EE5063-8F70-7064-B232-0294384F452E}" dt="2022-04-20T11:49:42.544" v="129" actId="20577"/>
          <ac:spMkLst>
            <pc:docMk/>
            <pc:sldMk cId="1121402721" sldId="650"/>
            <ac:spMk id="532" creationId="{00000000-0000-0000-0000-000000000000}"/>
          </ac:spMkLst>
        </pc:spChg>
        <pc:spChg chg="mod">
          <ac:chgData name="Kochnev Kirill Romanovich" userId="S::kkochnev@ozon.ru::7ec233ba-5f4f-4279-8e83-e6b3ebb77aee" providerId="AD" clId="Web-{71EE5063-8F70-7064-B232-0294384F452E}" dt="2022-04-20T11:41:57.313" v="95" actId="20577"/>
          <ac:spMkLst>
            <pc:docMk/>
            <pc:sldMk cId="1121402721" sldId="650"/>
            <ac:spMk id="533" creationId="{00000000-0000-0000-0000-000000000000}"/>
          </ac:spMkLst>
        </pc:spChg>
        <pc:picChg chg="mod">
          <ac:chgData name="Kochnev Kirill Romanovich" userId="S::kkochnev@ozon.ru::7ec233ba-5f4f-4279-8e83-e6b3ebb77aee" providerId="AD" clId="Web-{71EE5063-8F70-7064-B232-0294384F452E}" dt="2022-04-20T11:41:47.344" v="75" actId="1076"/>
          <ac:picMkLst>
            <pc:docMk/>
            <pc:sldMk cId="1121402721" sldId="650"/>
            <ac:picMk id="535" creationId="{00000000-0000-0000-0000-000000000000}"/>
          </ac:picMkLst>
        </pc:picChg>
      </pc:sldChg>
      <pc:sldChg chg="add ord">
        <pc:chgData name="Kochnev Kirill Romanovich" userId="S::kkochnev@ozon.ru::7ec233ba-5f4f-4279-8e83-e6b3ebb77aee" providerId="AD" clId="Web-{71EE5063-8F70-7064-B232-0294384F452E}" dt="2022-04-20T11:49:36.372" v="126"/>
        <pc:sldMkLst>
          <pc:docMk/>
          <pc:sldMk cId="2962577508" sldId="652"/>
        </pc:sldMkLst>
      </pc:sldChg>
      <pc:sldChg chg="delSp modSp add ord">
        <pc:chgData name="Kochnev Kirill Romanovich" userId="S::kkochnev@ozon.ru::7ec233ba-5f4f-4279-8e83-e6b3ebb77aee" providerId="AD" clId="Web-{71EE5063-8F70-7064-B232-0294384F452E}" dt="2022-04-20T11:50:17.201" v="162" actId="1076"/>
        <pc:sldMkLst>
          <pc:docMk/>
          <pc:sldMk cId="3582943098" sldId="653"/>
        </pc:sldMkLst>
        <pc:spChg chg="del">
          <ac:chgData name="Kochnev Kirill Romanovich" userId="S::kkochnev@ozon.ru::7ec233ba-5f4f-4279-8e83-e6b3ebb77aee" providerId="AD" clId="Web-{71EE5063-8F70-7064-B232-0294384F452E}" dt="2022-04-20T11:50:12.920" v="157"/>
          <ac:spMkLst>
            <pc:docMk/>
            <pc:sldMk cId="3582943098" sldId="653"/>
            <ac:spMk id="545" creationId="{00000000-0000-0000-0000-000000000000}"/>
          </ac:spMkLst>
        </pc:spChg>
        <pc:spChg chg="mod">
          <ac:chgData name="Kochnev Kirill Romanovich" userId="S::kkochnev@ozon.ru::7ec233ba-5f4f-4279-8e83-e6b3ebb77aee" providerId="AD" clId="Web-{71EE5063-8F70-7064-B232-0294384F452E}" dt="2022-04-20T11:49:20.497" v="125" actId="20577"/>
          <ac:spMkLst>
            <pc:docMk/>
            <pc:sldMk cId="3582943098" sldId="653"/>
            <ac:spMk id="546" creationId="{00000000-0000-0000-0000-000000000000}"/>
          </ac:spMkLst>
        </pc:spChg>
        <pc:spChg chg="mod">
          <ac:chgData name="Kochnev Kirill Romanovich" userId="S::kkochnev@ozon.ru::7ec233ba-5f4f-4279-8e83-e6b3ebb77aee" providerId="AD" clId="Web-{71EE5063-8F70-7064-B232-0294384F452E}" dt="2022-04-20T11:50:12.482" v="156" actId="20577"/>
          <ac:spMkLst>
            <pc:docMk/>
            <pc:sldMk cId="3582943098" sldId="653"/>
            <ac:spMk id="547" creationId="{00000000-0000-0000-0000-000000000000}"/>
          </ac:spMkLst>
        </pc:spChg>
        <pc:grpChg chg="mod">
          <ac:chgData name="Kochnev Kirill Romanovich" userId="S::kkochnev@ozon.ru::7ec233ba-5f4f-4279-8e83-e6b3ebb77aee" providerId="AD" clId="Web-{71EE5063-8F70-7064-B232-0294384F452E}" dt="2022-04-20T11:50:17.108" v="158" actId="1076"/>
          <ac:grpSpMkLst>
            <pc:docMk/>
            <pc:sldMk cId="3582943098" sldId="653"/>
            <ac:grpSpMk id="551" creationId="{00000000-0000-0000-0000-000000000000}"/>
          </ac:grpSpMkLst>
        </pc:grpChg>
        <pc:grpChg chg="mod">
          <ac:chgData name="Kochnev Kirill Romanovich" userId="S::kkochnev@ozon.ru::7ec233ba-5f4f-4279-8e83-e6b3ebb77aee" providerId="AD" clId="Web-{71EE5063-8F70-7064-B232-0294384F452E}" dt="2022-04-20T11:50:17.123" v="159" actId="1076"/>
          <ac:grpSpMkLst>
            <pc:docMk/>
            <pc:sldMk cId="3582943098" sldId="653"/>
            <ac:grpSpMk id="554" creationId="{00000000-0000-0000-0000-000000000000}"/>
          </ac:grpSpMkLst>
        </pc:grpChg>
        <pc:grpChg chg="mod">
          <ac:chgData name="Kochnev Kirill Romanovich" userId="S::kkochnev@ozon.ru::7ec233ba-5f4f-4279-8e83-e6b3ebb77aee" providerId="AD" clId="Web-{71EE5063-8F70-7064-B232-0294384F452E}" dt="2022-04-20T11:50:17.154" v="160" actId="1076"/>
          <ac:grpSpMkLst>
            <pc:docMk/>
            <pc:sldMk cId="3582943098" sldId="653"/>
            <ac:grpSpMk id="557" creationId="{00000000-0000-0000-0000-000000000000}"/>
          </ac:grpSpMkLst>
        </pc:grpChg>
        <pc:grpChg chg="mod">
          <ac:chgData name="Kochnev Kirill Romanovich" userId="S::kkochnev@ozon.ru::7ec233ba-5f4f-4279-8e83-e6b3ebb77aee" providerId="AD" clId="Web-{71EE5063-8F70-7064-B232-0294384F452E}" dt="2022-04-20T11:50:17.170" v="161" actId="1076"/>
          <ac:grpSpMkLst>
            <pc:docMk/>
            <pc:sldMk cId="3582943098" sldId="653"/>
            <ac:grpSpMk id="560" creationId="{00000000-0000-0000-0000-000000000000}"/>
          </ac:grpSpMkLst>
        </pc:grpChg>
        <pc:grpChg chg="mod">
          <ac:chgData name="Kochnev Kirill Romanovich" userId="S::kkochnev@ozon.ru::7ec233ba-5f4f-4279-8e83-e6b3ebb77aee" providerId="AD" clId="Web-{71EE5063-8F70-7064-B232-0294384F452E}" dt="2022-04-20T11:50:17.201" v="162" actId="1076"/>
          <ac:grpSpMkLst>
            <pc:docMk/>
            <pc:sldMk cId="3582943098" sldId="653"/>
            <ac:grpSpMk id="563" creationId="{00000000-0000-0000-0000-000000000000}"/>
          </ac:grpSpMkLst>
        </pc:grpChg>
      </pc:sldChg>
      <pc:sldChg chg="add ord">
        <pc:chgData name="Kochnev Kirill Romanovich" userId="S::kkochnev@ozon.ru::7ec233ba-5f4f-4279-8e83-e6b3ebb77aee" providerId="AD" clId="Web-{71EE5063-8F70-7064-B232-0294384F452E}" dt="2022-04-20T11:49:36.388" v="128"/>
        <pc:sldMkLst>
          <pc:docMk/>
          <pc:sldMk cId="952599615" sldId="654"/>
        </pc:sldMkLst>
      </pc:sldChg>
    </pc:docChg>
  </pc:docChgLst>
  <pc:docChgLst>
    <pc:chgData name="Kochnev Kirill Romanovich" userId="S::kkochnev@ozon.ru::7ec233ba-5f4f-4279-8e83-e6b3ebb77aee" providerId="AD" clId="Web-{BC496ED3-7874-4A4A-7A5C-70AE017EFBAD}"/>
    <pc:docChg chg="addSld delSld modSld sldOrd modSection">
      <pc:chgData name="Kochnev Kirill Romanovich" userId="S::kkochnev@ozon.ru::7ec233ba-5f4f-4279-8e83-e6b3ebb77aee" providerId="AD" clId="Web-{BC496ED3-7874-4A4A-7A5C-70AE017EFBAD}" dt="2022-04-28T21:05:52.780" v="1248" actId="20577"/>
      <pc:docMkLst>
        <pc:docMk/>
      </pc:docMkLst>
      <pc:sldChg chg="del">
        <pc:chgData name="Kochnev Kirill Romanovich" userId="S::kkochnev@ozon.ru::7ec233ba-5f4f-4279-8e83-e6b3ebb77aee" providerId="AD" clId="Web-{BC496ED3-7874-4A4A-7A5C-70AE017EFBAD}" dt="2022-04-28T20:48:31.403" v="1139"/>
        <pc:sldMkLst>
          <pc:docMk/>
          <pc:sldMk cId="3618009547" sldId="702"/>
        </pc:sldMkLst>
      </pc:sldChg>
      <pc:sldChg chg="del">
        <pc:chgData name="Kochnev Kirill Romanovich" userId="S::kkochnev@ozon.ru::7ec233ba-5f4f-4279-8e83-e6b3ebb77aee" providerId="AD" clId="Web-{BC496ED3-7874-4A4A-7A5C-70AE017EFBAD}" dt="2022-04-28T20:48:33.841" v="1140"/>
        <pc:sldMkLst>
          <pc:docMk/>
          <pc:sldMk cId="2266547679" sldId="703"/>
        </pc:sldMkLst>
      </pc:sldChg>
      <pc:sldChg chg="modSp">
        <pc:chgData name="Kochnev Kirill Romanovich" userId="S::kkochnev@ozon.ru::7ec233ba-5f4f-4279-8e83-e6b3ebb77aee" providerId="AD" clId="Web-{BC496ED3-7874-4A4A-7A5C-70AE017EFBAD}" dt="2022-04-28T20:48:56.216" v="1149" actId="20577"/>
        <pc:sldMkLst>
          <pc:docMk/>
          <pc:sldMk cId="1130893791" sldId="704"/>
        </pc:sldMkLst>
        <pc:spChg chg="mod">
          <ac:chgData name="Kochnev Kirill Romanovich" userId="S::kkochnev@ozon.ru::7ec233ba-5f4f-4279-8e83-e6b3ebb77aee" providerId="AD" clId="Web-{BC496ED3-7874-4A4A-7A5C-70AE017EFBAD}" dt="2022-04-28T20:48:56.216" v="1149" actId="20577"/>
          <ac:spMkLst>
            <pc:docMk/>
            <pc:sldMk cId="1130893791" sldId="704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BC496ED3-7874-4A4A-7A5C-70AE017EFBAD}" dt="2022-04-28T19:38:02.189" v="171" actId="20577"/>
        <pc:sldMkLst>
          <pc:docMk/>
          <pc:sldMk cId="1444876078" sldId="718"/>
        </pc:sldMkLst>
        <pc:spChg chg="mod">
          <ac:chgData name="Kochnev Kirill Romanovich" userId="S::kkochnev@ozon.ru::7ec233ba-5f4f-4279-8e83-e6b3ebb77aee" providerId="AD" clId="Web-{BC496ED3-7874-4A4A-7A5C-70AE017EFBAD}" dt="2022-04-28T19:38:02.189" v="171" actId="20577"/>
          <ac:spMkLst>
            <pc:docMk/>
            <pc:sldMk cId="1444876078" sldId="718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19:35:49.541" v="166" actId="20577"/>
          <ac:spMkLst>
            <pc:docMk/>
            <pc:sldMk cId="1444876078" sldId="718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BC496ED3-7874-4A4A-7A5C-70AE017EFBAD}" dt="2022-04-28T19:35:45.837" v="163" actId="20577"/>
        <pc:sldMkLst>
          <pc:docMk/>
          <pc:sldMk cId="3059571796" sldId="723"/>
        </pc:sldMkLst>
        <pc:spChg chg="mod">
          <ac:chgData name="Kochnev Kirill Romanovich" userId="S::kkochnev@ozon.ru::7ec233ba-5f4f-4279-8e83-e6b3ebb77aee" providerId="AD" clId="Web-{BC496ED3-7874-4A4A-7A5C-70AE017EFBAD}" dt="2022-04-28T19:35:45.837" v="163" actId="20577"/>
          <ac:spMkLst>
            <pc:docMk/>
            <pc:sldMk cId="3059571796" sldId="723"/>
            <ac:spMk id="422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BC496ED3-7874-4A4A-7A5C-70AE017EFBAD}" dt="2022-04-28T19:51:09.125" v="835" actId="20577"/>
        <pc:sldMkLst>
          <pc:docMk/>
          <pc:sldMk cId="3511191192" sldId="724"/>
        </pc:sldMkLst>
        <pc:spChg chg="add mod">
          <ac:chgData name="Kochnev Kirill Romanovich" userId="S::kkochnev@ozon.ru::7ec233ba-5f4f-4279-8e83-e6b3ebb77aee" providerId="AD" clId="Web-{BC496ED3-7874-4A4A-7A5C-70AE017EFBAD}" dt="2022-04-28T19:51:09.125" v="835" actId="20577"/>
          <ac:spMkLst>
            <pc:docMk/>
            <pc:sldMk cId="3511191192" sldId="724"/>
            <ac:spMk id="2" creationId="{DEB5B21D-7878-B5B0-86D7-8B55D0667352}"/>
          </ac:spMkLst>
        </pc:spChg>
        <pc:spChg chg="del">
          <ac:chgData name="Kochnev Kirill Romanovich" userId="S::kkochnev@ozon.ru::7ec233ba-5f4f-4279-8e83-e6b3ebb77aee" providerId="AD" clId="Web-{BC496ED3-7874-4A4A-7A5C-70AE017EFBAD}" dt="2022-04-28T19:46:56.610" v="516"/>
          <ac:spMkLst>
            <pc:docMk/>
            <pc:sldMk cId="3511191192" sldId="724"/>
            <ac:spMk id="4" creationId="{65E1E20F-5F4E-C16C-8903-9E2AADDFC957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19:39:55.633" v="178" actId="20577"/>
          <ac:spMkLst>
            <pc:docMk/>
            <pc:sldMk cId="3511191192" sldId="72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19:49:49.261" v="751" actId="14100"/>
          <ac:spMkLst>
            <pc:docMk/>
            <pc:sldMk cId="3511191192" sldId="724"/>
            <ac:spMk id="422" creationId="{00000000-0000-0000-0000-000000000000}"/>
          </ac:spMkLst>
        </pc:spChg>
      </pc:sldChg>
      <pc:sldChg chg="delSp modSp add replId">
        <pc:chgData name="Kochnev Kirill Romanovich" userId="S::kkochnev@ozon.ru::7ec233ba-5f4f-4279-8e83-e6b3ebb77aee" providerId="AD" clId="Web-{BC496ED3-7874-4A4A-7A5C-70AE017EFBAD}" dt="2022-04-28T20:44:13.645" v="1064" actId="20577"/>
        <pc:sldMkLst>
          <pc:docMk/>
          <pc:sldMk cId="129616824" sldId="725"/>
        </pc:sldMkLst>
        <pc:spChg chg="del">
          <ac:chgData name="Kochnev Kirill Romanovich" userId="S::kkochnev@ozon.ru::7ec233ba-5f4f-4279-8e83-e6b3ebb77aee" providerId="AD" clId="Web-{BC496ED3-7874-4A4A-7A5C-70AE017EFBAD}" dt="2022-04-28T20:36:49.573" v="856"/>
          <ac:spMkLst>
            <pc:docMk/>
            <pc:sldMk cId="129616824" sldId="725"/>
            <ac:spMk id="4" creationId="{65E1E20F-5F4E-C16C-8903-9E2AADDFC957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19:51:43.017" v="841" actId="20577"/>
          <ac:spMkLst>
            <pc:docMk/>
            <pc:sldMk cId="129616824" sldId="725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20:44:13.645" v="1064" actId="20577"/>
          <ac:spMkLst>
            <pc:docMk/>
            <pc:sldMk cId="129616824" sldId="725"/>
            <ac:spMk id="42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BC496ED3-7874-4A4A-7A5C-70AE017EFBAD}" dt="2022-04-28T21:05:11.764" v="1206" actId="20577"/>
        <pc:sldMkLst>
          <pc:docMk/>
          <pc:sldMk cId="3230832649" sldId="726"/>
        </pc:sldMkLst>
        <pc:spChg chg="mod">
          <ac:chgData name="Kochnev Kirill Romanovich" userId="S::kkochnev@ozon.ru::7ec233ba-5f4f-4279-8e83-e6b3ebb77aee" providerId="AD" clId="Web-{BC496ED3-7874-4A4A-7A5C-70AE017EFBAD}" dt="2022-04-28T20:43:33.785" v="994" actId="20577"/>
          <ac:spMkLst>
            <pc:docMk/>
            <pc:sldMk cId="3230832649" sldId="726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21:05:11.764" v="1206" actId="20577"/>
          <ac:spMkLst>
            <pc:docMk/>
            <pc:sldMk cId="3230832649" sldId="726"/>
            <ac:spMk id="42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BC496ED3-7874-4A4A-7A5C-70AE017EFBAD}" dt="2022-04-28T21:05:52.780" v="1248" actId="20577"/>
        <pc:sldMkLst>
          <pc:docMk/>
          <pc:sldMk cId="1314473153" sldId="727"/>
        </pc:sldMkLst>
        <pc:spChg chg="mod">
          <ac:chgData name="Kochnev Kirill Romanovich" userId="S::kkochnev@ozon.ru::7ec233ba-5f4f-4279-8e83-e6b3ebb77aee" providerId="AD" clId="Web-{BC496ED3-7874-4A4A-7A5C-70AE017EFBAD}" dt="2022-04-28T21:05:22.108" v="1208" actId="20577"/>
          <ac:spMkLst>
            <pc:docMk/>
            <pc:sldMk cId="1314473153" sldId="72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BC496ED3-7874-4A4A-7A5C-70AE017EFBAD}" dt="2022-04-28T21:05:52.780" v="1248" actId="20577"/>
          <ac:spMkLst>
            <pc:docMk/>
            <pc:sldMk cId="1314473153" sldId="727"/>
            <ac:spMk id="422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01335DF6-E7FA-AFE0-E83F-E12DC5F3D6EC}"/>
    <pc:docChg chg="addSld modSld sldOrd modSection">
      <pc:chgData name="Kochnev Kirill Romanovich" userId="S::kkochnev@ozon.ru::7ec233ba-5f4f-4279-8e83-e6b3ebb77aee" providerId="AD" clId="Web-{01335DF6-E7FA-AFE0-E83F-E12DC5F3D6EC}" dt="2022-04-18T12:20:13.749" v="1412" actId="20577"/>
      <pc:docMkLst>
        <pc:docMk/>
      </pc:docMkLst>
      <pc:sldChg chg="modSp ord">
        <pc:chgData name="Kochnev Kirill Romanovich" userId="S::kkochnev@ozon.ru::7ec233ba-5f4f-4279-8e83-e6b3ebb77aee" providerId="AD" clId="Web-{01335DF6-E7FA-AFE0-E83F-E12DC5F3D6EC}" dt="2022-04-18T10:18:56.308" v="354" actId="20577"/>
        <pc:sldMkLst>
          <pc:docMk/>
          <pc:sldMk cId="458891614" sldId="457"/>
        </pc:sldMkLst>
        <pc:spChg chg="mod">
          <ac:chgData name="Kochnev Kirill Romanovich" userId="S::kkochnev@ozon.ru::7ec233ba-5f4f-4279-8e83-e6b3ebb77aee" providerId="AD" clId="Web-{01335DF6-E7FA-AFE0-E83F-E12DC5F3D6EC}" dt="2022-04-18T10:18:56.308" v="354" actId="20577"/>
          <ac:spMkLst>
            <pc:docMk/>
            <pc:sldMk cId="458891614" sldId="457"/>
            <ac:spMk id="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01335DF6-E7FA-AFE0-E83F-E12DC5F3D6EC}" dt="2022-04-18T10:11:38.116" v="30" actId="20577"/>
        <pc:sldMkLst>
          <pc:docMk/>
          <pc:sldMk cId="738094464" sldId="559"/>
        </pc:sldMkLst>
        <pc:spChg chg="mod">
          <ac:chgData name="Kochnev Kirill Romanovich" userId="S::kkochnev@ozon.ru::7ec233ba-5f4f-4279-8e83-e6b3ebb77aee" providerId="AD" clId="Web-{01335DF6-E7FA-AFE0-E83F-E12DC5F3D6EC}" dt="2022-04-18T10:11:38.116" v="30" actId="20577"/>
          <ac:spMkLst>
            <pc:docMk/>
            <pc:sldMk cId="738094464" sldId="559"/>
            <ac:spMk id="4" creationId="{00000000-0000-0000-0000-000000000000}"/>
          </ac:spMkLst>
        </pc:spChg>
      </pc:sldChg>
      <pc:sldChg chg="modSp ord">
        <pc:chgData name="Kochnev Kirill Romanovich" userId="S::kkochnev@ozon.ru::7ec233ba-5f4f-4279-8e83-e6b3ebb77aee" providerId="AD" clId="Web-{01335DF6-E7FA-AFE0-E83F-E12DC5F3D6EC}" dt="2022-04-18T11:24:14.561" v="1409" actId="20577"/>
        <pc:sldMkLst>
          <pc:docMk/>
          <pc:sldMk cId="3676744069" sldId="562"/>
        </pc:sldMkLst>
        <pc:spChg chg="mod">
          <ac:chgData name="Kochnev Kirill Romanovich" userId="S::kkochnev@ozon.ru::7ec233ba-5f4f-4279-8e83-e6b3ebb77aee" providerId="AD" clId="Web-{01335DF6-E7FA-AFE0-E83F-E12DC5F3D6EC}" dt="2022-04-18T10:11:49.928" v="51" actId="20577"/>
          <ac:spMkLst>
            <pc:docMk/>
            <pc:sldMk cId="3676744069" sldId="56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01335DF6-E7FA-AFE0-E83F-E12DC5F3D6EC}" dt="2022-04-18T11:24:14.561" v="1409" actId="20577"/>
          <ac:spMkLst>
            <pc:docMk/>
            <pc:sldMk cId="3676744069" sldId="562"/>
            <ac:spMk id="3" creationId="{00000000-0000-0000-0000-000000000000}"/>
          </ac:spMkLst>
        </pc:spChg>
      </pc:sldChg>
      <pc:sldChg chg="addSp modSp">
        <pc:chgData name="Kochnev Kirill Romanovich" userId="S::kkochnev@ozon.ru::7ec233ba-5f4f-4279-8e83-e6b3ebb77aee" providerId="AD" clId="Web-{01335DF6-E7FA-AFE0-E83F-E12DC5F3D6EC}" dt="2022-04-18T12:20:13.749" v="1412" actId="20577"/>
        <pc:sldMkLst>
          <pc:docMk/>
          <pc:sldMk cId="1290793138" sldId="574"/>
        </pc:sldMkLst>
        <pc:spChg chg="mod">
          <ac:chgData name="Kochnev Kirill Romanovich" userId="S::kkochnev@ozon.ru::7ec233ba-5f4f-4279-8e83-e6b3ebb77aee" providerId="AD" clId="Web-{01335DF6-E7FA-AFE0-E83F-E12DC5F3D6EC}" dt="2022-04-18T12:20:13.749" v="1412" actId="20577"/>
          <ac:spMkLst>
            <pc:docMk/>
            <pc:sldMk cId="1290793138" sldId="574"/>
            <ac:spMk id="2" creationId="{00000000-0000-0000-0000-000000000000}"/>
          </ac:spMkLst>
        </pc:spChg>
        <pc:spChg chg="add">
          <ac:chgData name="Kochnev Kirill Romanovich" userId="S::kkochnev@ozon.ru::7ec233ba-5f4f-4279-8e83-e6b3ebb77aee" providerId="AD" clId="Web-{01335DF6-E7FA-AFE0-E83F-E12DC5F3D6EC}" dt="2022-04-18T12:19:54.811" v="1410"/>
          <ac:spMkLst>
            <pc:docMk/>
            <pc:sldMk cId="1290793138" sldId="574"/>
            <ac:spMk id="7" creationId="{D5F70DD1-A837-0917-CAD0-D5774E157D13}"/>
          </ac:spMkLst>
        </pc:spChg>
        <pc:spChg chg="add">
          <ac:chgData name="Kochnev Kirill Romanovich" userId="S::kkochnev@ozon.ru::7ec233ba-5f4f-4279-8e83-e6b3ebb77aee" providerId="AD" clId="Web-{01335DF6-E7FA-AFE0-E83F-E12DC5F3D6EC}" dt="2022-04-18T12:19:54.858" v="1411"/>
          <ac:spMkLst>
            <pc:docMk/>
            <pc:sldMk cId="1290793138" sldId="574"/>
            <ac:spMk id="8" creationId="{7F3AE023-E78B-6EFD-83C8-61C1827AC005}"/>
          </ac:spMkLst>
        </pc:spChg>
      </pc:sldChg>
      <pc:sldChg chg="modSp add replId">
        <pc:chgData name="Kochnev Kirill Romanovich" userId="S::kkochnev@ozon.ru::7ec233ba-5f4f-4279-8e83-e6b3ebb77aee" providerId="AD" clId="Web-{01335DF6-E7FA-AFE0-E83F-E12DC5F3D6EC}" dt="2022-04-18T10:42:10.391" v="1044" actId="20577"/>
        <pc:sldMkLst>
          <pc:docMk/>
          <pc:sldMk cId="1962679700" sldId="625"/>
        </pc:sldMkLst>
        <pc:spChg chg="mod">
          <ac:chgData name="Kochnev Kirill Romanovich" userId="S::kkochnev@ozon.ru::7ec233ba-5f4f-4279-8e83-e6b3ebb77aee" providerId="AD" clId="Web-{01335DF6-E7FA-AFE0-E83F-E12DC5F3D6EC}" dt="2022-04-18T10:19:15.168" v="368" actId="20577"/>
          <ac:spMkLst>
            <pc:docMk/>
            <pc:sldMk cId="1962679700" sldId="625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01335DF6-E7FA-AFE0-E83F-E12DC5F3D6EC}" dt="2022-04-18T10:42:10.391" v="1044" actId="20577"/>
          <ac:spMkLst>
            <pc:docMk/>
            <pc:sldMk cId="1962679700" sldId="625"/>
            <ac:spMk id="3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01335DF6-E7FA-AFE0-E83F-E12DC5F3D6EC}" dt="2022-04-18T11:23:57.748" v="1403" actId="20577"/>
        <pc:sldMkLst>
          <pc:docMk/>
          <pc:sldMk cId="3366204403" sldId="626"/>
        </pc:sldMkLst>
        <pc:spChg chg="mod">
          <ac:chgData name="Kochnev Kirill Romanovich" userId="S::kkochnev@ozon.ru::7ec233ba-5f4f-4279-8e83-e6b3ebb77aee" providerId="AD" clId="Web-{01335DF6-E7FA-AFE0-E83F-E12DC5F3D6EC}" dt="2022-04-18T11:23:57.748" v="1403" actId="20577"/>
          <ac:spMkLst>
            <pc:docMk/>
            <pc:sldMk cId="3366204403" sldId="626"/>
            <ac:spMk id="2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01335DF6-E7FA-AFE0-E83F-E12DC5F3D6EC}" dt="2022-04-18T10:56:46.331" v="1202" actId="20577"/>
        <pc:sldMkLst>
          <pc:docMk/>
          <pc:sldMk cId="938326931" sldId="627"/>
        </pc:sldMkLst>
        <pc:spChg chg="mod">
          <ac:chgData name="Kochnev Kirill Romanovich" userId="S::kkochnev@ozon.ru::7ec233ba-5f4f-4279-8e83-e6b3ebb77aee" providerId="AD" clId="Web-{01335DF6-E7FA-AFE0-E83F-E12DC5F3D6EC}" dt="2022-04-18T10:39:38.389" v="887" actId="20577"/>
          <ac:spMkLst>
            <pc:docMk/>
            <pc:sldMk cId="938326931" sldId="627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01335DF6-E7FA-AFE0-E83F-E12DC5F3D6EC}" dt="2022-04-18T10:56:46.331" v="1202" actId="20577"/>
          <ac:spMkLst>
            <pc:docMk/>
            <pc:sldMk cId="938326931" sldId="627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01335DF6-E7FA-AFE0-E83F-E12DC5F3D6EC}" dt="2022-04-18T10:42:18.953" v="1049" actId="1076"/>
          <ac:picMkLst>
            <pc:docMk/>
            <pc:sldMk cId="938326931" sldId="627"/>
            <ac:picMk id="6" creationId="{667DA841-0BF4-321B-CE7A-2B586591AE24}"/>
          </ac:picMkLst>
        </pc:picChg>
      </pc:sldChg>
      <pc:sldChg chg="addSp delSp modSp add replId">
        <pc:chgData name="Kochnev Kirill Romanovich" userId="S::kkochnev@ozon.ru::7ec233ba-5f4f-4279-8e83-e6b3ebb77aee" providerId="AD" clId="Web-{01335DF6-E7FA-AFE0-E83F-E12DC5F3D6EC}" dt="2022-04-18T11:11:22.334" v="1390" actId="1076"/>
        <pc:sldMkLst>
          <pc:docMk/>
          <pc:sldMk cId="3784106899" sldId="628"/>
        </pc:sldMkLst>
        <pc:spChg chg="mod">
          <ac:chgData name="Kochnev Kirill Romanovich" userId="S::kkochnev@ozon.ru::7ec233ba-5f4f-4279-8e83-e6b3ebb77aee" providerId="AD" clId="Web-{01335DF6-E7FA-AFE0-E83F-E12DC5F3D6EC}" dt="2022-04-18T10:56:54.331" v="1212" actId="20577"/>
          <ac:spMkLst>
            <pc:docMk/>
            <pc:sldMk cId="3784106899" sldId="628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01335DF6-E7FA-AFE0-E83F-E12DC5F3D6EC}" dt="2022-04-18T11:11:18.693" v="1389" actId="20577"/>
          <ac:spMkLst>
            <pc:docMk/>
            <pc:sldMk cId="3784106899" sldId="628"/>
            <ac:spMk id="3" creationId="{00000000-0000-0000-0000-000000000000}"/>
          </ac:spMkLst>
        </pc:spChg>
        <pc:picChg chg="del">
          <ac:chgData name="Kochnev Kirill Romanovich" userId="S::kkochnev@ozon.ru::7ec233ba-5f4f-4279-8e83-e6b3ebb77aee" providerId="AD" clId="Web-{01335DF6-E7FA-AFE0-E83F-E12DC5F3D6EC}" dt="2022-04-18T10:56:58.940" v="1216"/>
          <ac:picMkLst>
            <pc:docMk/>
            <pc:sldMk cId="3784106899" sldId="628"/>
            <ac:picMk id="6" creationId="{667DA841-0BF4-321B-CE7A-2B586591AE24}"/>
          </ac:picMkLst>
        </pc:picChg>
        <pc:picChg chg="add mod">
          <ac:chgData name="Kochnev Kirill Romanovich" userId="S::kkochnev@ozon.ru::7ec233ba-5f4f-4279-8e83-e6b3ebb77aee" providerId="AD" clId="Web-{01335DF6-E7FA-AFE0-E83F-E12DC5F3D6EC}" dt="2022-04-18T11:11:22.334" v="1390" actId="1076"/>
          <ac:picMkLst>
            <pc:docMk/>
            <pc:sldMk cId="3784106899" sldId="628"/>
            <ac:picMk id="7" creationId="{071C3B13-519E-0268-CC44-01BEF40582E7}"/>
          </ac:picMkLst>
        </pc:picChg>
      </pc:sldChg>
    </pc:docChg>
  </pc:docChgLst>
  <pc:docChgLst>
    <pc:chgData name="Kochnev Kirill Romanovich" userId="S::kkochnev@ozon.ru::7ec233ba-5f4f-4279-8e83-e6b3ebb77aee" providerId="AD" clId="Web-{76EC83E8-77A5-E8DE-F7D6-B0B7DE16A160}"/>
    <pc:docChg chg="addSld delSld modSld addMainMaster modSection">
      <pc:chgData name="Kochnev Kirill Romanovich" userId="S::kkochnev@ozon.ru::7ec233ba-5f4f-4279-8e83-e6b3ebb77aee" providerId="AD" clId="Web-{76EC83E8-77A5-E8DE-F7D6-B0B7DE16A160}" dt="2022-04-19T18:01:54.785" v="877"/>
      <pc:docMkLst>
        <pc:docMk/>
      </pc:docMkLst>
      <pc:sldChg chg="modSp">
        <pc:chgData name="Kochnev Kirill Romanovich" userId="S::kkochnev@ozon.ru::7ec233ba-5f4f-4279-8e83-e6b3ebb77aee" providerId="AD" clId="Web-{76EC83E8-77A5-E8DE-F7D6-B0B7DE16A160}" dt="2022-04-19T18:01:18.441" v="868" actId="20577"/>
        <pc:sldMkLst>
          <pc:docMk/>
          <pc:sldMk cId="3990248465" sldId="560"/>
        </pc:sldMkLst>
        <pc:spChg chg="mod">
          <ac:chgData name="Kochnev Kirill Romanovich" userId="S::kkochnev@ozon.ru::7ec233ba-5f4f-4279-8e83-e6b3ebb77aee" providerId="AD" clId="Web-{76EC83E8-77A5-E8DE-F7D6-B0B7DE16A160}" dt="2022-04-19T18:01:18.441" v="868" actId="20577"/>
          <ac:spMkLst>
            <pc:docMk/>
            <pc:sldMk cId="3990248465" sldId="560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76EC83E8-77A5-E8DE-F7D6-B0B7DE16A160}" dt="2022-04-19T12:05:09.539" v="835" actId="20577"/>
        <pc:sldMkLst>
          <pc:docMk/>
          <pc:sldMk cId="238285692" sldId="570"/>
        </pc:sldMkLst>
        <pc:spChg chg="mod">
          <ac:chgData name="Kochnev Kirill Romanovich" userId="S::kkochnev@ozon.ru::7ec233ba-5f4f-4279-8e83-e6b3ebb77aee" providerId="AD" clId="Web-{76EC83E8-77A5-E8DE-F7D6-B0B7DE16A160}" dt="2022-04-19T12:05:09.539" v="835" actId="20577"/>
          <ac:spMkLst>
            <pc:docMk/>
            <pc:sldMk cId="238285692" sldId="570"/>
            <ac:spMk id="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76EC83E8-77A5-E8DE-F7D6-B0B7DE16A160}" dt="2022-04-19T08:57:01.333" v="745" actId="20577"/>
        <pc:sldMkLst>
          <pc:docMk/>
          <pc:sldMk cId="611113576" sldId="573"/>
        </pc:sldMkLst>
        <pc:spChg chg="mod">
          <ac:chgData name="Kochnev Kirill Romanovich" userId="S::kkochnev@ozon.ru::7ec233ba-5f4f-4279-8e83-e6b3ebb77aee" providerId="AD" clId="Web-{76EC83E8-77A5-E8DE-F7D6-B0B7DE16A160}" dt="2022-04-18T22:02:56.216" v="486" actId="20577"/>
          <ac:spMkLst>
            <pc:docMk/>
            <pc:sldMk cId="611113576" sldId="573"/>
            <ac:spMk id="2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76EC83E8-77A5-E8DE-F7D6-B0B7DE16A160}" dt="2022-04-18T22:00:38.301" v="475"/>
          <ac:spMkLst>
            <pc:docMk/>
            <pc:sldMk cId="611113576" sldId="573"/>
            <ac:spMk id="3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76EC83E8-77A5-E8DE-F7D6-B0B7DE16A160}" dt="2022-04-19T08:57:01.333" v="745" actId="20577"/>
          <ac:spMkLst>
            <pc:docMk/>
            <pc:sldMk cId="611113576" sldId="573"/>
            <ac:spMk id="8" creationId="{EB9E0512-3745-1186-F7BA-5B79354F200B}"/>
          </ac:spMkLst>
        </pc:spChg>
        <pc:picChg chg="add mod">
          <ac:chgData name="Kochnev Kirill Romanovich" userId="S::kkochnev@ozon.ru::7ec233ba-5f4f-4279-8e83-e6b3ebb77aee" providerId="AD" clId="Web-{76EC83E8-77A5-E8DE-F7D6-B0B7DE16A160}" dt="2022-04-19T08:52:12.372" v="497" actId="1076"/>
          <ac:picMkLst>
            <pc:docMk/>
            <pc:sldMk cId="611113576" sldId="573"/>
            <ac:picMk id="3" creationId="{6F245418-6DDA-8E2B-11D1-C5F6935F001C}"/>
          </ac:picMkLst>
        </pc:picChg>
        <pc:picChg chg="add mod">
          <ac:chgData name="Kochnev Kirill Romanovich" userId="S::kkochnev@ozon.ru::7ec233ba-5f4f-4279-8e83-e6b3ebb77aee" providerId="AD" clId="Web-{76EC83E8-77A5-E8DE-F7D6-B0B7DE16A160}" dt="2022-04-19T08:52:03.622" v="494" actId="1076"/>
          <ac:picMkLst>
            <pc:docMk/>
            <pc:sldMk cId="611113576" sldId="573"/>
            <ac:picMk id="6" creationId="{CE09B3A6-3B7C-D5A3-45D4-2D368F4CAE50}"/>
          </ac:picMkLst>
        </pc:picChg>
      </pc:sldChg>
      <pc:sldChg chg="del">
        <pc:chgData name="Kochnev Kirill Romanovich" userId="S::kkochnev@ozon.ru::7ec233ba-5f4f-4279-8e83-e6b3ebb77aee" providerId="AD" clId="Web-{76EC83E8-77A5-E8DE-F7D6-B0B7DE16A160}" dt="2022-04-18T21:37:24.461" v="317"/>
        <pc:sldMkLst>
          <pc:docMk/>
          <pc:sldMk cId="3991592731" sldId="576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26.258" v="318"/>
        <pc:sldMkLst>
          <pc:docMk/>
          <pc:sldMk cId="1139549776" sldId="577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30.227" v="321"/>
        <pc:sldMkLst>
          <pc:docMk/>
          <pc:sldMk cId="2805939566" sldId="578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30.227" v="320"/>
        <pc:sldMkLst>
          <pc:docMk/>
          <pc:sldMk cId="3424206692" sldId="579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30.227" v="319"/>
        <pc:sldMkLst>
          <pc:docMk/>
          <pc:sldMk cId="1969816229" sldId="580"/>
        </pc:sldMkLst>
      </pc:sldChg>
      <pc:sldChg chg="modSp">
        <pc:chgData name="Kochnev Kirill Romanovich" userId="S::kkochnev@ozon.ru::7ec233ba-5f4f-4279-8e83-e6b3ebb77aee" providerId="AD" clId="Web-{76EC83E8-77A5-E8DE-F7D6-B0B7DE16A160}" dt="2022-04-18T21:38:32.495" v="355" actId="20577"/>
        <pc:sldMkLst>
          <pc:docMk/>
          <pc:sldMk cId="2850892158" sldId="581"/>
        </pc:sldMkLst>
        <pc:spChg chg="mod">
          <ac:chgData name="Kochnev Kirill Romanovich" userId="S::kkochnev@ozon.ru::7ec233ba-5f4f-4279-8e83-e6b3ebb77aee" providerId="AD" clId="Web-{76EC83E8-77A5-E8DE-F7D6-B0B7DE16A160}" dt="2022-04-18T21:38:32.495" v="355" actId="20577"/>
          <ac:spMkLst>
            <pc:docMk/>
            <pc:sldMk cId="2850892158" sldId="581"/>
            <ac:spMk id="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76EC83E8-77A5-E8DE-F7D6-B0B7DE16A160}" dt="2022-04-18T22:00:54.662" v="482" actId="20577"/>
        <pc:sldMkLst>
          <pc:docMk/>
          <pc:sldMk cId="4165299516" sldId="582"/>
        </pc:sldMkLst>
        <pc:spChg chg="mod">
          <ac:chgData name="Kochnev Kirill Romanovich" userId="S::kkochnev@ozon.ru::7ec233ba-5f4f-4279-8e83-e6b3ebb77aee" providerId="AD" clId="Web-{76EC83E8-77A5-E8DE-F7D6-B0B7DE16A160}" dt="2022-04-18T22:00:54.662" v="482" actId="20577"/>
          <ac:spMkLst>
            <pc:docMk/>
            <pc:sldMk cId="4165299516" sldId="58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76EC83E8-77A5-E8DE-F7D6-B0B7DE16A160}" dt="2022-04-18T22:00:28.613" v="469" actId="20577"/>
          <ac:spMkLst>
            <pc:docMk/>
            <pc:sldMk cId="4165299516" sldId="582"/>
            <ac:spMk id="3" creationId="{00000000-0000-0000-0000-000000000000}"/>
          </ac:spMkLst>
        </pc:spChg>
      </pc:sldChg>
      <pc:sldChg chg="addSp modSp">
        <pc:chgData name="Kochnev Kirill Romanovich" userId="S::kkochnev@ozon.ru::7ec233ba-5f4f-4279-8e83-e6b3ebb77aee" providerId="AD" clId="Web-{76EC83E8-77A5-E8DE-F7D6-B0B7DE16A160}" dt="2022-04-19T18:01:08.612" v="860" actId="20577"/>
        <pc:sldMkLst>
          <pc:docMk/>
          <pc:sldMk cId="2894647363" sldId="584"/>
        </pc:sldMkLst>
        <pc:spChg chg="mod">
          <ac:chgData name="Kochnev Kirill Romanovich" userId="S::kkochnev@ozon.ru::7ec233ba-5f4f-4279-8e83-e6b3ebb77aee" providerId="AD" clId="Web-{76EC83E8-77A5-E8DE-F7D6-B0B7DE16A160}" dt="2022-04-19T18:01:08.612" v="860" actId="20577"/>
          <ac:spMkLst>
            <pc:docMk/>
            <pc:sldMk cId="2894647363" sldId="584"/>
            <ac:spMk id="3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76EC83E8-77A5-E8DE-F7D6-B0B7DE16A160}" dt="2022-04-19T11:56:25.714" v="820" actId="1076"/>
          <ac:picMkLst>
            <pc:docMk/>
            <pc:sldMk cId="2894647363" sldId="584"/>
            <ac:picMk id="6" creationId="{5A76B861-DC62-9BC5-2C30-A2F3BC95D0E9}"/>
          </ac:picMkLst>
        </pc:picChg>
      </pc:sldChg>
      <pc:sldChg chg="del">
        <pc:chgData name="Kochnev Kirill Romanovich" userId="S::kkochnev@ozon.ru::7ec233ba-5f4f-4279-8e83-e6b3ebb77aee" providerId="AD" clId="Web-{76EC83E8-77A5-E8DE-F7D6-B0B7DE16A160}" dt="2022-04-19T11:59:04.608" v="821"/>
        <pc:sldMkLst>
          <pc:docMk/>
          <pc:sldMk cId="1430486270" sldId="586"/>
        </pc:sldMkLst>
      </pc:sldChg>
      <pc:sldChg chg="del">
        <pc:chgData name="Kochnev Kirill Romanovich" userId="S::kkochnev@ozon.ru::7ec233ba-5f4f-4279-8e83-e6b3ebb77aee" providerId="AD" clId="Web-{76EC83E8-77A5-E8DE-F7D6-B0B7DE16A160}" dt="2022-04-19T11:59:05.608" v="822"/>
        <pc:sldMkLst>
          <pc:docMk/>
          <pc:sldMk cId="707716651" sldId="587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44"/>
        <pc:sldMkLst>
          <pc:docMk/>
          <pc:sldMk cId="172225783" sldId="598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43"/>
        <pc:sldMkLst>
          <pc:docMk/>
          <pc:sldMk cId="667733870" sldId="599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42"/>
        <pc:sldMkLst>
          <pc:docMk/>
          <pc:sldMk cId="667350500" sldId="600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40"/>
        <pc:sldMkLst>
          <pc:docMk/>
          <pc:sldMk cId="204039151" sldId="601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41"/>
        <pc:sldMkLst>
          <pc:docMk/>
          <pc:sldMk cId="4080190555" sldId="602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39"/>
        <pc:sldMkLst>
          <pc:docMk/>
          <pc:sldMk cId="2556231360" sldId="603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508" v="338"/>
        <pc:sldMkLst>
          <pc:docMk/>
          <pc:sldMk cId="2822888450" sldId="604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7"/>
        <pc:sldMkLst>
          <pc:docMk/>
          <pc:sldMk cId="1407381799" sldId="606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6"/>
        <pc:sldMkLst>
          <pc:docMk/>
          <pc:sldMk cId="2039856101" sldId="607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4"/>
        <pc:sldMkLst>
          <pc:docMk/>
          <pc:sldMk cId="4086858925" sldId="608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3"/>
        <pc:sldMkLst>
          <pc:docMk/>
          <pc:sldMk cId="2708272902" sldId="609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2"/>
        <pc:sldMkLst>
          <pc:docMk/>
          <pc:sldMk cId="1509143926" sldId="610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5"/>
        <pc:sldMkLst>
          <pc:docMk/>
          <pc:sldMk cId="1390016262" sldId="611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1"/>
        <pc:sldMkLst>
          <pc:docMk/>
          <pc:sldMk cId="673297884" sldId="612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30"/>
        <pc:sldMkLst>
          <pc:docMk/>
          <pc:sldMk cId="1094324866" sldId="613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29"/>
        <pc:sldMkLst>
          <pc:docMk/>
          <pc:sldMk cId="3794373532" sldId="614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77" v="323"/>
        <pc:sldMkLst>
          <pc:docMk/>
          <pc:sldMk cId="2881793527" sldId="615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77" v="322"/>
        <pc:sldMkLst>
          <pc:docMk/>
          <pc:sldMk cId="4112605484" sldId="616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28"/>
        <pc:sldMkLst>
          <pc:docMk/>
          <pc:sldMk cId="4105589687" sldId="617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27"/>
        <pc:sldMkLst>
          <pc:docMk/>
          <pc:sldMk cId="3129595391" sldId="618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26"/>
        <pc:sldMkLst>
          <pc:docMk/>
          <pc:sldMk cId="1236660670" sldId="619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24"/>
        <pc:sldMkLst>
          <pc:docMk/>
          <pc:sldMk cId="4272529432" sldId="620"/>
        </pc:sldMkLst>
      </pc:sldChg>
      <pc:sldChg chg="del">
        <pc:chgData name="Kochnev Kirill Romanovich" userId="S::kkochnev@ozon.ru::7ec233ba-5f4f-4279-8e83-e6b3ebb77aee" providerId="AD" clId="Web-{76EC83E8-77A5-E8DE-F7D6-B0B7DE16A160}" dt="2022-04-18T21:37:44.493" v="325"/>
        <pc:sldMkLst>
          <pc:docMk/>
          <pc:sldMk cId="2646083046" sldId="621"/>
        </pc:sldMkLst>
      </pc:sldChg>
      <pc:sldChg chg="addSp delSp modSp">
        <pc:chgData name="Kochnev Kirill Romanovich" userId="S::kkochnev@ozon.ru::7ec233ba-5f4f-4279-8e83-e6b3ebb77aee" providerId="AD" clId="Web-{76EC83E8-77A5-E8DE-F7D6-B0B7DE16A160}" dt="2022-04-18T21:37:22.977" v="316" actId="20577"/>
        <pc:sldMkLst>
          <pc:docMk/>
          <pc:sldMk cId="3370038605" sldId="630"/>
        </pc:sldMkLst>
        <pc:spChg chg="mod">
          <ac:chgData name="Kochnev Kirill Romanovich" userId="S::kkochnev@ozon.ru::7ec233ba-5f4f-4279-8e83-e6b3ebb77aee" providerId="AD" clId="Web-{76EC83E8-77A5-E8DE-F7D6-B0B7DE16A160}" dt="2022-04-18T21:34:43.864" v="165" actId="20577"/>
          <ac:spMkLst>
            <pc:docMk/>
            <pc:sldMk cId="3370038605" sldId="630"/>
            <ac:spMk id="2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76EC83E8-77A5-E8DE-F7D6-B0B7DE16A160}" dt="2022-04-18T21:36:52.148" v="273"/>
          <ac:spMkLst>
            <pc:docMk/>
            <pc:sldMk cId="3370038605" sldId="630"/>
            <ac:spMk id="3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76EC83E8-77A5-E8DE-F7D6-B0B7DE16A160}" dt="2022-04-18T21:36:24.287" v="251"/>
          <ac:spMkLst>
            <pc:docMk/>
            <pc:sldMk cId="3370038605" sldId="630"/>
            <ac:spMk id="4" creationId="{00000000-0000-0000-0000-000000000000}"/>
          </ac:spMkLst>
        </pc:spChg>
        <pc:spChg chg="mod">
          <ac:chgData name="Kochnev Kirill Romanovich" userId="S::kkochnev@ozon.ru::7ec233ba-5f4f-4279-8e83-e6b3ebb77aee" providerId="AD" clId="Web-{76EC83E8-77A5-E8DE-F7D6-B0B7DE16A160}" dt="2022-04-18T21:37:22.977" v="316" actId="20577"/>
          <ac:spMkLst>
            <pc:docMk/>
            <pc:sldMk cId="3370038605" sldId="630"/>
            <ac:spMk id="7" creationId="{514B4751-2B47-4FBF-9A4B-4BC939A9E2E7}"/>
          </ac:spMkLst>
        </pc:spChg>
        <pc:spChg chg="add del">
          <ac:chgData name="Kochnev Kirill Romanovich" userId="S::kkochnev@ozon.ru::7ec233ba-5f4f-4279-8e83-e6b3ebb77aee" providerId="AD" clId="Web-{76EC83E8-77A5-E8DE-F7D6-B0B7DE16A160}" dt="2022-04-18T21:33:21.346" v="78"/>
          <ac:spMkLst>
            <pc:docMk/>
            <pc:sldMk cId="3370038605" sldId="630"/>
            <ac:spMk id="8" creationId="{D6E0E160-72A5-4CED-E18B-DC3EF95AADD8}"/>
          </ac:spMkLst>
        </pc:spChg>
        <pc:spChg chg="add del mod">
          <ac:chgData name="Kochnev Kirill Romanovich" userId="S::kkochnev@ozon.ru::7ec233ba-5f4f-4279-8e83-e6b3ebb77aee" providerId="AD" clId="Web-{76EC83E8-77A5-E8DE-F7D6-B0B7DE16A160}" dt="2022-04-18T21:36:30.100" v="252"/>
          <ac:spMkLst>
            <pc:docMk/>
            <pc:sldMk cId="3370038605" sldId="630"/>
            <ac:spMk id="10" creationId="{D92743C6-A536-1CB9-78EF-25E5D75D1EBC}"/>
          </ac:spMkLst>
        </pc:spChg>
        <pc:spChg chg="add del mod">
          <ac:chgData name="Kochnev Kirill Romanovich" userId="S::kkochnev@ozon.ru::7ec233ba-5f4f-4279-8e83-e6b3ebb77aee" providerId="AD" clId="Web-{76EC83E8-77A5-E8DE-F7D6-B0B7DE16A160}" dt="2022-04-18T21:36:55.898" v="275"/>
          <ac:spMkLst>
            <pc:docMk/>
            <pc:sldMk cId="3370038605" sldId="630"/>
            <ac:spMk id="12" creationId="{B8E30B56-ECEB-CFE7-50CC-20A95C5F2BC0}"/>
          </ac:spMkLst>
        </pc:spChg>
        <pc:spChg chg="add del mod">
          <ac:chgData name="Kochnev Kirill Romanovich" userId="S::kkochnev@ozon.ru::7ec233ba-5f4f-4279-8e83-e6b3ebb77aee" providerId="AD" clId="Web-{76EC83E8-77A5-E8DE-F7D6-B0B7DE16A160}" dt="2022-04-18T21:36:59.711" v="276"/>
          <ac:spMkLst>
            <pc:docMk/>
            <pc:sldMk cId="3370038605" sldId="630"/>
            <ac:spMk id="15" creationId="{0489102B-1EAD-4989-F321-1235FE14B794}"/>
          </ac:spMkLst>
        </pc:spChg>
        <pc:picChg chg="del">
          <ac:chgData name="Kochnev Kirill Romanovich" userId="S::kkochnev@ozon.ru::7ec233ba-5f4f-4279-8e83-e6b3ebb77aee" providerId="AD" clId="Web-{76EC83E8-77A5-E8DE-F7D6-B0B7DE16A160}" dt="2022-04-18T21:33:22.111" v="79"/>
          <ac:picMkLst>
            <pc:docMk/>
            <pc:sldMk cId="3370038605" sldId="630"/>
            <ac:picMk id="5" creationId="{08C4A182-7698-780E-BBB1-764D21912DCB}"/>
          </ac:picMkLst>
        </pc:picChg>
        <pc:picChg chg="del">
          <ac:chgData name="Kochnev Kirill Romanovich" userId="S::kkochnev@ozon.ru::7ec233ba-5f4f-4279-8e83-e6b3ebb77aee" providerId="AD" clId="Web-{76EC83E8-77A5-E8DE-F7D6-B0B7DE16A160}" dt="2022-04-18T21:35:08.989" v="194"/>
          <ac:picMkLst>
            <pc:docMk/>
            <pc:sldMk cId="3370038605" sldId="630"/>
            <ac:picMk id="13" creationId="{E48C7E4C-3FFA-CFA2-BDFB-91F513A1ABE4}"/>
          </ac:picMkLst>
        </pc:picChg>
      </pc:sldChg>
      <pc:sldChg chg="add">
        <pc:chgData name="Kochnev Kirill Romanovich" userId="S::kkochnev@ozon.ru::7ec233ba-5f4f-4279-8e83-e6b3ebb77aee" providerId="AD" clId="Web-{76EC83E8-77A5-E8DE-F7D6-B0B7DE16A160}" dt="2022-04-19T18:01:53.816" v="869"/>
        <pc:sldMkLst>
          <pc:docMk/>
          <pc:sldMk cId="960982964" sldId="631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3.941" v="870"/>
        <pc:sldMkLst>
          <pc:docMk/>
          <pc:sldMk cId="3792761950" sldId="632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051" v="871"/>
        <pc:sldMkLst>
          <pc:docMk/>
          <pc:sldMk cId="3871098437" sldId="633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207" v="872"/>
        <pc:sldMkLst>
          <pc:docMk/>
          <pc:sldMk cId="1167778034" sldId="634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285" v="873"/>
        <pc:sldMkLst>
          <pc:docMk/>
          <pc:sldMk cId="1185654221" sldId="635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535" v="874"/>
        <pc:sldMkLst>
          <pc:docMk/>
          <pc:sldMk cId="2179217620" sldId="636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660" v="875"/>
        <pc:sldMkLst>
          <pc:docMk/>
          <pc:sldMk cId="1613441334" sldId="637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738" v="876"/>
        <pc:sldMkLst>
          <pc:docMk/>
          <pc:sldMk cId="466281345" sldId="638"/>
        </pc:sldMkLst>
      </pc:sldChg>
      <pc:sldChg chg="add">
        <pc:chgData name="Kochnev Kirill Romanovich" userId="S::kkochnev@ozon.ru::7ec233ba-5f4f-4279-8e83-e6b3ebb77aee" providerId="AD" clId="Web-{76EC83E8-77A5-E8DE-F7D6-B0B7DE16A160}" dt="2022-04-19T18:01:54.785" v="877"/>
        <pc:sldMkLst>
          <pc:docMk/>
          <pc:sldMk cId="1491124183" sldId="639"/>
        </pc:sldMkLst>
      </pc:sldChg>
      <pc:sldMasterChg chg="add addSldLayout">
        <pc:chgData name="Kochnev Kirill Romanovich" userId="S::kkochnev@ozon.ru::7ec233ba-5f4f-4279-8e83-e6b3ebb77aee" providerId="AD" clId="Web-{76EC83E8-77A5-E8DE-F7D6-B0B7DE16A160}" dt="2022-04-19T18:01:53.816" v="869"/>
        <pc:sldMasterMkLst>
          <pc:docMk/>
          <pc:sldMasterMk cId="0" sldId="2147483648"/>
        </pc:sldMasterMkLst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8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69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0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1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3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4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5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6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7"/>
          </pc:sldLayoutMkLst>
        </pc:sldLayoutChg>
        <pc:sldLayoutChg chg="add">
          <pc:chgData name="Kochnev Kirill Romanovich" userId="S::kkochnev@ozon.ru::7ec233ba-5f4f-4279-8e83-e6b3ebb77aee" providerId="AD" clId="Web-{76EC83E8-77A5-E8DE-F7D6-B0B7DE16A160}" dt="2022-04-19T18:01:53.816" v="869"/>
          <pc:sldLayoutMkLst>
            <pc:docMk/>
            <pc:sldMasterMk cId="0" sldId="2147483648"/>
            <pc:sldLayoutMk cId="0" sldId="2147483678"/>
          </pc:sldLayoutMkLst>
        </pc:sldLayoutChg>
      </pc:sldMasterChg>
    </pc:docChg>
  </pc:docChgLst>
  <pc:docChgLst>
    <pc:chgData name="Kochnev Kirill Romanovich" userId="S::kkochnev@ozon.ru::7ec233ba-5f4f-4279-8e83-e6b3ebb77aee" providerId="AD" clId="Web-{6F4E15E9-1528-CC3F-0C30-B6F8EEAE144A}"/>
    <pc:docChg chg="modSld">
      <pc:chgData name="Kochnev Kirill Romanovich" userId="S::kkochnev@ozon.ru::7ec233ba-5f4f-4279-8e83-e6b3ebb77aee" providerId="AD" clId="Web-{6F4E15E9-1528-CC3F-0C30-B6F8EEAE144A}" dt="2022-04-12T21:49:18.219" v="47" actId="1076"/>
      <pc:docMkLst>
        <pc:docMk/>
      </pc:docMkLst>
      <pc:sldChg chg="modSp">
        <pc:chgData name="Kochnev Kirill Romanovich" userId="S::kkochnev@ozon.ru::7ec233ba-5f4f-4279-8e83-e6b3ebb77aee" providerId="AD" clId="Web-{6F4E15E9-1528-CC3F-0C30-B6F8EEAE144A}" dt="2022-04-12T21:45:50.356" v="33" actId="20577"/>
        <pc:sldMkLst>
          <pc:docMk/>
          <pc:sldMk cId="36613193" sldId="450"/>
        </pc:sldMkLst>
        <pc:spChg chg="mod">
          <ac:chgData name="Kochnev Kirill Romanovich" userId="S::kkochnev@ozon.ru::7ec233ba-5f4f-4279-8e83-e6b3ebb77aee" providerId="AD" clId="Web-{6F4E15E9-1528-CC3F-0C30-B6F8EEAE144A}" dt="2022-04-12T21:45:50.356" v="33" actId="20577"/>
          <ac:spMkLst>
            <pc:docMk/>
            <pc:sldMk cId="36613193" sldId="450"/>
            <ac:spMk id="2" creationId="{00000000-0000-0000-0000-000000000000}"/>
          </ac:spMkLst>
        </pc:spChg>
      </pc:sldChg>
      <pc:sldChg chg="addSp delSp modSp">
        <pc:chgData name="Kochnev Kirill Romanovich" userId="S::kkochnev@ozon.ru::7ec233ba-5f4f-4279-8e83-e6b3ebb77aee" providerId="AD" clId="Web-{6F4E15E9-1528-CC3F-0C30-B6F8EEAE144A}" dt="2022-04-12T21:49:18.219" v="47" actId="1076"/>
        <pc:sldMkLst>
          <pc:docMk/>
          <pc:sldMk cId="3147190136" sldId="563"/>
        </pc:sldMkLst>
        <pc:spChg chg="del">
          <ac:chgData name="Kochnev Kirill Romanovich" userId="S::kkochnev@ozon.ru::7ec233ba-5f4f-4279-8e83-e6b3ebb77aee" providerId="AD" clId="Web-{6F4E15E9-1528-CC3F-0C30-B6F8EEAE144A}" dt="2022-04-12T21:49:16.079" v="45"/>
          <ac:spMkLst>
            <pc:docMk/>
            <pc:sldMk cId="3147190136" sldId="563"/>
            <ac:spMk id="3" creationId="{00000000-0000-0000-0000-000000000000}"/>
          </ac:spMkLst>
        </pc:spChg>
        <pc:spChg chg="add del mod">
          <ac:chgData name="Kochnev Kirill Romanovich" userId="S::kkochnev@ozon.ru::7ec233ba-5f4f-4279-8e83-e6b3ebb77aee" providerId="AD" clId="Web-{6F4E15E9-1528-CC3F-0C30-B6F8EEAE144A}" dt="2022-04-12T21:49:17.079" v="46"/>
          <ac:spMkLst>
            <pc:docMk/>
            <pc:sldMk cId="3147190136" sldId="563"/>
            <ac:spMk id="7" creationId="{8FB84E7F-5D24-0BE2-0E4D-3422C2FD1E52}"/>
          </ac:spMkLst>
        </pc:spChg>
        <pc:picChg chg="add mod ord">
          <ac:chgData name="Kochnev Kirill Romanovich" userId="S::kkochnev@ozon.ru::7ec233ba-5f4f-4279-8e83-e6b3ebb77aee" providerId="AD" clId="Web-{6F4E15E9-1528-CC3F-0C30-B6F8EEAE144A}" dt="2022-04-12T21:49:18.219" v="47" actId="1076"/>
          <ac:picMkLst>
            <pc:docMk/>
            <pc:sldMk cId="3147190136" sldId="563"/>
            <ac:picMk id="8" creationId="{6AD263A1-D2D7-B9BA-01F2-A8AB14272CB6}"/>
          </ac:picMkLst>
        </pc:picChg>
      </pc:sldChg>
      <pc:sldChg chg="addSp delSp modSp">
        <pc:chgData name="Kochnev Kirill Romanovich" userId="S::kkochnev@ozon.ru::7ec233ba-5f4f-4279-8e83-e6b3ebb77aee" providerId="AD" clId="Web-{6F4E15E9-1528-CC3F-0C30-B6F8EEAE144A}" dt="2022-04-12T21:46:06.215" v="44" actId="1076"/>
        <pc:sldMkLst>
          <pc:docMk/>
          <pc:sldMk cId="346063552" sldId="564"/>
        </pc:sldMkLst>
        <pc:spChg chg="mod">
          <ac:chgData name="Kochnev Kirill Romanovich" userId="S::kkochnev@ozon.ru::7ec233ba-5f4f-4279-8e83-e6b3ebb77aee" providerId="AD" clId="Web-{6F4E15E9-1528-CC3F-0C30-B6F8EEAE144A}" dt="2022-04-12T21:45:57.496" v="38" actId="20577"/>
          <ac:spMkLst>
            <pc:docMk/>
            <pc:sldMk cId="346063552" sldId="564"/>
            <ac:spMk id="2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6F4E15E9-1528-CC3F-0C30-B6F8EEAE144A}" dt="2022-04-12T21:45:59.965" v="40"/>
          <ac:spMkLst>
            <pc:docMk/>
            <pc:sldMk cId="346063552" sldId="564"/>
            <ac:spMk id="3" creationId="{00000000-0000-0000-0000-000000000000}"/>
          </ac:spMkLst>
        </pc:spChg>
        <pc:picChg chg="add mod ord">
          <ac:chgData name="Kochnev Kirill Romanovich" userId="S::kkochnev@ozon.ru::7ec233ba-5f4f-4279-8e83-e6b3ebb77aee" providerId="AD" clId="Web-{6F4E15E9-1528-CC3F-0C30-B6F8EEAE144A}" dt="2022-04-12T21:46:06.215" v="44" actId="1076"/>
          <ac:picMkLst>
            <pc:docMk/>
            <pc:sldMk cId="346063552" sldId="564"/>
            <ac:picMk id="6" creationId="{AEE68661-15BD-ABCC-85CC-8E15E4678680}"/>
          </ac:picMkLst>
        </pc:picChg>
      </pc:sldChg>
    </pc:docChg>
  </pc:docChgLst>
  <pc:docChgLst>
    <pc:chgData name="Kochnev Kirill Romanovich" userId="S::kkochnev@ozon.ru::7ec233ba-5f4f-4279-8e83-e6b3ebb77aee" providerId="AD" clId="Web-{AA893265-BF30-FEF6-7C51-EBE23EAA33CE}"/>
    <pc:docChg chg="addSld delSld modSld sldOrd modSection">
      <pc:chgData name="Kochnev Kirill Romanovich" userId="S::kkochnev@ozon.ru::7ec233ba-5f4f-4279-8e83-e6b3ebb77aee" providerId="AD" clId="Web-{AA893265-BF30-FEF6-7C51-EBE23EAA33CE}" dt="2022-04-28T21:47:12.848" v="730" actId="20577"/>
      <pc:docMkLst>
        <pc:docMk/>
      </pc:docMkLst>
      <pc:sldChg chg="del">
        <pc:chgData name="Kochnev Kirill Romanovich" userId="S::kkochnev@ozon.ru::7ec233ba-5f4f-4279-8e83-e6b3ebb77aee" providerId="AD" clId="Web-{AA893265-BF30-FEF6-7C51-EBE23EAA33CE}" dt="2022-04-28T21:25:31.249" v="434"/>
        <pc:sldMkLst>
          <pc:docMk/>
          <pc:sldMk cId="748452314" sldId="699"/>
        </pc:sldMkLst>
      </pc:sldChg>
      <pc:sldChg chg="modSp">
        <pc:chgData name="Kochnev Kirill Romanovich" userId="S::kkochnev@ozon.ru::7ec233ba-5f4f-4279-8e83-e6b3ebb77aee" providerId="AD" clId="Web-{AA893265-BF30-FEF6-7C51-EBE23EAA33CE}" dt="2022-04-28T21:25:20.671" v="432" actId="20577"/>
        <pc:sldMkLst>
          <pc:docMk/>
          <pc:sldMk cId="1130893791" sldId="704"/>
        </pc:sldMkLst>
        <pc:spChg chg="mod">
          <ac:chgData name="Kochnev Kirill Romanovich" userId="S::kkochnev@ozon.ru::7ec233ba-5f4f-4279-8e83-e6b3ebb77aee" providerId="AD" clId="Web-{AA893265-BF30-FEF6-7C51-EBE23EAA33CE}" dt="2022-04-28T21:25:00.573" v="413" actId="1076"/>
          <ac:spMkLst>
            <pc:docMk/>
            <pc:sldMk cId="1130893791" sldId="70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A893265-BF30-FEF6-7C51-EBE23EAA33CE}" dt="2022-04-28T21:25:20.671" v="432" actId="20577"/>
          <ac:spMkLst>
            <pc:docMk/>
            <pc:sldMk cId="1130893791" sldId="704"/>
            <ac:spMk id="4" creationId="{00000000-0000-0000-0000-000000000000}"/>
          </ac:spMkLst>
        </pc:spChg>
      </pc:sldChg>
      <pc:sldChg chg="ord">
        <pc:chgData name="Kochnev Kirill Romanovich" userId="S::kkochnev@ozon.ru::7ec233ba-5f4f-4279-8e83-e6b3ebb77aee" providerId="AD" clId="Web-{AA893265-BF30-FEF6-7C51-EBE23EAA33CE}" dt="2022-04-28T21:25:22.936" v="433"/>
        <pc:sldMkLst>
          <pc:docMk/>
          <pc:sldMk cId="1444876078" sldId="718"/>
        </pc:sldMkLst>
      </pc:sldChg>
      <pc:sldChg chg="addSp modSp">
        <pc:chgData name="Kochnev Kirill Romanovich" userId="S::kkochnev@ozon.ru::7ec233ba-5f4f-4279-8e83-e6b3ebb77aee" providerId="AD" clId="Web-{AA893265-BF30-FEF6-7C51-EBE23EAA33CE}" dt="2022-04-28T21:19:15.277" v="195" actId="14100"/>
        <pc:sldMkLst>
          <pc:docMk/>
          <pc:sldMk cId="1314473153" sldId="727"/>
        </pc:sldMkLst>
        <pc:spChg chg="mod">
          <ac:chgData name="Kochnev Kirill Romanovich" userId="S::kkochnev@ozon.ru::7ec233ba-5f4f-4279-8e83-e6b3ebb77aee" providerId="AD" clId="Web-{AA893265-BF30-FEF6-7C51-EBE23EAA33CE}" dt="2022-04-28T21:19:05.167" v="192" actId="20577"/>
          <ac:spMkLst>
            <pc:docMk/>
            <pc:sldMk cId="1314473153" sldId="727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A893265-BF30-FEF6-7C51-EBE23EAA33CE}" dt="2022-04-28T21:19:15.277" v="195" actId="14100"/>
          <ac:picMkLst>
            <pc:docMk/>
            <pc:sldMk cId="1314473153" sldId="727"/>
            <ac:picMk id="2" creationId="{B530BCF1-2B63-124B-7D4A-481A23EF0B93}"/>
          </ac:picMkLst>
        </pc:picChg>
      </pc:sldChg>
      <pc:sldChg chg="addSp delSp modSp add replId">
        <pc:chgData name="Kochnev Kirill Romanovich" userId="S::kkochnev@ozon.ru::7ec233ba-5f4f-4279-8e83-e6b3ebb77aee" providerId="AD" clId="Web-{AA893265-BF30-FEF6-7C51-EBE23EAA33CE}" dt="2022-04-28T21:27:34.478" v="539" actId="14100"/>
        <pc:sldMkLst>
          <pc:docMk/>
          <pc:sldMk cId="2820909353" sldId="728"/>
        </pc:sldMkLst>
        <pc:spChg chg="add del">
          <ac:chgData name="Kochnev Kirill Romanovich" userId="S::kkochnev@ozon.ru::7ec233ba-5f4f-4279-8e83-e6b3ebb77aee" providerId="AD" clId="Web-{AA893265-BF30-FEF6-7C51-EBE23EAA33CE}" dt="2022-04-28T21:21:13.425" v="228"/>
          <ac:spMkLst>
            <pc:docMk/>
            <pc:sldMk cId="2820909353" sldId="728"/>
            <ac:spMk id="3" creationId="{C410D4CC-7F3D-E7B8-36A7-E7D389089244}"/>
          </ac:spMkLst>
        </pc:spChg>
        <pc:spChg chg="mod">
          <ac:chgData name="Kochnev Kirill Romanovich" userId="S::kkochnev@ozon.ru::7ec233ba-5f4f-4279-8e83-e6b3ebb77aee" providerId="AD" clId="Web-{AA893265-BF30-FEF6-7C51-EBE23EAA33CE}" dt="2022-04-28T21:21:01.956" v="201" actId="20577"/>
          <ac:spMkLst>
            <pc:docMk/>
            <pc:sldMk cId="2820909353" sldId="728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AA893265-BF30-FEF6-7C51-EBE23EAA33CE}" dt="2022-04-28T21:27:34.478" v="539" actId="14100"/>
          <ac:spMkLst>
            <pc:docMk/>
            <pc:sldMk cId="2820909353" sldId="728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A893265-BF30-FEF6-7C51-EBE23EAA33CE}" dt="2022-04-28T21:20:53.424" v="197"/>
          <ac:picMkLst>
            <pc:docMk/>
            <pc:sldMk cId="2820909353" sldId="728"/>
            <ac:picMk id="2" creationId="{B530BCF1-2B63-124B-7D4A-481A23EF0B93}"/>
          </ac:picMkLst>
        </pc:picChg>
      </pc:sldChg>
      <pc:sldChg chg="add replId">
        <pc:chgData name="Kochnev Kirill Romanovich" userId="S::kkochnev@ozon.ru::7ec233ba-5f4f-4279-8e83-e6b3ebb77aee" providerId="AD" clId="Web-{AA893265-BF30-FEF6-7C51-EBE23EAA33CE}" dt="2022-04-28T21:24:52.994" v="412"/>
        <pc:sldMkLst>
          <pc:docMk/>
          <pc:sldMk cId="2706753836" sldId="729"/>
        </pc:sldMkLst>
      </pc:sldChg>
      <pc:sldChg chg="modSp add ord replId">
        <pc:chgData name="Kochnev Kirill Romanovich" userId="S::kkochnev@ozon.ru::7ec233ba-5f4f-4279-8e83-e6b3ebb77aee" providerId="AD" clId="Web-{AA893265-BF30-FEF6-7C51-EBE23EAA33CE}" dt="2022-04-28T21:47:12.848" v="730" actId="20577"/>
        <pc:sldMkLst>
          <pc:docMk/>
          <pc:sldMk cId="2552802943" sldId="730"/>
        </pc:sldMkLst>
        <pc:spChg chg="mod">
          <ac:chgData name="Kochnev Kirill Romanovich" userId="S::kkochnev@ozon.ru::7ec233ba-5f4f-4279-8e83-e6b3ebb77aee" providerId="AD" clId="Web-{AA893265-BF30-FEF6-7C51-EBE23EAA33CE}" dt="2022-04-28T21:38:56.808" v="544" actId="20577"/>
          <ac:spMkLst>
            <pc:docMk/>
            <pc:sldMk cId="2552802943" sldId="730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AA893265-BF30-FEF6-7C51-EBE23EAA33CE}" dt="2022-04-28T21:47:12.848" v="730" actId="20577"/>
          <ac:spMkLst>
            <pc:docMk/>
            <pc:sldMk cId="2552802943" sldId="730"/>
            <ac:spMk id="422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3B72ED37-93B1-504D-DAD3-F24BFA8D0C6C}"/>
    <pc:docChg chg="addSld delSld modSld sldOrd modSection">
      <pc:chgData name="Kochnev Kirill Romanovich" userId="S::kkochnev@ozon.ru::7ec233ba-5f4f-4279-8e83-e6b3ebb77aee" providerId="AD" clId="Web-{3B72ED37-93B1-504D-DAD3-F24BFA8D0C6C}" dt="2022-04-28T17:52:33.403" v="6131" actId="20577"/>
      <pc:docMkLst>
        <pc:docMk/>
      </pc:docMkLst>
      <pc:sldChg chg="modSp">
        <pc:chgData name="Kochnev Kirill Romanovich" userId="S::kkochnev@ozon.ru::7ec233ba-5f4f-4279-8e83-e6b3ebb77aee" providerId="AD" clId="Web-{3B72ED37-93B1-504D-DAD3-F24BFA8D0C6C}" dt="2022-04-28T11:38:36.624" v="4384" actId="20577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3B72ED37-93B1-504D-DAD3-F24BFA8D0C6C}" dt="2022-04-28T11:38:36.624" v="4384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3B72ED37-93B1-504D-DAD3-F24BFA8D0C6C}" dt="2022-04-27T16:58:39.191" v="2245"/>
        <pc:sldMkLst>
          <pc:docMk/>
          <pc:sldMk cId="129797876" sldId="661"/>
        </pc:sldMkLst>
      </pc:sldChg>
      <pc:sldChg chg="modSp">
        <pc:chgData name="Kochnev Kirill Romanovich" userId="S::kkochnev@ozon.ru::7ec233ba-5f4f-4279-8e83-e6b3ebb77aee" providerId="AD" clId="Web-{3B72ED37-93B1-504D-DAD3-F24BFA8D0C6C}" dt="2022-04-28T11:38:33.171" v="4383" actId="20577"/>
        <pc:sldMkLst>
          <pc:docMk/>
          <pc:sldMk cId="2180718622" sldId="683"/>
        </pc:sldMkLst>
        <pc:spChg chg="mod">
          <ac:chgData name="Kochnev Kirill Romanovich" userId="S::kkochnev@ozon.ru::7ec233ba-5f4f-4279-8e83-e6b3ebb77aee" providerId="AD" clId="Web-{3B72ED37-93B1-504D-DAD3-F24BFA8D0C6C}" dt="2022-04-28T11:38:33.171" v="4383" actId="20577"/>
          <ac:spMkLst>
            <pc:docMk/>
            <pc:sldMk cId="2180718622" sldId="683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3B72ED37-93B1-504D-DAD3-F24BFA8D0C6C}" dt="2022-04-27T13:50:23.940" v="143" actId="20577"/>
        <pc:sldMkLst>
          <pc:docMk/>
          <pc:sldMk cId="912418421" sldId="685"/>
        </pc:sldMkLst>
        <pc:spChg chg="mod">
          <ac:chgData name="Kochnev Kirill Romanovich" userId="S::kkochnev@ozon.ru::7ec233ba-5f4f-4279-8e83-e6b3ebb77aee" providerId="AD" clId="Web-{3B72ED37-93B1-504D-DAD3-F24BFA8D0C6C}" dt="2022-04-27T13:50:23.940" v="143" actId="20577"/>
          <ac:spMkLst>
            <pc:docMk/>
            <pc:sldMk cId="912418421" sldId="685"/>
            <ac:spMk id="422" creationId="{00000000-0000-0000-0000-000000000000}"/>
          </ac:spMkLst>
        </pc:spChg>
      </pc:sldChg>
      <pc:sldChg chg="modSp ord">
        <pc:chgData name="Kochnev Kirill Romanovich" userId="S::kkochnev@ozon.ru::7ec233ba-5f4f-4279-8e83-e6b3ebb77aee" providerId="AD" clId="Web-{3B72ED37-93B1-504D-DAD3-F24BFA8D0C6C}" dt="2022-04-27T20:30:41.517" v="2784" actId="20577"/>
        <pc:sldMkLst>
          <pc:docMk/>
          <pc:sldMk cId="903116823" sldId="686"/>
        </pc:sldMkLst>
        <pc:spChg chg="mod">
          <ac:chgData name="Kochnev Kirill Romanovich" userId="S::kkochnev@ozon.ru::7ec233ba-5f4f-4279-8e83-e6b3ebb77aee" providerId="AD" clId="Web-{3B72ED37-93B1-504D-DAD3-F24BFA8D0C6C}" dt="2022-04-27T20:30:41.517" v="2784" actId="20577"/>
          <ac:spMkLst>
            <pc:docMk/>
            <pc:sldMk cId="903116823" sldId="686"/>
            <ac:spMk id="422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3B72ED37-93B1-504D-DAD3-F24BFA8D0C6C}" dt="2022-04-27T17:12:28.145" v="2413" actId="20577"/>
        <pc:sldMkLst>
          <pc:docMk/>
          <pc:sldMk cId="1652612212" sldId="689"/>
        </pc:sldMkLst>
        <pc:spChg chg="mod">
          <ac:chgData name="Kochnev Kirill Romanovich" userId="S::kkochnev@ozon.ru::7ec233ba-5f4f-4279-8e83-e6b3ebb77aee" providerId="AD" clId="Web-{3B72ED37-93B1-504D-DAD3-F24BFA8D0C6C}" dt="2022-04-27T17:10:00.620" v="2308" actId="20577"/>
          <ac:spMkLst>
            <pc:docMk/>
            <pc:sldMk cId="1652612212" sldId="689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17:12:28.145" v="2413" actId="20577"/>
          <ac:spMkLst>
            <pc:docMk/>
            <pc:sldMk cId="1652612212" sldId="689"/>
            <ac:spMk id="6" creationId="{BCF99BB9-A1D1-22CE-9D3D-9AE1CBA4A228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17:11:12.796" v="2317" actId="1076"/>
          <ac:spMkLst>
            <pc:docMk/>
            <pc:sldMk cId="1652612212" sldId="689"/>
            <ac:spMk id="18" creationId="{00000000-0000-0000-0000-000000000000}"/>
          </ac:spMkLst>
        </pc:spChg>
        <pc:graphicFrameChg chg="mod modGraphic">
          <ac:chgData name="Kochnev Kirill Romanovich" userId="S::kkochnev@ozon.ru::7ec233ba-5f4f-4279-8e83-e6b3ebb77aee" providerId="AD" clId="Web-{3B72ED37-93B1-504D-DAD3-F24BFA8D0C6C}" dt="2022-04-27T17:11:20.219" v="2319" actId="1076"/>
          <ac:graphicFrameMkLst>
            <pc:docMk/>
            <pc:sldMk cId="1652612212" sldId="689"/>
            <ac:graphicFrameMk id="5" creationId="{00000000-0000-0000-0000-000000000000}"/>
          </ac:graphicFrameMkLst>
        </pc:graphicFrameChg>
        <pc:cxnChg chg="mod">
          <ac:chgData name="Kochnev Kirill Romanovich" userId="S::kkochnev@ozon.ru::7ec233ba-5f4f-4279-8e83-e6b3ebb77aee" providerId="AD" clId="Web-{3B72ED37-93B1-504D-DAD3-F24BFA8D0C6C}" dt="2022-04-27T17:11:15.718" v="2318" actId="1076"/>
          <ac:cxnSpMkLst>
            <pc:docMk/>
            <pc:sldMk cId="1652612212" sldId="689"/>
            <ac:cxnSpMk id="15" creationId="{00000000-0000-0000-0000-000000000000}"/>
          </ac:cxnSpMkLst>
        </pc:cxnChg>
      </pc:sldChg>
      <pc:sldChg chg="addSp delSp modSp del">
        <pc:chgData name="Kochnev Kirill Romanovich" userId="S::kkochnev@ozon.ru::7ec233ba-5f4f-4279-8e83-e6b3ebb77aee" providerId="AD" clId="Web-{3B72ED37-93B1-504D-DAD3-F24BFA8D0C6C}" dt="2022-04-27T17:12:45.380" v="2414"/>
        <pc:sldMkLst>
          <pc:docMk/>
          <pc:sldMk cId="3005108790" sldId="690"/>
        </pc:sldMkLst>
        <pc:spChg chg="mod">
          <ac:chgData name="Kochnev Kirill Romanovich" userId="S::kkochnev@ozon.ru::7ec233ba-5f4f-4279-8e83-e6b3ebb77aee" providerId="AD" clId="Web-{3B72ED37-93B1-504D-DAD3-F24BFA8D0C6C}" dt="2022-04-27T13:51:53.191" v="215" actId="20577"/>
          <ac:spMkLst>
            <pc:docMk/>
            <pc:sldMk cId="3005108790" sldId="690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09:17:21.273" v="128" actId="20577"/>
          <ac:spMkLst>
            <pc:docMk/>
            <pc:sldMk cId="3005108790" sldId="690"/>
            <ac:spMk id="6" creationId="{BCF99BB9-A1D1-22CE-9D3D-9AE1CBA4A228}"/>
          </ac:spMkLst>
        </pc:spChg>
        <pc:spChg chg="add del mod">
          <ac:chgData name="Kochnev Kirill Romanovich" userId="S::kkochnev@ozon.ru::7ec233ba-5f4f-4279-8e83-e6b3ebb77aee" providerId="AD" clId="Web-{3B72ED37-93B1-504D-DAD3-F24BFA8D0C6C}" dt="2022-04-27T13:51:59.269" v="216"/>
          <ac:spMkLst>
            <pc:docMk/>
            <pc:sldMk cId="3005108790" sldId="690"/>
            <ac:spMk id="7" creationId="{9AC07B51-9136-D428-CF51-2C9AE740EBB8}"/>
          </ac:spMkLst>
        </pc:spChg>
        <pc:graphicFrameChg chg="mod modGraphic">
          <ac:chgData name="Kochnev Kirill Romanovich" userId="S::kkochnev@ozon.ru::7ec233ba-5f4f-4279-8e83-e6b3ebb77aee" providerId="AD" clId="Web-{3B72ED37-93B1-504D-DAD3-F24BFA8D0C6C}" dt="2022-04-27T09:17:38.774" v="133" actId="1076"/>
          <ac:graphicFrameMkLst>
            <pc:docMk/>
            <pc:sldMk cId="3005108790" sldId="690"/>
            <ac:graphicFrameMk id="5" creationId="{00000000-0000-0000-0000-000000000000}"/>
          </ac:graphicFrameMkLst>
        </pc:graphicFrameChg>
      </pc:sldChg>
      <pc:sldChg chg="addSp modSp add replId">
        <pc:chgData name="Kochnev Kirill Romanovich" userId="S::kkochnev@ozon.ru::7ec233ba-5f4f-4279-8e83-e6b3ebb77aee" providerId="AD" clId="Web-{3B72ED37-93B1-504D-DAD3-F24BFA8D0C6C}" dt="2022-04-27T14:48:55.699" v="355" actId="20577"/>
        <pc:sldMkLst>
          <pc:docMk/>
          <pc:sldMk cId="1410716664" sldId="691"/>
        </pc:sldMkLst>
        <pc:spChg chg="add mod">
          <ac:chgData name="Kochnev Kirill Romanovich" userId="S::kkochnev@ozon.ru::7ec233ba-5f4f-4279-8e83-e6b3ebb77aee" providerId="AD" clId="Web-{3B72ED37-93B1-504D-DAD3-F24BFA8D0C6C}" dt="2022-04-27T14:48:55.699" v="355" actId="20577"/>
          <ac:spMkLst>
            <pc:docMk/>
            <pc:sldMk cId="1410716664" sldId="691"/>
            <ac:spMk id="7" creationId="{00E9ADFB-7223-D510-CB2D-F0310CB23CB8}"/>
          </ac:spMkLst>
        </pc:spChg>
        <pc:graphicFrameChg chg="mod modGraphic">
          <ac:chgData name="Kochnev Kirill Romanovich" userId="S::kkochnev@ozon.ru::7ec233ba-5f4f-4279-8e83-e6b3ebb77aee" providerId="AD" clId="Web-{3B72ED37-93B1-504D-DAD3-F24BFA8D0C6C}" dt="2022-04-27T14:46:29.070" v="221"/>
          <ac:graphicFrameMkLst>
            <pc:docMk/>
            <pc:sldMk cId="1410716664" sldId="691"/>
            <ac:graphicFrameMk id="5" creationId="{00000000-0000-0000-0000-000000000000}"/>
          </ac:graphicFrameMkLst>
        </pc:graphicFrameChg>
      </pc:sldChg>
      <pc:sldChg chg="addSp delSp modSp add ord replId">
        <pc:chgData name="Kochnev Kirill Romanovich" userId="S::kkochnev@ozon.ru::7ec233ba-5f4f-4279-8e83-e6b3ebb77aee" providerId="AD" clId="Web-{3B72ED37-93B1-504D-DAD3-F24BFA8D0C6C}" dt="2022-04-27T15:20:48.710" v="574" actId="20577"/>
        <pc:sldMkLst>
          <pc:docMk/>
          <pc:sldMk cId="4103867812" sldId="692"/>
        </pc:sldMkLst>
        <pc:spChg chg="mod">
          <ac:chgData name="Kochnev Kirill Romanovich" userId="S::kkochnev@ozon.ru::7ec233ba-5f4f-4279-8e83-e6b3ebb77aee" providerId="AD" clId="Web-{3B72ED37-93B1-504D-DAD3-F24BFA8D0C6C}" dt="2022-04-27T14:51:00.389" v="360" actId="20577"/>
          <ac:spMkLst>
            <pc:docMk/>
            <pc:sldMk cId="4103867812" sldId="692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15:20:48.710" v="574" actId="20577"/>
          <ac:spMkLst>
            <pc:docMk/>
            <pc:sldMk cId="4103867812" sldId="692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14:46:46.180" v="224"/>
          <ac:picMkLst>
            <pc:docMk/>
            <pc:sldMk cId="4103867812" sldId="692"/>
            <ac:picMk id="2" creationId="{0E9AF67D-0442-6281-762B-8F5B4FDAC6E9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14:51:27.530" v="376" actId="14100"/>
          <ac:picMkLst>
            <pc:docMk/>
            <pc:sldMk cId="4103867812" sldId="692"/>
            <ac:picMk id="3" creationId="{13D1D044-556A-6D41-2147-B1C3CD085AA4}"/>
          </ac:picMkLst>
        </pc:picChg>
      </pc:sldChg>
      <pc:sldChg chg="addSp delSp modSp add replId">
        <pc:chgData name="Kochnev Kirill Romanovich" userId="S::kkochnev@ozon.ru::7ec233ba-5f4f-4279-8e83-e6b3ebb77aee" providerId="AD" clId="Web-{3B72ED37-93B1-504D-DAD3-F24BFA8D0C6C}" dt="2022-04-27T15:39:15.123" v="858" actId="20577"/>
        <pc:sldMkLst>
          <pc:docMk/>
          <pc:sldMk cId="550547500" sldId="693"/>
        </pc:sldMkLst>
        <pc:spChg chg="mod">
          <ac:chgData name="Kochnev Kirill Romanovich" userId="S::kkochnev@ozon.ru::7ec233ba-5f4f-4279-8e83-e6b3ebb77aee" providerId="AD" clId="Web-{3B72ED37-93B1-504D-DAD3-F24BFA8D0C6C}" dt="2022-04-27T15:19:48.584" v="555" actId="20577"/>
          <ac:spMkLst>
            <pc:docMk/>
            <pc:sldMk cId="550547500" sldId="693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15:39:15.123" v="858" actId="20577"/>
          <ac:spMkLst>
            <pc:docMk/>
            <pc:sldMk cId="550547500" sldId="693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3B72ED37-93B1-504D-DAD3-F24BFA8D0C6C}" dt="2022-04-27T15:21:40.883" v="600" actId="14100"/>
          <ac:picMkLst>
            <pc:docMk/>
            <pc:sldMk cId="550547500" sldId="693"/>
            <ac:picMk id="2" creationId="{142DB294-BD60-D57F-F61A-CCC5B95029DB}"/>
          </ac:picMkLst>
        </pc:picChg>
        <pc:picChg chg="del">
          <ac:chgData name="Kochnev Kirill Romanovich" userId="S::kkochnev@ozon.ru::7ec233ba-5f4f-4279-8e83-e6b3ebb77aee" providerId="AD" clId="Web-{3B72ED37-93B1-504D-DAD3-F24BFA8D0C6C}" dt="2022-04-27T15:21:34.539" v="597"/>
          <ac:picMkLst>
            <pc:docMk/>
            <pc:sldMk cId="550547500" sldId="693"/>
            <ac:picMk id="3" creationId="{13D1D044-556A-6D41-2147-B1C3CD085AA4}"/>
          </ac:picMkLst>
        </pc:picChg>
      </pc:sldChg>
      <pc:sldChg chg="addSp delSp modSp add replId">
        <pc:chgData name="Kochnev Kirill Romanovich" userId="S::kkochnev@ozon.ru::7ec233ba-5f4f-4279-8e83-e6b3ebb77aee" providerId="AD" clId="Web-{3B72ED37-93B1-504D-DAD3-F24BFA8D0C6C}" dt="2022-04-27T20:39:30.736" v="2787" actId="14100"/>
        <pc:sldMkLst>
          <pc:docMk/>
          <pc:sldMk cId="1097077785" sldId="694"/>
        </pc:sldMkLst>
        <pc:spChg chg="mod">
          <ac:chgData name="Kochnev Kirill Romanovich" userId="S::kkochnev@ozon.ru::7ec233ba-5f4f-4279-8e83-e6b3ebb77aee" providerId="AD" clId="Web-{3B72ED37-93B1-504D-DAD3-F24BFA8D0C6C}" dt="2022-04-27T15:33:59.664" v="775" actId="20577"/>
          <ac:spMkLst>
            <pc:docMk/>
            <pc:sldMk cId="1097077785" sldId="69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15:51:00.801" v="1157" actId="20577"/>
          <ac:spMkLst>
            <pc:docMk/>
            <pc:sldMk cId="1097077785" sldId="694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15:38:13.778" v="779"/>
          <ac:picMkLst>
            <pc:docMk/>
            <pc:sldMk cId="1097077785" sldId="694"/>
            <ac:picMk id="2" creationId="{142DB294-BD60-D57F-F61A-CCC5B95029DB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0:39:30.736" v="2787" actId="14100"/>
          <ac:picMkLst>
            <pc:docMk/>
            <pc:sldMk cId="1097077785" sldId="694"/>
            <ac:picMk id="2" creationId="{30494260-D975-D1CE-7DA4-91A403BE5A66}"/>
          </ac:picMkLst>
        </pc:picChg>
      </pc:sldChg>
      <pc:sldChg chg="addSp delSp modSp add del replId">
        <pc:chgData name="Kochnev Kirill Romanovich" userId="S::kkochnev@ozon.ru::7ec233ba-5f4f-4279-8e83-e6b3ebb77aee" providerId="AD" clId="Web-{3B72ED37-93B1-504D-DAD3-F24BFA8D0C6C}" dt="2022-04-27T18:01:46.693" v="2415"/>
        <pc:sldMkLst>
          <pc:docMk/>
          <pc:sldMk cId="1539602247" sldId="695"/>
        </pc:sldMkLst>
        <pc:spChg chg="mod">
          <ac:chgData name="Kochnev Kirill Romanovich" userId="S::kkochnev@ozon.ru::7ec233ba-5f4f-4279-8e83-e6b3ebb77aee" providerId="AD" clId="Web-{3B72ED37-93B1-504D-DAD3-F24BFA8D0C6C}" dt="2022-04-27T15:59:56.265" v="1514" actId="1076"/>
          <ac:spMkLst>
            <pc:docMk/>
            <pc:sldMk cId="1539602247" sldId="695"/>
            <ac:spMk id="422" creationId="{00000000-0000-0000-0000-000000000000}"/>
          </ac:spMkLst>
        </pc:spChg>
        <pc:graphicFrameChg chg="add del mod">
          <ac:chgData name="Kochnev Kirill Romanovich" userId="S::kkochnev@ozon.ru::7ec233ba-5f4f-4279-8e83-e6b3ebb77aee" providerId="AD" clId="Web-{3B72ED37-93B1-504D-DAD3-F24BFA8D0C6C}" dt="2022-04-27T15:59:59.827" v="1516"/>
          <ac:graphicFrameMkLst>
            <pc:docMk/>
            <pc:sldMk cId="1539602247" sldId="695"/>
            <ac:graphicFrameMk id="3" creationId="{D92E73EB-AC67-482A-1958-FCD2D2E00841}"/>
          </ac:graphicFrameMkLst>
        </pc:graphicFrameChg>
      </pc:sldChg>
      <pc:sldChg chg="addSp delSp modSp add del">
        <pc:chgData name="Kochnev Kirill Romanovich" userId="S::kkochnev@ozon.ru::7ec233ba-5f4f-4279-8e83-e6b3ebb77aee" providerId="AD" clId="Web-{3B72ED37-93B1-504D-DAD3-F24BFA8D0C6C}" dt="2022-04-27T16:31:20.101" v="2112"/>
        <pc:sldMkLst>
          <pc:docMk/>
          <pc:sldMk cId="3041250303" sldId="696"/>
        </pc:sldMkLst>
        <pc:graphicFrameChg chg="mod modGraphic">
          <ac:chgData name="Kochnev Kirill Romanovich" userId="S::kkochnev@ozon.ru::7ec233ba-5f4f-4279-8e83-e6b3ebb77aee" providerId="AD" clId="Web-{3B72ED37-93B1-504D-DAD3-F24BFA8D0C6C}" dt="2022-04-27T16:09:10.948" v="1806"/>
          <ac:graphicFrameMkLst>
            <pc:docMk/>
            <pc:sldMk cId="3041250303" sldId="696"/>
            <ac:graphicFrameMk id="6" creationId="{00000000-0000-0000-0000-000000000000}"/>
          </ac:graphicFrameMkLst>
        </pc:graphicFrameChg>
        <pc:graphicFrameChg chg="add del mod">
          <ac:chgData name="Kochnev Kirill Romanovich" userId="S::kkochnev@ozon.ru::7ec233ba-5f4f-4279-8e83-e6b3ebb77aee" providerId="AD" clId="Web-{3B72ED37-93B1-504D-DAD3-F24BFA8D0C6C}" dt="2022-04-27T16:07:25.571" v="1803"/>
          <ac:graphicFrameMkLst>
            <pc:docMk/>
            <pc:sldMk cId="3041250303" sldId="696"/>
            <ac:graphicFrameMk id="7" creationId="{0DA394AC-B49B-BFB4-17F3-63B8D1D0FAD9}"/>
          </ac:graphicFrameMkLst>
        </pc:graphicFrameChg>
      </pc:sldChg>
      <pc:sldChg chg="addSp delSp modSp add">
        <pc:chgData name="Kochnev Kirill Romanovich" userId="S::kkochnev@ozon.ru::7ec233ba-5f4f-4279-8e83-e6b3ebb77aee" providerId="AD" clId="Web-{3B72ED37-93B1-504D-DAD3-F24BFA8D0C6C}" dt="2022-04-27T16:49:59.489" v="2147" actId="20577"/>
        <pc:sldMkLst>
          <pc:docMk/>
          <pc:sldMk cId="3851640589" sldId="697"/>
        </pc:sldMkLst>
        <pc:spChg chg="mod">
          <ac:chgData name="Kochnev Kirill Romanovich" userId="S::kkochnev@ozon.ru::7ec233ba-5f4f-4279-8e83-e6b3ebb77aee" providerId="AD" clId="Web-{3B72ED37-93B1-504D-DAD3-F24BFA8D0C6C}" dt="2022-04-27T16:49:57.380" v="2146" actId="20577"/>
          <ac:spMkLst>
            <pc:docMk/>
            <pc:sldMk cId="3851640589" sldId="697"/>
            <ac:spMk id="3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3B72ED37-93B1-504D-DAD3-F24BFA8D0C6C}" dt="2022-04-27T16:49:59.489" v="2147" actId="20577"/>
          <ac:spMkLst>
            <pc:docMk/>
            <pc:sldMk cId="3851640589" sldId="697"/>
            <ac:spMk id="6" creationId="{3F1213D8-D657-4CD4-D5FB-4A9848E8EF1E}"/>
          </ac:spMkLst>
        </pc:spChg>
        <pc:spChg chg="add del">
          <ac:chgData name="Kochnev Kirill Romanovich" userId="S::kkochnev@ozon.ru::7ec233ba-5f4f-4279-8e83-e6b3ebb77aee" providerId="AD" clId="Web-{3B72ED37-93B1-504D-DAD3-F24BFA8D0C6C}" dt="2022-04-27T16:11:59.373" v="1870"/>
          <ac:spMkLst>
            <pc:docMk/>
            <pc:sldMk cId="3851640589" sldId="697"/>
            <ac:spMk id="6" creationId="{C41649FB-5DB4-ADA1-F20B-33791A598F97}"/>
          </ac:spMkLst>
        </pc:spChg>
        <pc:spChg chg="add del mod">
          <ac:chgData name="Kochnev Kirill Romanovich" userId="S::kkochnev@ozon.ru::7ec233ba-5f4f-4279-8e83-e6b3ebb77aee" providerId="AD" clId="Web-{3B72ED37-93B1-504D-DAD3-F24BFA8D0C6C}" dt="2022-04-27T16:12:15.264" v="1880"/>
          <ac:spMkLst>
            <pc:docMk/>
            <pc:sldMk cId="3851640589" sldId="697"/>
            <ac:spMk id="7" creationId="{AACD77A9-A4C1-143E-9D82-1DD1035433BA}"/>
          </ac:spMkLst>
        </pc:spChg>
        <pc:spChg chg="del">
          <ac:chgData name="Kochnev Kirill Romanovich" userId="S::kkochnev@ozon.ru::7ec233ba-5f4f-4279-8e83-e6b3ebb77aee" providerId="AD" clId="Web-{3B72ED37-93B1-504D-DAD3-F24BFA8D0C6C}" dt="2022-04-27T16:49:39.457" v="2142"/>
          <ac:spMkLst>
            <pc:docMk/>
            <pc:sldMk cId="3851640589" sldId="697"/>
            <ac:spMk id="8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3B72ED37-93B1-504D-DAD3-F24BFA8D0C6C}" dt="2022-04-27T16:12:05.795" v="1873"/>
          <ac:spMkLst>
            <pc:docMk/>
            <pc:sldMk cId="3851640589" sldId="697"/>
            <ac:spMk id="18" creationId="{00000000-0000-0000-0000-000000000000}"/>
          </ac:spMkLst>
        </pc:spChg>
        <pc:spChg chg="del">
          <ac:chgData name="Kochnev Kirill Romanovich" userId="S::kkochnev@ozon.ru::7ec233ba-5f4f-4279-8e83-e6b3ebb77aee" providerId="AD" clId="Web-{3B72ED37-93B1-504D-DAD3-F24BFA8D0C6C}" dt="2022-04-27T16:12:06.748" v="1874"/>
          <ac:spMkLst>
            <pc:docMk/>
            <pc:sldMk cId="3851640589" sldId="697"/>
            <ac:spMk id="19" creationId="{00000000-0000-0000-0000-000000000000}"/>
          </ac:spMkLst>
        </pc:spChg>
        <pc:graphicFrameChg chg="mod modGraphic">
          <ac:chgData name="Kochnev Kirill Romanovich" userId="S::kkochnev@ozon.ru::7ec233ba-5f4f-4279-8e83-e6b3ebb77aee" providerId="AD" clId="Web-{3B72ED37-93B1-504D-DAD3-F24BFA8D0C6C}" dt="2022-04-27T16:49:47.645" v="2143" actId="1076"/>
          <ac:graphicFrameMkLst>
            <pc:docMk/>
            <pc:sldMk cId="3851640589" sldId="697"/>
            <ac:graphicFrameMk id="5" creationId="{00000000-0000-0000-0000-000000000000}"/>
          </ac:graphicFrameMkLst>
        </pc:graphicFrameChg>
        <pc:cxnChg chg="del">
          <ac:chgData name="Kochnev Kirill Romanovich" userId="S::kkochnev@ozon.ru::7ec233ba-5f4f-4279-8e83-e6b3ebb77aee" providerId="AD" clId="Web-{3B72ED37-93B1-504D-DAD3-F24BFA8D0C6C}" dt="2022-04-27T16:12:17.076" v="1881"/>
          <ac:cxnSpMkLst>
            <pc:docMk/>
            <pc:sldMk cId="3851640589" sldId="697"/>
            <ac:cxnSpMk id="10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B72ED37-93B1-504D-DAD3-F24BFA8D0C6C}" dt="2022-04-27T16:12:00.795" v="1871"/>
          <ac:cxnSpMkLst>
            <pc:docMk/>
            <pc:sldMk cId="3851640589" sldId="697"/>
            <ac:cxnSpMk id="11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B72ED37-93B1-504D-DAD3-F24BFA8D0C6C}" dt="2022-04-27T16:12:08.029" v="1875"/>
          <ac:cxnSpMkLst>
            <pc:docMk/>
            <pc:sldMk cId="3851640589" sldId="697"/>
            <ac:cxnSpMk id="15" creationId="{00000000-0000-0000-0000-000000000000}"/>
          </ac:cxnSpMkLst>
        </pc:cxnChg>
        <pc:cxnChg chg="del">
          <ac:chgData name="Kochnev Kirill Romanovich" userId="S::kkochnev@ozon.ru::7ec233ba-5f4f-4279-8e83-e6b3ebb77aee" providerId="AD" clId="Web-{3B72ED37-93B1-504D-DAD3-F24BFA8D0C6C}" dt="2022-04-27T16:12:08.842" v="1876"/>
          <ac:cxnSpMkLst>
            <pc:docMk/>
            <pc:sldMk cId="3851640589" sldId="697"/>
            <ac:cxnSpMk id="17" creationId="{00000000-0000-0000-0000-000000000000}"/>
          </ac:cxnSpMkLst>
        </pc:cxnChg>
      </pc:sldChg>
      <pc:sldChg chg="modSp add">
        <pc:chgData name="Kochnev Kirill Romanovich" userId="S::kkochnev@ozon.ru::7ec233ba-5f4f-4279-8e83-e6b3ebb77aee" providerId="AD" clId="Web-{3B72ED37-93B1-504D-DAD3-F24BFA8D0C6C}" dt="2022-04-27T16:58:22.924" v="2234" actId="20577"/>
        <pc:sldMkLst>
          <pc:docMk/>
          <pc:sldMk cId="1022621051" sldId="698"/>
        </pc:sldMkLst>
        <pc:spChg chg="mod">
          <ac:chgData name="Kochnev Kirill Romanovich" userId="S::kkochnev@ozon.ru::7ec233ba-5f4f-4279-8e83-e6b3ebb77aee" providerId="AD" clId="Web-{3B72ED37-93B1-504D-DAD3-F24BFA8D0C6C}" dt="2022-04-27T16:58:22.924" v="2234" actId="20577"/>
          <ac:spMkLst>
            <pc:docMk/>
            <pc:sldMk cId="1022621051" sldId="698"/>
            <ac:spMk id="2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3B72ED37-93B1-504D-DAD3-F24BFA8D0C6C}" dt="2022-04-28T17:23:21.825" v="5950" actId="20577"/>
        <pc:sldMkLst>
          <pc:docMk/>
          <pc:sldMk cId="748452314" sldId="699"/>
        </pc:sldMkLst>
        <pc:spChg chg="mod">
          <ac:chgData name="Kochnev Kirill Romanovich" userId="S::kkochnev@ozon.ru::7ec233ba-5f4f-4279-8e83-e6b3ebb77aee" providerId="AD" clId="Web-{3B72ED37-93B1-504D-DAD3-F24BFA8D0C6C}" dt="2022-04-28T17:23:21.825" v="5950" actId="20577"/>
          <ac:spMkLst>
            <pc:docMk/>
            <pc:sldMk cId="748452314" sldId="699"/>
            <ac:spMk id="2" creationId="{00000000-0000-0000-0000-000000000000}"/>
          </ac:spMkLst>
        </pc:spChg>
      </pc:sldChg>
      <pc:sldChg chg="add del replId">
        <pc:chgData name="Kochnev Kirill Romanovich" userId="S::kkochnev@ozon.ru::7ec233ba-5f4f-4279-8e83-e6b3ebb77aee" providerId="AD" clId="Web-{3B72ED37-93B1-504D-DAD3-F24BFA8D0C6C}" dt="2022-04-28T12:45:01.173" v="5122"/>
        <pc:sldMkLst>
          <pc:docMk/>
          <pc:sldMk cId="309663609" sldId="700"/>
        </pc:sldMkLst>
      </pc:sldChg>
      <pc:sldChg chg="modSp add del ord replId">
        <pc:chgData name="Kochnev Kirill Romanovich" userId="S::kkochnev@ozon.ru::7ec233ba-5f4f-4279-8e83-e6b3ebb77aee" providerId="AD" clId="Web-{3B72ED37-93B1-504D-DAD3-F24BFA8D0C6C}" dt="2022-04-27T17:09:21.868" v="2298"/>
        <pc:sldMkLst>
          <pc:docMk/>
          <pc:sldMk cId="4111091012" sldId="701"/>
        </pc:sldMkLst>
        <pc:spChg chg="mod">
          <ac:chgData name="Kochnev Kirill Romanovich" userId="S::kkochnev@ozon.ru::7ec233ba-5f4f-4279-8e83-e6b3ebb77aee" providerId="AD" clId="Web-{3B72ED37-93B1-504D-DAD3-F24BFA8D0C6C}" dt="2022-04-27T17:00:18.962" v="2281" actId="20577"/>
          <ac:spMkLst>
            <pc:docMk/>
            <pc:sldMk cId="4111091012" sldId="701"/>
            <ac:spMk id="4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3B72ED37-93B1-504D-DAD3-F24BFA8D0C6C}" dt="2022-04-28T11:38:45.796" v="4386" actId="20577"/>
        <pc:sldMkLst>
          <pc:docMk/>
          <pc:sldMk cId="3618009547" sldId="702"/>
        </pc:sldMkLst>
        <pc:spChg chg="mod">
          <ac:chgData name="Kochnev Kirill Romanovich" userId="S::kkochnev@ozon.ru::7ec233ba-5f4f-4279-8e83-e6b3ebb77aee" providerId="AD" clId="Web-{3B72ED37-93B1-504D-DAD3-F24BFA8D0C6C}" dt="2022-04-27T17:01:32.076" v="2296" actId="1076"/>
          <ac:spMkLst>
            <pc:docMk/>
            <pc:sldMk cId="3618009547" sldId="70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1:38:45.796" v="4386" actId="20577"/>
          <ac:spMkLst>
            <pc:docMk/>
            <pc:sldMk cId="3618009547" sldId="702"/>
            <ac:spMk id="4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3B72ED37-93B1-504D-DAD3-F24BFA8D0C6C}" dt="2022-04-28T11:38:44.499" v="4385" actId="20577"/>
        <pc:sldMkLst>
          <pc:docMk/>
          <pc:sldMk cId="2266547679" sldId="703"/>
        </pc:sldMkLst>
        <pc:spChg chg="mod">
          <ac:chgData name="Kochnev Kirill Romanovich" userId="S::kkochnev@ozon.ru::7ec233ba-5f4f-4279-8e83-e6b3ebb77aee" providerId="AD" clId="Web-{3B72ED37-93B1-504D-DAD3-F24BFA8D0C6C}" dt="2022-04-27T17:00:30.322" v="2284" actId="1076"/>
          <ac:spMkLst>
            <pc:docMk/>
            <pc:sldMk cId="2266547679" sldId="703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1:38:44.499" v="4385" actId="20577"/>
          <ac:spMkLst>
            <pc:docMk/>
            <pc:sldMk cId="2266547679" sldId="703"/>
            <ac:spMk id="4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3B72ED37-93B1-504D-DAD3-F24BFA8D0C6C}" dt="2022-04-28T11:38:47.796" v="4387" actId="20577"/>
        <pc:sldMkLst>
          <pc:docMk/>
          <pc:sldMk cId="1130893791" sldId="704"/>
        </pc:sldMkLst>
        <pc:spChg chg="mod">
          <ac:chgData name="Kochnev Kirill Romanovich" userId="S::kkochnev@ozon.ru::7ec233ba-5f4f-4279-8e83-e6b3ebb77aee" providerId="AD" clId="Web-{3B72ED37-93B1-504D-DAD3-F24BFA8D0C6C}" dt="2022-04-27T17:00:54.667" v="2289" actId="1076"/>
          <ac:spMkLst>
            <pc:docMk/>
            <pc:sldMk cId="1130893791" sldId="704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1:38:47.796" v="4387" actId="20577"/>
          <ac:spMkLst>
            <pc:docMk/>
            <pc:sldMk cId="1130893791" sldId="704"/>
            <ac:spMk id="4" creationId="{00000000-0000-0000-0000-000000000000}"/>
          </ac:spMkLst>
        </pc:spChg>
      </pc:sldChg>
      <pc:sldChg chg="modSp add ord replId">
        <pc:chgData name="Kochnev Kirill Romanovich" userId="S::kkochnev@ozon.ru::7ec233ba-5f4f-4279-8e83-e6b3ebb77aee" providerId="AD" clId="Web-{3B72ED37-93B1-504D-DAD3-F24BFA8D0C6C}" dt="2022-04-28T11:10:47.595" v="4157" actId="20577"/>
        <pc:sldMkLst>
          <pc:docMk/>
          <pc:sldMk cId="735228446" sldId="705"/>
        </pc:sldMkLst>
        <pc:spChg chg="mod">
          <ac:chgData name="Kochnev Kirill Romanovich" userId="S::kkochnev@ozon.ru::7ec233ba-5f4f-4279-8e83-e6b3ebb77aee" providerId="AD" clId="Web-{3B72ED37-93B1-504D-DAD3-F24BFA8D0C6C}" dt="2022-04-27T18:02:23.881" v="2427" actId="20577"/>
          <ac:spMkLst>
            <pc:docMk/>
            <pc:sldMk cId="735228446" sldId="705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1:10:47.595" v="4157" actId="20577"/>
          <ac:spMkLst>
            <pc:docMk/>
            <pc:sldMk cId="735228446" sldId="705"/>
            <ac:spMk id="422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3B72ED37-93B1-504D-DAD3-F24BFA8D0C6C}" dt="2022-04-27T21:32:34.222" v="2937" actId="20577"/>
        <pc:sldMkLst>
          <pc:docMk/>
          <pc:sldMk cId="4239971596" sldId="706"/>
        </pc:sldMkLst>
        <pc:spChg chg="mod">
          <ac:chgData name="Kochnev Kirill Romanovich" userId="S::kkochnev@ozon.ru::7ec233ba-5f4f-4279-8e83-e6b3ebb77aee" providerId="AD" clId="Web-{3B72ED37-93B1-504D-DAD3-F24BFA8D0C6C}" dt="2022-04-27T20:59:45.143" v="2793" actId="20577"/>
          <ac:spMkLst>
            <pc:docMk/>
            <pc:sldMk cId="4239971596" sldId="706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21:32:34.222" v="2937" actId="20577"/>
          <ac:spMkLst>
            <pc:docMk/>
            <pc:sldMk cId="4239971596" sldId="706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20:59:38.331" v="2790"/>
          <ac:picMkLst>
            <pc:docMk/>
            <pc:sldMk cId="4239971596" sldId="706"/>
            <ac:picMk id="2" creationId="{0E9AF67D-0442-6281-762B-8F5B4FDAC6E9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1:31:07.779" v="2882" actId="14100"/>
          <ac:picMkLst>
            <pc:docMk/>
            <pc:sldMk cId="4239971596" sldId="706"/>
            <ac:picMk id="2" creationId="{AEDA68C4-F955-052C-C419-7C2BE5208D35}"/>
          </ac:picMkLst>
        </pc:picChg>
        <pc:picChg chg="add del mod">
          <ac:chgData name="Kochnev Kirill Romanovich" userId="S::kkochnev@ozon.ru::7ec233ba-5f4f-4279-8e83-e6b3ebb77aee" providerId="AD" clId="Web-{3B72ED37-93B1-504D-DAD3-F24BFA8D0C6C}" dt="2022-04-27T21:02:17.913" v="2878"/>
          <ac:picMkLst>
            <pc:docMk/>
            <pc:sldMk cId="4239971596" sldId="706"/>
            <ac:picMk id="3" creationId="{C12F507A-DA9E-65BB-AE58-A74BBA08FA40}"/>
          </ac:picMkLst>
        </pc:picChg>
      </pc:sldChg>
      <pc:sldChg chg="addSp delSp modSp add replId">
        <pc:chgData name="Kochnev Kirill Romanovich" userId="S::kkochnev@ozon.ru::7ec233ba-5f4f-4279-8e83-e6b3ebb77aee" providerId="AD" clId="Web-{3B72ED37-93B1-504D-DAD3-F24BFA8D0C6C}" dt="2022-04-27T23:31:28.051" v="3060" actId="1076"/>
        <pc:sldMkLst>
          <pc:docMk/>
          <pc:sldMk cId="3251470251" sldId="707"/>
        </pc:sldMkLst>
        <pc:spChg chg="mod">
          <ac:chgData name="Kochnev Kirill Romanovich" userId="S::kkochnev@ozon.ru::7ec233ba-5f4f-4279-8e83-e6b3ebb77aee" providerId="AD" clId="Web-{3B72ED37-93B1-504D-DAD3-F24BFA8D0C6C}" dt="2022-04-27T21:32:39.769" v="2945" actId="20577"/>
          <ac:spMkLst>
            <pc:docMk/>
            <pc:sldMk cId="3251470251" sldId="70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23:31:19.582" v="3056" actId="14100"/>
          <ac:spMkLst>
            <pc:docMk/>
            <pc:sldMk cId="3251470251" sldId="707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21:33:16.631" v="2946"/>
          <ac:picMkLst>
            <pc:docMk/>
            <pc:sldMk cId="3251470251" sldId="707"/>
            <ac:picMk id="2" creationId="{AEDA68C4-F955-052C-C419-7C2BE5208D35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3:30:38.034" v="3024" actId="14100"/>
          <ac:picMkLst>
            <pc:docMk/>
            <pc:sldMk cId="3251470251" sldId="707"/>
            <ac:picMk id="2" creationId="{EA92A566-ACF8-D2AE-8259-235CF91C2972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3:31:28.051" v="3060" actId="1076"/>
          <ac:picMkLst>
            <pc:docMk/>
            <pc:sldMk cId="3251470251" sldId="707"/>
            <ac:picMk id="3" creationId="{4AA2D854-7148-A3E1-AA80-9C5D22BC726E}"/>
          </ac:picMkLst>
        </pc:picChg>
      </pc:sldChg>
      <pc:sldChg chg="addSp delSp modSp add replId">
        <pc:chgData name="Kochnev Kirill Romanovich" userId="S::kkochnev@ozon.ru::7ec233ba-5f4f-4279-8e83-e6b3ebb77aee" providerId="AD" clId="Web-{3B72ED37-93B1-504D-DAD3-F24BFA8D0C6C}" dt="2022-04-27T23:47:15.722" v="3298" actId="1076"/>
        <pc:sldMkLst>
          <pc:docMk/>
          <pc:sldMk cId="3958181434" sldId="708"/>
        </pc:sldMkLst>
        <pc:spChg chg="mod">
          <ac:chgData name="Kochnev Kirill Romanovich" userId="S::kkochnev@ozon.ru::7ec233ba-5f4f-4279-8e83-e6b3ebb77aee" providerId="AD" clId="Web-{3B72ED37-93B1-504D-DAD3-F24BFA8D0C6C}" dt="2022-04-27T23:36:25.011" v="3072" actId="20577"/>
          <ac:spMkLst>
            <pc:docMk/>
            <pc:sldMk cId="3958181434" sldId="708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7T23:47:05.706" v="3294" actId="20577"/>
          <ac:spMkLst>
            <pc:docMk/>
            <pc:sldMk cId="3958181434" sldId="708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23:36:25.667" v="3073"/>
          <ac:picMkLst>
            <pc:docMk/>
            <pc:sldMk cId="3958181434" sldId="708"/>
            <ac:picMk id="2" creationId="{EA92A566-ACF8-D2AE-8259-235CF91C2972}"/>
          </ac:picMkLst>
        </pc:picChg>
        <pc:picChg chg="del">
          <ac:chgData name="Kochnev Kirill Romanovich" userId="S::kkochnev@ozon.ru::7ec233ba-5f4f-4279-8e83-e6b3ebb77aee" providerId="AD" clId="Web-{3B72ED37-93B1-504D-DAD3-F24BFA8D0C6C}" dt="2022-04-27T23:43:34.903" v="3074"/>
          <ac:picMkLst>
            <pc:docMk/>
            <pc:sldMk cId="3958181434" sldId="708"/>
            <ac:picMk id="3" creationId="{4AA2D854-7148-A3E1-AA80-9C5D22BC726E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3:44:49.561" v="3168" actId="14100"/>
          <ac:picMkLst>
            <pc:docMk/>
            <pc:sldMk cId="3958181434" sldId="708"/>
            <ac:picMk id="4" creationId="{4B5A3218-53FA-DBC3-4AF6-0D29CB453A6F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3:47:15.722" v="3298" actId="1076"/>
          <ac:picMkLst>
            <pc:docMk/>
            <pc:sldMk cId="3958181434" sldId="708"/>
            <ac:picMk id="5" creationId="{54DC379A-28E1-B614-8755-BCE5EEFDC868}"/>
          </ac:picMkLst>
        </pc:picChg>
      </pc:sldChg>
      <pc:sldChg chg="addSp delSp modSp add ord replId">
        <pc:chgData name="Kochnev Kirill Romanovich" userId="S::kkochnev@ozon.ru::7ec233ba-5f4f-4279-8e83-e6b3ebb77aee" providerId="AD" clId="Web-{3B72ED37-93B1-504D-DAD3-F24BFA8D0C6C}" dt="2022-04-28T07:06:46.546" v="3650" actId="20577"/>
        <pc:sldMkLst>
          <pc:docMk/>
          <pc:sldMk cId="3226224155" sldId="709"/>
        </pc:sldMkLst>
        <pc:spChg chg="mod">
          <ac:chgData name="Kochnev Kirill Romanovich" userId="S::kkochnev@ozon.ru::7ec233ba-5f4f-4279-8e83-e6b3ebb77aee" providerId="AD" clId="Web-{3B72ED37-93B1-504D-DAD3-F24BFA8D0C6C}" dt="2022-04-27T23:52:37.308" v="3548" actId="20577"/>
          <ac:spMkLst>
            <pc:docMk/>
            <pc:sldMk cId="3226224155" sldId="709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07:06:46.546" v="3650" actId="20577"/>
          <ac:spMkLst>
            <pc:docMk/>
            <pc:sldMk cId="3226224155" sldId="709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23:48:31.005" v="3304"/>
          <ac:picMkLst>
            <pc:docMk/>
            <pc:sldMk cId="3226224155" sldId="709"/>
            <ac:picMk id="2" creationId="{EA92A566-ACF8-D2AE-8259-235CF91C2972}"/>
          </ac:picMkLst>
        </pc:picChg>
        <pc:picChg chg="del">
          <ac:chgData name="Kochnev Kirill Romanovich" userId="S::kkochnev@ozon.ru::7ec233ba-5f4f-4279-8e83-e6b3ebb77aee" providerId="AD" clId="Web-{3B72ED37-93B1-504D-DAD3-F24BFA8D0C6C}" dt="2022-04-27T23:48:32.005" v="3305"/>
          <ac:picMkLst>
            <pc:docMk/>
            <pc:sldMk cId="3226224155" sldId="709"/>
            <ac:picMk id="3" creationId="{4AA2D854-7148-A3E1-AA80-9C5D22BC726E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7T23:50:45.602" v="3379" actId="1076"/>
          <ac:picMkLst>
            <pc:docMk/>
            <pc:sldMk cId="3226224155" sldId="709"/>
            <ac:picMk id="4" creationId="{F7E118F2-BBFD-D5A9-4AD7-806CC38F0699}"/>
          </ac:picMkLst>
        </pc:picChg>
      </pc:sldChg>
      <pc:sldChg chg="delSp modSp add del replId">
        <pc:chgData name="Kochnev Kirill Romanovich" userId="S::kkochnev@ozon.ru::7ec233ba-5f4f-4279-8e83-e6b3ebb77aee" providerId="AD" clId="Web-{3B72ED37-93B1-504D-DAD3-F24BFA8D0C6C}" dt="2022-04-28T11:17:00.321" v="4333"/>
        <pc:sldMkLst>
          <pc:docMk/>
          <pc:sldMk cId="1656578160" sldId="710"/>
        </pc:sldMkLst>
        <pc:spChg chg="mod">
          <ac:chgData name="Kochnev Kirill Romanovich" userId="S::kkochnev@ozon.ru::7ec233ba-5f4f-4279-8e83-e6b3ebb77aee" providerId="AD" clId="Web-{3B72ED37-93B1-504D-DAD3-F24BFA8D0C6C}" dt="2022-04-27T23:54:15.373" v="3648" actId="20577"/>
          <ac:spMkLst>
            <pc:docMk/>
            <pc:sldMk cId="1656578160" sldId="710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0:56:03.359" v="4029" actId="20577"/>
          <ac:spMkLst>
            <pc:docMk/>
            <pc:sldMk cId="1656578160" sldId="710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7T23:54:16.560" v="3649"/>
          <ac:picMkLst>
            <pc:docMk/>
            <pc:sldMk cId="1656578160" sldId="710"/>
            <ac:picMk id="2" creationId="{EA92A566-ACF8-D2AE-8259-235CF91C2972}"/>
          </ac:picMkLst>
        </pc:picChg>
        <pc:picChg chg="del">
          <ac:chgData name="Kochnev Kirill Romanovich" userId="S::kkochnev@ozon.ru::7ec233ba-5f4f-4279-8e83-e6b3ebb77aee" providerId="AD" clId="Web-{3B72ED37-93B1-504D-DAD3-F24BFA8D0C6C}" dt="2022-04-28T10:49:51.648" v="3651"/>
          <ac:picMkLst>
            <pc:docMk/>
            <pc:sldMk cId="1656578160" sldId="710"/>
            <ac:picMk id="3" creationId="{4AA2D854-7148-A3E1-AA80-9C5D22BC726E}"/>
          </ac:picMkLst>
        </pc:picChg>
      </pc:sldChg>
      <pc:sldChg chg="addSp modSp add replId">
        <pc:chgData name="Kochnev Kirill Romanovich" userId="S::kkochnev@ozon.ru::7ec233ba-5f4f-4279-8e83-e6b3ebb77aee" providerId="AD" clId="Web-{3B72ED37-93B1-504D-DAD3-F24BFA8D0C6C}" dt="2022-04-28T12:44:50.531" v="5121" actId="20577"/>
        <pc:sldMkLst>
          <pc:docMk/>
          <pc:sldMk cId="3828013935" sldId="711"/>
        </pc:sldMkLst>
        <pc:spChg chg="mod">
          <ac:chgData name="Kochnev Kirill Romanovich" userId="S::kkochnev@ozon.ru::7ec233ba-5f4f-4279-8e83-e6b3ebb77aee" providerId="AD" clId="Web-{3B72ED37-93B1-504D-DAD3-F24BFA8D0C6C}" dt="2022-04-28T11:37:43.855" v="4355" actId="20577"/>
          <ac:spMkLst>
            <pc:docMk/>
            <pc:sldMk cId="3828013935" sldId="711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2:44:50.531" v="5121" actId="20577"/>
          <ac:spMkLst>
            <pc:docMk/>
            <pc:sldMk cId="3828013935" sldId="711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3B72ED37-93B1-504D-DAD3-F24BFA8D0C6C}" dt="2022-04-28T11:38:00.684" v="4359" actId="14100"/>
          <ac:picMkLst>
            <pc:docMk/>
            <pc:sldMk cId="3828013935" sldId="711"/>
            <ac:picMk id="2" creationId="{5E5E7358-39D3-7700-7F41-56A0921A38A1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8T12:01:04.502" v="4596" actId="1076"/>
          <ac:picMkLst>
            <pc:docMk/>
            <pc:sldMk cId="3828013935" sldId="711"/>
            <ac:picMk id="3" creationId="{96413588-CC6D-D6FF-6B3E-98AECAC50008}"/>
          </ac:picMkLst>
        </pc:picChg>
      </pc:sldChg>
      <pc:sldChg chg="addSp delSp modSp add ord">
        <pc:chgData name="Kochnev Kirill Romanovich" userId="S::kkochnev@ozon.ru::7ec233ba-5f4f-4279-8e83-e6b3ebb77aee" providerId="AD" clId="Web-{3B72ED37-93B1-504D-DAD3-F24BFA8D0C6C}" dt="2022-04-28T12:13:45.245" v="4609" actId="20577"/>
        <pc:sldMkLst>
          <pc:docMk/>
          <pc:sldMk cId="32868786" sldId="712"/>
        </pc:sldMkLst>
        <pc:spChg chg="mod">
          <ac:chgData name="Kochnev Kirill Romanovich" userId="S::kkochnev@ozon.ru::7ec233ba-5f4f-4279-8e83-e6b3ebb77aee" providerId="AD" clId="Web-{3B72ED37-93B1-504D-DAD3-F24BFA8D0C6C}" dt="2022-04-28T11:08:57.593" v="4041" actId="20577"/>
          <ac:spMkLst>
            <pc:docMk/>
            <pc:sldMk cId="32868786" sldId="712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1:15:49.273" v="4320" actId="20577"/>
          <ac:spMkLst>
            <pc:docMk/>
            <pc:sldMk cId="32868786" sldId="712"/>
            <ac:spMk id="3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2:13:45.245" v="4609" actId="20577"/>
          <ac:spMkLst>
            <pc:docMk/>
            <pc:sldMk cId="32868786" sldId="712"/>
            <ac:spMk id="4" creationId="{00000000-0000-0000-0000-000000000000}"/>
          </ac:spMkLst>
        </pc:spChg>
        <pc:spChg chg="add del mod">
          <ac:chgData name="Kochnev Kirill Romanovich" userId="S::kkochnev@ozon.ru::7ec233ba-5f4f-4279-8e83-e6b3ebb77aee" providerId="AD" clId="Web-{3B72ED37-93B1-504D-DAD3-F24BFA8D0C6C}" dt="2022-04-28T11:09:25.687" v="4065"/>
          <ac:spMkLst>
            <pc:docMk/>
            <pc:sldMk cId="32868786" sldId="712"/>
            <ac:spMk id="5" creationId="{D148707B-C662-C1BE-E324-1A865E8DEC25}"/>
          </ac:spMkLst>
        </pc:spChg>
        <pc:grpChg chg="del">
          <ac:chgData name="Kochnev Kirill Romanovich" userId="S::kkochnev@ozon.ru::7ec233ba-5f4f-4279-8e83-e6b3ebb77aee" providerId="AD" clId="Web-{3B72ED37-93B1-504D-DAD3-F24BFA8D0C6C}" dt="2022-04-28T11:15:59.383" v="4321"/>
          <ac:grpSpMkLst>
            <pc:docMk/>
            <pc:sldMk cId="32868786" sldId="712"/>
            <ac:grpSpMk id="9" creationId="{00000000-0000-0000-0000-000000000000}"/>
          </ac:grpSpMkLst>
        </pc:grpChg>
        <pc:grpChg chg="del">
          <ac:chgData name="Kochnev Kirill Romanovich" userId="S::kkochnev@ozon.ru::7ec233ba-5f4f-4279-8e83-e6b3ebb77aee" providerId="AD" clId="Web-{3B72ED37-93B1-504D-DAD3-F24BFA8D0C6C}" dt="2022-04-28T11:09:17.656" v="4059"/>
          <ac:grpSpMkLst>
            <pc:docMk/>
            <pc:sldMk cId="32868786" sldId="712"/>
            <ac:grpSpMk id="12" creationId="{63DD1100-3302-8B48-9926-9BAAE3758192}"/>
          </ac:grpSpMkLst>
        </pc:grpChg>
      </pc:sldChg>
      <pc:sldChg chg="add del">
        <pc:chgData name="Kochnev Kirill Romanovich" userId="S::kkochnev@ozon.ru::7ec233ba-5f4f-4279-8e83-e6b3ebb77aee" providerId="AD" clId="Web-{3B72ED37-93B1-504D-DAD3-F24BFA8D0C6C}" dt="2022-04-28T11:11:37.924" v="4203"/>
        <pc:sldMkLst>
          <pc:docMk/>
          <pc:sldMk cId="178388922" sldId="713"/>
        </pc:sldMkLst>
      </pc:sldChg>
      <pc:sldChg chg="modSp add ord replId">
        <pc:chgData name="Kochnev Kirill Romanovich" userId="S::kkochnev@ozon.ru::7ec233ba-5f4f-4279-8e83-e6b3ebb77aee" providerId="AD" clId="Web-{3B72ED37-93B1-504D-DAD3-F24BFA8D0C6C}" dt="2022-04-28T11:38:30.155" v="4382" actId="20577"/>
        <pc:sldMkLst>
          <pc:docMk/>
          <pc:sldMk cId="4278057586" sldId="713"/>
        </pc:sldMkLst>
        <pc:spChg chg="mod">
          <ac:chgData name="Kochnev Kirill Romanovich" userId="S::kkochnev@ozon.ru::7ec233ba-5f4f-4279-8e83-e6b3ebb77aee" providerId="AD" clId="Web-{3B72ED37-93B1-504D-DAD3-F24BFA8D0C6C}" dt="2022-04-28T11:38:30.155" v="4382" actId="20577"/>
          <ac:spMkLst>
            <pc:docMk/>
            <pc:sldMk cId="4278057586" sldId="713"/>
            <ac:spMk id="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3B72ED37-93B1-504D-DAD3-F24BFA8D0C6C}" dt="2022-04-28T12:38:32.152" v="5059" actId="20577"/>
        <pc:sldMkLst>
          <pc:docMk/>
          <pc:sldMk cId="668279253" sldId="714"/>
        </pc:sldMkLst>
        <pc:spChg chg="add mod">
          <ac:chgData name="Kochnev Kirill Romanovich" userId="S::kkochnev@ozon.ru::7ec233ba-5f4f-4279-8e83-e6b3ebb77aee" providerId="AD" clId="Web-{3B72ED37-93B1-504D-DAD3-F24BFA8D0C6C}" dt="2022-04-28T12:38:32.152" v="5059" actId="20577"/>
          <ac:spMkLst>
            <pc:docMk/>
            <pc:sldMk cId="668279253" sldId="714"/>
            <ac:spMk id="4" creationId="{65E1E20F-5F4E-C16C-8903-9E2AADDFC957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2:12:04.584" v="4601" actId="20577"/>
          <ac:spMkLst>
            <pc:docMk/>
            <pc:sldMk cId="668279253" sldId="71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2:21:37.989" v="4977" actId="20577"/>
          <ac:spMkLst>
            <pc:docMk/>
            <pc:sldMk cId="668279253" sldId="714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8T12:12:06.084" v="4602"/>
          <ac:picMkLst>
            <pc:docMk/>
            <pc:sldMk cId="668279253" sldId="714"/>
            <ac:picMk id="2" creationId="{5E5E7358-39D3-7700-7F41-56A0921A38A1}"/>
          </ac:picMkLst>
        </pc:picChg>
        <pc:picChg chg="del">
          <ac:chgData name="Kochnev Kirill Romanovich" userId="S::kkochnev@ozon.ru::7ec233ba-5f4f-4279-8e83-e6b3ebb77aee" providerId="AD" clId="Web-{3B72ED37-93B1-504D-DAD3-F24BFA8D0C6C}" dt="2022-04-28T12:14:08.028" v="4637"/>
          <ac:picMkLst>
            <pc:docMk/>
            <pc:sldMk cId="668279253" sldId="714"/>
            <ac:picMk id="3" creationId="{96413588-CC6D-D6FF-6B3E-98AECAC50008}"/>
          </ac:picMkLst>
        </pc:picChg>
      </pc:sldChg>
      <pc:sldChg chg="addSp delSp modSp add ord replId">
        <pc:chgData name="Kochnev Kirill Romanovich" userId="S::kkochnev@ozon.ru::7ec233ba-5f4f-4279-8e83-e6b3ebb77aee" providerId="AD" clId="Web-{3B72ED37-93B1-504D-DAD3-F24BFA8D0C6C}" dt="2022-04-28T17:00:08.773" v="5679" actId="20577"/>
        <pc:sldMkLst>
          <pc:docMk/>
          <pc:sldMk cId="3954951213" sldId="715"/>
        </pc:sldMkLst>
        <pc:spChg chg="del mod">
          <ac:chgData name="Kochnev Kirill Romanovich" userId="S::kkochnev@ozon.ru::7ec233ba-5f4f-4279-8e83-e6b3ebb77aee" providerId="AD" clId="Web-{3B72ED37-93B1-504D-DAD3-F24BFA8D0C6C}" dt="2022-04-28T12:45:06.954" v="5123"/>
          <ac:spMkLst>
            <pc:docMk/>
            <pc:sldMk cId="3954951213" sldId="715"/>
            <ac:spMk id="4" creationId="{65E1E20F-5F4E-C16C-8903-9E2AADDFC957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7:00:08.773" v="5679" actId="20577"/>
          <ac:spMkLst>
            <pc:docMk/>
            <pc:sldMk cId="3954951213" sldId="715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3B72ED37-93B1-504D-DAD3-F24BFA8D0C6C}" dt="2022-04-28T12:48:24.574" v="5237" actId="1076"/>
          <ac:picMkLst>
            <pc:docMk/>
            <pc:sldMk cId="3954951213" sldId="715"/>
            <ac:picMk id="2" creationId="{A1AE7825-A393-91CF-BBD5-44C59B2ED359}"/>
          </ac:picMkLst>
        </pc:picChg>
      </pc:sldChg>
      <pc:sldChg chg="addSp delSp modSp add replId">
        <pc:chgData name="Kochnev Kirill Romanovich" userId="S::kkochnev@ozon.ru::7ec233ba-5f4f-4279-8e83-e6b3ebb77aee" providerId="AD" clId="Web-{3B72ED37-93B1-504D-DAD3-F24BFA8D0C6C}" dt="2022-04-28T17:27:38.331" v="6003" actId="1076"/>
        <pc:sldMkLst>
          <pc:docMk/>
          <pc:sldMk cId="185504381" sldId="716"/>
        </pc:sldMkLst>
        <pc:spChg chg="mod">
          <ac:chgData name="Kochnev Kirill Romanovich" userId="S::kkochnev@ozon.ru::7ec233ba-5f4f-4279-8e83-e6b3ebb77aee" providerId="AD" clId="Web-{3B72ED37-93B1-504D-DAD3-F24BFA8D0C6C}" dt="2022-04-28T17:22:51.355" v="5932" actId="20577"/>
          <ac:spMkLst>
            <pc:docMk/>
            <pc:sldMk cId="185504381" sldId="716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7:27:37.221" v="6002" actId="20577"/>
          <ac:spMkLst>
            <pc:docMk/>
            <pc:sldMk cId="185504381" sldId="716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3B72ED37-93B1-504D-DAD3-F24BFA8D0C6C}" dt="2022-04-28T16:59:26.944" v="5669"/>
          <ac:picMkLst>
            <pc:docMk/>
            <pc:sldMk cId="185504381" sldId="716"/>
            <ac:picMk id="2" creationId="{A1AE7825-A393-91CF-BBD5-44C59B2ED359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8T17:27:38.331" v="6003" actId="1076"/>
          <ac:picMkLst>
            <pc:docMk/>
            <pc:sldMk cId="185504381" sldId="716"/>
            <ac:picMk id="3" creationId="{CAA6C234-2112-24F0-7575-E0AADE1261D8}"/>
          </ac:picMkLst>
        </pc:picChg>
      </pc:sldChg>
      <pc:sldChg chg="addSp delSp modSp add replId">
        <pc:chgData name="Kochnev Kirill Romanovich" userId="S::kkochnev@ozon.ru::7ec233ba-5f4f-4279-8e83-e6b3ebb77aee" providerId="AD" clId="Web-{3B72ED37-93B1-504D-DAD3-F24BFA8D0C6C}" dt="2022-04-28T17:52:33.403" v="6131" actId="20577"/>
        <pc:sldMkLst>
          <pc:docMk/>
          <pc:sldMk cId="415633187" sldId="717"/>
        </pc:sldMkLst>
        <pc:spChg chg="mod">
          <ac:chgData name="Kochnev Kirill Romanovich" userId="S::kkochnev@ozon.ru::7ec233ba-5f4f-4279-8e83-e6b3ebb77aee" providerId="AD" clId="Web-{3B72ED37-93B1-504D-DAD3-F24BFA8D0C6C}" dt="2022-04-28T17:23:07.262" v="5940" actId="20577"/>
          <ac:spMkLst>
            <pc:docMk/>
            <pc:sldMk cId="415633187" sldId="71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3B72ED37-93B1-504D-DAD3-F24BFA8D0C6C}" dt="2022-04-28T17:52:33.403" v="6131" actId="20577"/>
          <ac:spMkLst>
            <pc:docMk/>
            <pc:sldMk cId="415633187" sldId="717"/>
            <ac:spMk id="422" creationId="{00000000-0000-0000-0000-000000000000}"/>
          </ac:spMkLst>
        </pc:spChg>
        <pc:picChg chg="add del mod">
          <ac:chgData name="Kochnev Kirill Romanovich" userId="S::kkochnev@ozon.ru::7ec233ba-5f4f-4279-8e83-e6b3ebb77aee" providerId="AD" clId="Web-{3B72ED37-93B1-504D-DAD3-F24BFA8D0C6C}" dt="2022-04-28T17:51:35.509" v="6009"/>
          <ac:picMkLst>
            <pc:docMk/>
            <pc:sldMk cId="415633187" sldId="717"/>
            <ac:picMk id="2" creationId="{58D79B4D-39BA-01CD-7B8F-1E9ADBBC7C10}"/>
          </ac:picMkLst>
        </pc:picChg>
        <pc:picChg chg="add mod">
          <ac:chgData name="Kochnev Kirill Romanovich" userId="S::kkochnev@ozon.ru::7ec233ba-5f4f-4279-8e83-e6b3ebb77aee" providerId="AD" clId="Web-{3B72ED37-93B1-504D-DAD3-F24BFA8D0C6C}" dt="2022-04-28T17:51:49.137" v="6014" actId="14100"/>
          <ac:picMkLst>
            <pc:docMk/>
            <pc:sldMk cId="415633187" sldId="717"/>
            <ac:picMk id="3" creationId="{EFA0A134-E4F8-5339-E964-E871E0ECC2C3}"/>
          </ac:picMkLst>
        </pc:picChg>
      </pc:sldChg>
      <pc:sldChg chg="modSp add replId">
        <pc:chgData name="Kochnev Kirill Romanovich" userId="S::kkochnev@ozon.ru::7ec233ba-5f4f-4279-8e83-e6b3ebb77aee" providerId="AD" clId="Web-{3B72ED37-93B1-504D-DAD3-F24BFA8D0C6C}" dt="2022-04-28T17:23:25.981" v="5952" actId="20577"/>
        <pc:sldMkLst>
          <pc:docMk/>
          <pc:sldMk cId="1444876078" sldId="718"/>
        </pc:sldMkLst>
        <pc:spChg chg="mod">
          <ac:chgData name="Kochnev Kirill Romanovich" userId="S::kkochnev@ozon.ru::7ec233ba-5f4f-4279-8e83-e6b3ebb77aee" providerId="AD" clId="Web-{3B72ED37-93B1-504D-DAD3-F24BFA8D0C6C}" dt="2022-04-28T17:23:25.981" v="5952" actId="20577"/>
          <ac:spMkLst>
            <pc:docMk/>
            <pc:sldMk cId="1444876078" sldId="718"/>
            <ac:spMk id="422" creationId="{00000000-0000-0000-0000-000000000000}"/>
          </ac:spMkLst>
        </pc:spChg>
      </pc:sldChg>
      <pc:sldChg chg="add replId">
        <pc:chgData name="Kochnev Kirill Romanovich" userId="S::kkochnev@ozon.ru::7ec233ba-5f4f-4279-8e83-e6b3ebb77aee" providerId="AD" clId="Web-{3B72ED37-93B1-504D-DAD3-F24BFA8D0C6C}" dt="2022-04-28T17:51:33.353" v="6008"/>
        <pc:sldMkLst>
          <pc:docMk/>
          <pc:sldMk cId="416712524" sldId="719"/>
        </pc:sldMkLst>
      </pc:sldChg>
    </pc:docChg>
  </pc:docChgLst>
  <pc:docChgLst>
    <pc:chgData name="Kochnev Kirill Romanovich" userId="S::kkochnev@ozon.ru::7ec233ba-5f4f-4279-8e83-e6b3ebb77aee" providerId="AD" clId="Web-{8ED0BBCA-AD56-1E7F-8649-42EFE432622B}"/>
    <pc:docChg chg="addSld delSld modSld sldOrd modSection">
      <pc:chgData name="Kochnev Kirill Romanovich" userId="S::kkochnev@ozon.ru::7ec233ba-5f4f-4279-8e83-e6b3ebb77aee" providerId="AD" clId="Web-{8ED0BBCA-AD56-1E7F-8649-42EFE432622B}" dt="2022-04-22T12:33:21.996" v="4395" actId="14100"/>
      <pc:docMkLst>
        <pc:docMk/>
      </pc:docMkLst>
      <pc:sldChg chg="modSp">
        <pc:chgData name="Kochnev Kirill Romanovich" userId="S::kkochnev@ozon.ru::7ec233ba-5f4f-4279-8e83-e6b3ebb77aee" providerId="AD" clId="Web-{8ED0BBCA-AD56-1E7F-8649-42EFE432622B}" dt="2022-04-21T08:30:27.808" v="1" actId="20577"/>
        <pc:sldMkLst>
          <pc:docMk/>
          <pc:sldMk cId="2962577508" sldId="652"/>
        </pc:sldMkLst>
        <pc:spChg chg="mod">
          <ac:chgData name="Kochnev Kirill Romanovich" userId="S::kkochnev@ozon.ru::7ec233ba-5f4f-4279-8e83-e6b3ebb77aee" providerId="AD" clId="Web-{8ED0BBCA-AD56-1E7F-8649-42EFE432622B}" dt="2022-04-21T08:30:27.808" v="1" actId="20577"/>
          <ac:spMkLst>
            <pc:docMk/>
            <pc:sldMk cId="2962577508" sldId="652"/>
            <ac:spMk id="568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8ED0BBCA-AD56-1E7F-8649-42EFE432622B}" dt="2022-04-21T08:39:45.617" v="89" actId="20577"/>
        <pc:sldMkLst>
          <pc:docMk/>
          <pc:sldMk cId="603844377" sldId="668"/>
        </pc:sldMkLst>
        <pc:spChg chg="mod">
          <ac:chgData name="Kochnev Kirill Romanovich" userId="S::kkochnev@ozon.ru::7ec233ba-5f4f-4279-8e83-e6b3ebb77aee" providerId="AD" clId="Web-{8ED0BBCA-AD56-1E7F-8649-42EFE432622B}" dt="2022-04-21T08:35:41.246" v="8" actId="20577"/>
          <ac:spMkLst>
            <pc:docMk/>
            <pc:sldMk cId="603844377" sldId="668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08:39:45.617" v="89" actId="20577"/>
          <ac:spMkLst>
            <pc:docMk/>
            <pc:sldMk cId="603844377" sldId="668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8ED0BBCA-AD56-1E7F-8649-42EFE432622B}" dt="2022-04-21T08:35:42.558" v="9"/>
          <ac:picMkLst>
            <pc:docMk/>
            <pc:sldMk cId="603844377" sldId="668"/>
            <ac:picMk id="2" creationId="{92A91D0B-4202-B8EF-BE60-D6A28414021E}"/>
          </ac:picMkLst>
        </pc:picChg>
        <pc:picChg chg="add mod">
          <ac:chgData name="Kochnev Kirill Romanovich" userId="S::kkochnev@ozon.ru::7ec233ba-5f4f-4279-8e83-e6b3ebb77aee" providerId="AD" clId="Web-{8ED0BBCA-AD56-1E7F-8649-42EFE432622B}" dt="2022-04-21T08:35:48.449" v="12" actId="14100"/>
          <ac:picMkLst>
            <pc:docMk/>
            <pc:sldMk cId="603844377" sldId="668"/>
            <ac:picMk id="3" creationId="{0B8ABA82-331B-38DD-BCBD-BB5E82697545}"/>
          </ac:picMkLst>
        </pc:picChg>
      </pc:sldChg>
      <pc:sldChg chg="modSp add ord replId">
        <pc:chgData name="Kochnev Kirill Romanovich" userId="S::kkochnev@ozon.ru::7ec233ba-5f4f-4279-8e83-e6b3ebb77aee" providerId="AD" clId="Web-{8ED0BBCA-AD56-1E7F-8649-42EFE432622B}" dt="2022-04-21T08:40:09.103" v="100" actId="20577"/>
        <pc:sldMkLst>
          <pc:docMk/>
          <pc:sldMk cId="151910479" sldId="669"/>
        </pc:sldMkLst>
        <pc:spChg chg="mod">
          <ac:chgData name="Kochnev Kirill Romanovich" userId="S::kkochnev@ozon.ru::7ec233ba-5f4f-4279-8e83-e6b3ebb77aee" providerId="AD" clId="Web-{8ED0BBCA-AD56-1E7F-8649-42EFE432622B}" dt="2022-04-21T08:40:09.103" v="100" actId="20577"/>
          <ac:spMkLst>
            <pc:docMk/>
            <pc:sldMk cId="151910479" sldId="669"/>
            <ac:spMk id="486" creationId="{00000000-0000-0000-0000-000000000000}"/>
          </ac:spMkLst>
        </pc:spChg>
      </pc:sldChg>
      <pc:sldChg chg="delSp modSp add ord replId">
        <pc:chgData name="Kochnev Kirill Romanovich" userId="S::kkochnev@ozon.ru::7ec233ba-5f4f-4279-8e83-e6b3ebb77aee" providerId="AD" clId="Web-{8ED0BBCA-AD56-1E7F-8649-42EFE432622B}" dt="2022-04-21T09:08:21.229" v="497" actId="20577"/>
        <pc:sldMkLst>
          <pc:docMk/>
          <pc:sldMk cId="371585028" sldId="670"/>
        </pc:sldMkLst>
        <pc:spChg chg="mod">
          <ac:chgData name="Kochnev Kirill Romanovich" userId="S::kkochnev@ozon.ru::7ec233ba-5f4f-4279-8e83-e6b3ebb77aee" providerId="AD" clId="Web-{8ED0BBCA-AD56-1E7F-8649-42EFE432622B}" dt="2022-04-21T08:41:06.621" v="126" actId="20577"/>
          <ac:spMkLst>
            <pc:docMk/>
            <pc:sldMk cId="371585028" sldId="670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09:08:21.229" v="497" actId="20577"/>
          <ac:spMkLst>
            <pc:docMk/>
            <pc:sldMk cId="371585028" sldId="670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8ED0BBCA-AD56-1E7F-8649-42EFE432622B}" dt="2022-04-21T08:41:06.902" v="127"/>
          <ac:picMkLst>
            <pc:docMk/>
            <pc:sldMk cId="371585028" sldId="670"/>
            <ac:picMk id="3" creationId="{0B8ABA82-331B-38DD-BCBD-BB5E82697545}"/>
          </ac:picMkLst>
        </pc:picChg>
      </pc:sldChg>
      <pc:sldChg chg="modSp add replId">
        <pc:chgData name="Kochnev Kirill Romanovich" userId="S::kkochnev@ozon.ru::7ec233ba-5f4f-4279-8e83-e6b3ebb77aee" providerId="AD" clId="Web-{8ED0BBCA-AD56-1E7F-8649-42EFE432622B}" dt="2022-04-21T09:14:13.939" v="758" actId="20577"/>
        <pc:sldMkLst>
          <pc:docMk/>
          <pc:sldMk cId="2992674027" sldId="671"/>
        </pc:sldMkLst>
        <pc:spChg chg="mod">
          <ac:chgData name="Kochnev Kirill Romanovich" userId="S::kkochnev@ozon.ru::7ec233ba-5f4f-4279-8e83-e6b3ebb77aee" providerId="AD" clId="Web-{8ED0BBCA-AD56-1E7F-8649-42EFE432622B}" dt="2022-04-21T09:14:13.939" v="758" actId="20577"/>
          <ac:spMkLst>
            <pc:docMk/>
            <pc:sldMk cId="2992674027" sldId="671"/>
            <ac:spMk id="422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8ED0BBCA-AD56-1E7F-8649-42EFE432622B}" dt="2022-04-21T09:16:21.661" v="906" actId="20577"/>
        <pc:sldMkLst>
          <pc:docMk/>
          <pc:sldMk cId="277317723" sldId="672"/>
        </pc:sldMkLst>
        <pc:spChg chg="mod">
          <ac:chgData name="Kochnev Kirill Romanovich" userId="S::kkochnev@ozon.ru::7ec233ba-5f4f-4279-8e83-e6b3ebb77aee" providerId="AD" clId="Web-{8ED0BBCA-AD56-1E7F-8649-42EFE432622B}" dt="2022-04-21T09:09:58.122" v="532" actId="20577"/>
          <ac:spMkLst>
            <pc:docMk/>
            <pc:sldMk cId="277317723" sldId="672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09:16:21.661" v="906" actId="20577"/>
          <ac:spMkLst>
            <pc:docMk/>
            <pc:sldMk cId="277317723" sldId="672"/>
            <ac:spMk id="422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8ED0BBCA-AD56-1E7F-8649-42EFE432622B}" dt="2022-04-21T09:24:44.874" v="1292" actId="20577"/>
        <pc:sldMkLst>
          <pc:docMk/>
          <pc:sldMk cId="2749729166" sldId="673"/>
        </pc:sldMkLst>
        <pc:spChg chg="mod">
          <ac:chgData name="Kochnev Kirill Romanovich" userId="S::kkochnev@ozon.ru::7ec233ba-5f4f-4279-8e83-e6b3ebb77aee" providerId="AD" clId="Web-{8ED0BBCA-AD56-1E7F-8649-42EFE432622B}" dt="2022-04-21T09:21:10.432" v="1167" actId="20577"/>
          <ac:spMkLst>
            <pc:docMk/>
            <pc:sldMk cId="2749729166" sldId="673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09:24:44.874" v="1292" actId="20577"/>
          <ac:spMkLst>
            <pc:docMk/>
            <pc:sldMk cId="2749729166" sldId="673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8ED0BBCA-AD56-1E7F-8649-42EFE432622B}" dt="2022-04-21T09:18:36.054" v="1044" actId="1076"/>
          <ac:picMkLst>
            <pc:docMk/>
            <pc:sldMk cId="2749729166" sldId="673"/>
            <ac:picMk id="2" creationId="{70CA575F-49D6-4000-A850-08DED53C42E5}"/>
          </ac:picMkLst>
        </pc:picChg>
      </pc:sldChg>
      <pc:sldChg chg="delSp modSp add replId">
        <pc:chgData name="Kochnev Kirill Romanovich" userId="S::kkochnev@ozon.ru::7ec233ba-5f4f-4279-8e83-e6b3ebb77aee" providerId="AD" clId="Web-{8ED0BBCA-AD56-1E7F-8649-42EFE432622B}" dt="2022-04-21T09:27:48.846" v="1605" actId="20577"/>
        <pc:sldMkLst>
          <pc:docMk/>
          <pc:sldMk cId="1384087063" sldId="674"/>
        </pc:sldMkLst>
        <pc:spChg chg="mod">
          <ac:chgData name="Kochnev Kirill Romanovich" userId="S::kkochnev@ozon.ru::7ec233ba-5f4f-4279-8e83-e6b3ebb77aee" providerId="AD" clId="Web-{8ED0BBCA-AD56-1E7F-8649-42EFE432622B}" dt="2022-04-21T09:21:14.807" v="1169" actId="20577"/>
          <ac:spMkLst>
            <pc:docMk/>
            <pc:sldMk cId="1384087063" sldId="674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09:27:48.846" v="1605" actId="20577"/>
          <ac:spMkLst>
            <pc:docMk/>
            <pc:sldMk cId="1384087063" sldId="674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8ED0BBCA-AD56-1E7F-8649-42EFE432622B}" dt="2022-04-21T09:23:07.575" v="1274"/>
          <ac:picMkLst>
            <pc:docMk/>
            <pc:sldMk cId="1384087063" sldId="674"/>
            <ac:picMk id="2" creationId="{70CA575F-49D6-4000-A850-08DED53C42E5}"/>
          </ac:picMkLst>
        </pc:picChg>
      </pc:sldChg>
      <pc:sldChg chg="addSp modSp add replId">
        <pc:chgData name="Kochnev Kirill Romanovich" userId="S::kkochnev@ozon.ru::7ec233ba-5f4f-4279-8e83-e6b3ebb77aee" providerId="AD" clId="Web-{8ED0BBCA-AD56-1E7F-8649-42EFE432622B}" dt="2022-04-21T09:31:13.725" v="1788" actId="14100"/>
        <pc:sldMkLst>
          <pc:docMk/>
          <pc:sldMk cId="3427578951" sldId="675"/>
        </pc:sldMkLst>
        <pc:spChg chg="mod">
          <ac:chgData name="Kochnev Kirill Romanovich" userId="S::kkochnev@ozon.ru::7ec233ba-5f4f-4279-8e83-e6b3ebb77aee" providerId="AD" clId="Web-{8ED0BBCA-AD56-1E7F-8649-42EFE432622B}" dt="2022-04-21T09:27:54.378" v="1608" actId="20577"/>
          <ac:spMkLst>
            <pc:docMk/>
            <pc:sldMk cId="3427578951" sldId="675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09:31:03.491" v="1784" actId="20577"/>
          <ac:spMkLst>
            <pc:docMk/>
            <pc:sldMk cId="3427578951" sldId="675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8ED0BBCA-AD56-1E7F-8649-42EFE432622B}" dt="2022-04-21T09:31:13.725" v="1788" actId="14100"/>
          <ac:picMkLst>
            <pc:docMk/>
            <pc:sldMk cId="3427578951" sldId="675"/>
            <ac:picMk id="2" creationId="{BA2B4451-4EBA-2DD2-90D9-FA68B04CD4A3}"/>
          </ac:picMkLst>
        </pc:picChg>
      </pc:sldChg>
      <pc:sldChg chg="modSp add del replId">
        <pc:chgData name="Kochnev Kirill Romanovich" userId="S::kkochnev@ozon.ru::7ec233ba-5f4f-4279-8e83-e6b3ebb77aee" providerId="AD" clId="Web-{8ED0BBCA-AD56-1E7F-8649-42EFE432622B}" dt="2022-04-21T09:40:51.596" v="1795"/>
        <pc:sldMkLst>
          <pc:docMk/>
          <pc:sldMk cId="1097549769" sldId="676"/>
        </pc:sldMkLst>
        <pc:spChg chg="mod">
          <ac:chgData name="Kochnev Kirill Romanovich" userId="S::kkochnev@ozon.ru::7ec233ba-5f4f-4279-8e83-e6b3ebb77aee" providerId="AD" clId="Web-{8ED0BBCA-AD56-1E7F-8649-42EFE432622B}" dt="2022-04-21T09:40:46.471" v="1794" actId="20577"/>
          <ac:spMkLst>
            <pc:docMk/>
            <pc:sldMk cId="1097549769" sldId="676"/>
            <ac:spMk id="421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8ED0BBCA-AD56-1E7F-8649-42EFE432622B}" dt="2022-04-21T10:01:54.044" v="1817" actId="20577"/>
        <pc:sldMkLst>
          <pc:docMk/>
          <pc:sldMk cId="1945550132" sldId="676"/>
        </pc:sldMkLst>
        <pc:spChg chg="mod">
          <ac:chgData name="Kochnev Kirill Romanovich" userId="S::kkochnev@ozon.ru::7ec233ba-5f4f-4279-8e83-e6b3ebb77aee" providerId="AD" clId="Web-{8ED0BBCA-AD56-1E7F-8649-42EFE432622B}" dt="2022-04-21T10:01:49.966" v="1813" actId="20577"/>
          <ac:spMkLst>
            <pc:docMk/>
            <pc:sldMk cId="1945550132" sldId="676"/>
            <ac:spMk id="2" creationId="{00000000-0000-0000-0000-000000000000}"/>
          </ac:spMkLst>
        </pc:spChg>
        <pc:spChg chg="add mod">
          <ac:chgData name="Kochnev Kirill Romanovich" userId="S::kkochnev@ozon.ru::7ec233ba-5f4f-4279-8e83-e6b3ebb77aee" providerId="AD" clId="Web-{8ED0BBCA-AD56-1E7F-8649-42EFE432622B}" dt="2022-04-21T10:01:54.044" v="1817" actId="20577"/>
          <ac:spMkLst>
            <pc:docMk/>
            <pc:sldMk cId="1945550132" sldId="676"/>
            <ac:spMk id="6" creationId="{C51D843E-4950-51C1-ACAE-14E1D0F4AB52}"/>
          </ac:spMkLst>
        </pc:spChg>
        <pc:picChg chg="del">
          <ac:chgData name="Kochnev Kirill Romanovich" userId="S::kkochnev@ozon.ru::7ec233ba-5f4f-4279-8e83-e6b3ebb77aee" providerId="AD" clId="Web-{8ED0BBCA-AD56-1E7F-8649-42EFE432622B}" dt="2022-04-21T10:01:51.169" v="1814"/>
          <ac:picMkLst>
            <pc:docMk/>
            <pc:sldMk cId="1945550132" sldId="676"/>
            <ac:picMk id="8" creationId="{6AD263A1-D2D7-B9BA-01F2-A8AB14272CB6}"/>
          </ac:picMkLst>
        </pc:picChg>
      </pc:sldChg>
      <pc:sldChg chg="delSp modSp add ord replId">
        <pc:chgData name="Kochnev Kirill Romanovich" userId="S::kkochnev@ozon.ru::7ec233ba-5f4f-4279-8e83-e6b3ebb77aee" providerId="AD" clId="Web-{8ED0BBCA-AD56-1E7F-8649-42EFE432622B}" dt="2022-04-21T12:45:12.932" v="2303" actId="20577"/>
        <pc:sldMkLst>
          <pc:docMk/>
          <pc:sldMk cId="1712973508" sldId="677"/>
        </pc:sldMkLst>
        <pc:spChg chg="mod">
          <ac:chgData name="Kochnev Kirill Romanovich" userId="S::kkochnev@ozon.ru::7ec233ba-5f4f-4279-8e83-e6b3ebb77aee" providerId="AD" clId="Web-{8ED0BBCA-AD56-1E7F-8649-42EFE432622B}" dt="2022-04-21T12:26:52.689" v="1827" actId="20577"/>
          <ac:spMkLst>
            <pc:docMk/>
            <pc:sldMk cId="1712973508" sldId="67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12:45:12.932" v="2303" actId="20577"/>
          <ac:spMkLst>
            <pc:docMk/>
            <pc:sldMk cId="1712973508" sldId="677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8ED0BBCA-AD56-1E7F-8649-42EFE432622B}" dt="2022-04-21T12:26:53.549" v="1828"/>
          <ac:picMkLst>
            <pc:docMk/>
            <pc:sldMk cId="1712973508" sldId="677"/>
            <ac:picMk id="2" creationId="{BA2B4451-4EBA-2DD2-90D9-FA68B04CD4A3}"/>
          </ac:picMkLst>
        </pc:picChg>
      </pc:sldChg>
      <pc:sldChg chg="modSp add replId">
        <pc:chgData name="Kochnev Kirill Romanovich" userId="S::kkochnev@ozon.ru::7ec233ba-5f4f-4279-8e83-e6b3ebb77aee" providerId="AD" clId="Web-{8ED0BBCA-AD56-1E7F-8649-42EFE432622B}" dt="2022-04-21T22:05:06.680" v="3211" actId="20577"/>
        <pc:sldMkLst>
          <pc:docMk/>
          <pc:sldMk cId="3482084958" sldId="678"/>
        </pc:sldMkLst>
        <pc:spChg chg="mod">
          <ac:chgData name="Kochnev Kirill Romanovich" userId="S::kkochnev@ozon.ru::7ec233ba-5f4f-4279-8e83-e6b3ebb77aee" providerId="AD" clId="Web-{8ED0BBCA-AD56-1E7F-8649-42EFE432622B}" dt="2022-04-21T12:58:02.495" v="2311" actId="20577"/>
          <ac:spMkLst>
            <pc:docMk/>
            <pc:sldMk cId="3482084958" sldId="678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1T22:05:06.680" v="3211" actId="20577"/>
          <ac:spMkLst>
            <pc:docMk/>
            <pc:sldMk cId="3482084958" sldId="678"/>
            <ac:spMk id="422" creationId="{00000000-0000-0000-0000-000000000000}"/>
          </ac:spMkLst>
        </pc:spChg>
      </pc:sldChg>
      <pc:sldChg chg="addSp modSp add replId">
        <pc:chgData name="Kochnev Kirill Romanovich" userId="S::kkochnev@ozon.ru::7ec233ba-5f4f-4279-8e83-e6b3ebb77aee" providerId="AD" clId="Web-{8ED0BBCA-AD56-1E7F-8649-42EFE432622B}" dt="2022-04-22T12:18:42.228" v="4384" actId="20577"/>
        <pc:sldMkLst>
          <pc:docMk/>
          <pc:sldMk cId="1640124983" sldId="679"/>
        </pc:sldMkLst>
        <pc:spChg chg="mod">
          <ac:chgData name="Kochnev Kirill Romanovich" userId="S::kkochnev@ozon.ru::7ec233ba-5f4f-4279-8e83-e6b3ebb77aee" providerId="AD" clId="Web-{8ED0BBCA-AD56-1E7F-8649-42EFE432622B}" dt="2022-04-21T14:07:35.373" v="2853" actId="20577"/>
          <ac:spMkLst>
            <pc:docMk/>
            <pc:sldMk cId="1640124983" sldId="679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2T12:18:42.228" v="4384" actId="20577"/>
          <ac:spMkLst>
            <pc:docMk/>
            <pc:sldMk cId="1640124983" sldId="679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8ED0BBCA-AD56-1E7F-8649-42EFE432622B}" dt="2022-04-21T22:06:43.823" v="3290" actId="14100"/>
          <ac:picMkLst>
            <pc:docMk/>
            <pc:sldMk cId="1640124983" sldId="679"/>
            <ac:picMk id="2" creationId="{7AE54E63-81D4-95E6-8ACC-104CEE20EB91}"/>
          </ac:picMkLst>
        </pc:picChg>
      </pc:sldChg>
      <pc:sldChg chg="delSp modSp add replId">
        <pc:chgData name="Kochnev Kirill Romanovich" userId="S::kkochnev@ozon.ru::7ec233ba-5f4f-4279-8e83-e6b3ebb77aee" providerId="AD" clId="Web-{8ED0BBCA-AD56-1E7F-8649-42EFE432622B}" dt="2022-04-21T23:01:11.822" v="4079" actId="20577"/>
        <pc:sldMkLst>
          <pc:docMk/>
          <pc:sldMk cId="690298560" sldId="680"/>
        </pc:sldMkLst>
        <pc:spChg chg="mod">
          <ac:chgData name="Kochnev Kirill Romanovich" userId="S::kkochnev@ozon.ru::7ec233ba-5f4f-4279-8e83-e6b3ebb77aee" providerId="AD" clId="Web-{8ED0BBCA-AD56-1E7F-8649-42EFE432622B}" dt="2022-04-21T23:01:11.822" v="4079" actId="20577"/>
          <ac:spMkLst>
            <pc:docMk/>
            <pc:sldMk cId="690298560" sldId="680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8ED0BBCA-AD56-1E7F-8649-42EFE432622B}" dt="2022-04-21T21:37:55.865" v="3109"/>
          <ac:picMkLst>
            <pc:docMk/>
            <pc:sldMk cId="690298560" sldId="680"/>
            <ac:picMk id="2" creationId="{7AE54E63-81D4-95E6-8ACC-104CEE20EB91}"/>
          </ac:picMkLst>
        </pc:picChg>
      </pc:sldChg>
      <pc:sldChg chg="modSp add replId">
        <pc:chgData name="Kochnev Kirill Romanovich" userId="S::kkochnev@ozon.ru::7ec233ba-5f4f-4279-8e83-e6b3ebb77aee" providerId="AD" clId="Web-{8ED0BBCA-AD56-1E7F-8649-42EFE432622B}" dt="2022-04-21T23:03:57.388" v="4343" actId="20577"/>
        <pc:sldMkLst>
          <pc:docMk/>
          <pc:sldMk cId="3944787167" sldId="681"/>
        </pc:sldMkLst>
        <pc:spChg chg="mod">
          <ac:chgData name="Kochnev Kirill Romanovich" userId="S::kkochnev@ozon.ru::7ec233ba-5f4f-4279-8e83-e6b3ebb77aee" providerId="AD" clId="Web-{8ED0BBCA-AD56-1E7F-8649-42EFE432622B}" dt="2022-04-21T23:03:57.388" v="4343" actId="20577"/>
          <ac:spMkLst>
            <pc:docMk/>
            <pc:sldMk cId="3944787167" sldId="681"/>
            <ac:spMk id="422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8ED0BBCA-AD56-1E7F-8649-42EFE432622B}" dt="2022-04-22T12:33:21.996" v="4395" actId="14100"/>
        <pc:sldMkLst>
          <pc:docMk/>
          <pc:sldMk cId="3623946020" sldId="682"/>
        </pc:sldMkLst>
        <pc:spChg chg="mod">
          <ac:chgData name="Kochnev Kirill Romanovich" userId="S::kkochnev@ozon.ru::7ec233ba-5f4f-4279-8e83-e6b3ebb77aee" providerId="AD" clId="Web-{8ED0BBCA-AD56-1E7F-8649-42EFE432622B}" dt="2022-04-22T12:07:13.627" v="4351" actId="20577"/>
          <ac:spMkLst>
            <pc:docMk/>
            <pc:sldMk cId="3623946020" sldId="682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8ED0BBCA-AD56-1E7F-8649-42EFE432622B}" dt="2022-04-22T12:23:52.339" v="4388" actId="20577"/>
          <ac:spMkLst>
            <pc:docMk/>
            <pc:sldMk cId="3623946020" sldId="682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8ED0BBCA-AD56-1E7F-8649-42EFE432622B}" dt="2022-04-22T12:10:55.264" v="4383" actId="14100"/>
          <ac:picMkLst>
            <pc:docMk/>
            <pc:sldMk cId="3623946020" sldId="682"/>
            <ac:picMk id="2" creationId="{DC8BCB94-B438-E620-639A-72C8A50195BD}"/>
          </ac:picMkLst>
        </pc:picChg>
        <pc:picChg chg="add mod">
          <ac:chgData name="Kochnev Kirill Romanovich" userId="S::kkochnev@ozon.ru::7ec233ba-5f4f-4279-8e83-e6b3ebb77aee" providerId="AD" clId="Web-{8ED0BBCA-AD56-1E7F-8649-42EFE432622B}" dt="2022-04-22T12:23:48.495" v="4387" actId="14100"/>
          <ac:picMkLst>
            <pc:docMk/>
            <pc:sldMk cId="3623946020" sldId="682"/>
            <ac:picMk id="3" creationId="{EEAA514F-3871-5121-9BBE-F0D4D13B7F7A}"/>
          </ac:picMkLst>
        </pc:picChg>
        <pc:picChg chg="add del mod">
          <ac:chgData name="Kochnev Kirill Romanovich" userId="S::kkochnev@ozon.ru::7ec233ba-5f4f-4279-8e83-e6b3ebb77aee" providerId="AD" clId="Web-{8ED0BBCA-AD56-1E7F-8649-42EFE432622B}" dt="2022-04-22T12:33:13.386" v="4392"/>
          <ac:picMkLst>
            <pc:docMk/>
            <pc:sldMk cId="3623946020" sldId="682"/>
            <ac:picMk id="4" creationId="{A4F6D1D4-3A11-82EE-4320-3209D2986C7F}"/>
          </ac:picMkLst>
        </pc:picChg>
        <pc:picChg chg="add mod">
          <ac:chgData name="Kochnev Kirill Romanovich" userId="S::kkochnev@ozon.ru::7ec233ba-5f4f-4279-8e83-e6b3ebb77aee" providerId="AD" clId="Web-{8ED0BBCA-AD56-1E7F-8649-42EFE432622B}" dt="2022-04-22T12:33:21.996" v="4395" actId="14100"/>
          <ac:picMkLst>
            <pc:docMk/>
            <pc:sldMk cId="3623946020" sldId="682"/>
            <ac:picMk id="5" creationId="{BD1DBB96-96B5-9D0F-6D31-86725D5AE10C}"/>
          </ac:picMkLst>
        </pc:picChg>
      </pc:sldChg>
    </pc:docChg>
  </pc:docChgLst>
  <pc:docChgLst>
    <pc:chgData name="Kochnev Kirill Romanovich" userId="S::kkochnev@ozon.ru::7ec233ba-5f4f-4279-8e83-e6b3ebb77aee" providerId="AD" clId="Web-{D9F5FF1B-700B-04A9-17E3-F7B16352014F}"/>
    <pc:docChg chg="addSld modSld modSection">
      <pc:chgData name="Kochnev Kirill Romanovich" userId="S::kkochnev@ozon.ru::7ec233ba-5f4f-4279-8e83-e6b3ebb77aee" providerId="AD" clId="Web-{D9F5FF1B-700B-04A9-17E3-F7B16352014F}" dt="2022-04-28T19:27:56.866" v="258" actId="20577"/>
      <pc:docMkLst>
        <pc:docMk/>
      </pc:docMkLst>
      <pc:sldChg chg="modSp">
        <pc:chgData name="Kochnev Kirill Romanovich" userId="S::kkochnev@ozon.ru::7ec233ba-5f4f-4279-8e83-e6b3ebb77aee" providerId="AD" clId="Web-{D9F5FF1B-700B-04A9-17E3-F7B16352014F}" dt="2022-04-28T19:23:21.469" v="0" actId="20577"/>
        <pc:sldMkLst>
          <pc:docMk/>
          <pc:sldMk cId="415633187" sldId="717"/>
        </pc:sldMkLst>
        <pc:spChg chg="mod">
          <ac:chgData name="Kochnev Kirill Romanovich" userId="S::kkochnev@ozon.ru::7ec233ba-5f4f-4279-8e83-e6b3ebb77aee" providerId="AD" clId="Web-{D9F5FF1B-700B-04A9-17E3-F7B16352014F}" dt="2022-04-28T19:23:21.469" v="0" actId="20577"/>
          <ac:spMkLst>
            <pc:docMk/>
            <pc:sldMk cId="415633187" sldId="717"/>
            <ac:spMk id="422" creationId="{00000000-0000-0000-0000-000000000000}"/>
          </ac:spMkLst>
        </pc:spChg>
      </pc:sldChg>
      <pc:sldChg chg="delSp modSp add replId">
        <pc:chgData name="Kochnev Kirill Romanovich" userId="S::kkochnev@ozon.ru::7ec233ba-5f4f-4279-8e83-e6b3ebb77aee" providerId="AD" clId="Web-{D9F5FF1B-700B-04A9-17E3-F7B16352014F}" dt="2022-04-28T19:27:56.866" v="258" actId="20577"/>
        <pc:sldMkLst>
          <pc:docMk/>
          <pc:sldMk cId="3059571796" sldId="723"/>
        </pc:sldMkLst>
        <pc:spChg chg="mod">
          <ac:chgData name="Kochnev Kirill Romanovich" userId="S::kkochnev@ozon.ru::7ec233ba-5f4f-4279-8e83-e6b3ebb77aee" providerId="AD" clId="Web-{D9F5FF1B-700B-04A9-17E3-F7B16352014F}" dt="2022-04-28T19:23:34.391" v="28" actId="20577"/>
          <ac:spMkLst>
            <pc:docMk/>
            <pc:sldMk cId="3059571796" sldId="723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D9F5FF1B-700B-04A9-17E3-F7B16352014F}" dt="2022-04-28T19:27:56.866" v="258" actId="20577"/>
          <ac:spMkLst>
            <pc:docMk/>
            <pc:sldMk cId="3059571796" sldId="723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D9F5FF1B-700B-04A9-17E3-F7B16352014F}" dt="2022-04-28T19:23:35.688" v="29"/>
          <ac:picMkLst>
            <pc:docMk/>
            <pc:sldMk cId="3059571796" sldId="723"/>
            <ac:picMk id="4" creationId="{8B143FAE-00E1-B3AB-DAB9-FFF9EF9E485B}"/>
          </ac:picMkLst>
        </pc:picChg>
      </pc:sldChg>
    </pc:docChg>
  </pc:docChgLst>
  <pc:docChgLst>
    <pc:chgData name="Kochnev Kirill Romanovich" userId="S::kkochnev@ozon.ru::7ec233ba-5f4f-4279-8e83-e6b3ebb77aee" providerId="AD" clId="Web-{63B39DBC-D5B3-FA8A-A03A-FC53D2510083}"/>
    <pc:docChg chg="modSld">
      <pc:chgData name="Kochnev Kirill Romanovich" userId="S::kkochnev@ozon.ru::7ec233ba-5f4f-4279-8e83-e6b3ebb77aee" providerId="AD" clId="Web-{63B39DBC-D5B3-FA8A-A03A-FC53D2510083}" dt="2022-05-01T07:39:42.241" v="5" actId="20577"/>
      <pc:docMkLst>
        <pc:docMk/>
      </pc:docMkLst>
      <pc:sldChg chg="modSp">
        <pc:chgData name="Kochnev Kirill Romanovich" userId="S::kkochnev@ozon.ru::7ec233ba-5f4f-4279-8e83-e6b3ebb77aee" providerId="AD" clId="Web-{63B39DBC-D5B3-FA8A-A03A-FC53D2510083}" dt="2022-05-01T07:39:34.537" v="2" actId="20577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63B39DBC-D5B3-FA8A-A03A-FC53D2510083}" dt="2022-05-01T07:39:34.537" v="2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63B39DBC-D5B3-FA8A-A03A-FC53D2510083}" dt="2022-05-01T07:39:42.241" v="5" actId="20577"/>
        <pc:sldMkLst>
          <pc:docMk/>
          <pc:sldMk cId="2180718622" sldId="683"/>
        </pc:sldMkLst>
        <pc:spChg chg="mod">
          <ac:chgData name="Kochnev Kirill Romanovich" userId="S::kkochnev@ozon.ru::7ec233ba-5f4f-4279-8e83-e6b3ebb77aee" providerId="AD" clId="Web-{63B39DBC-D5B3-FA8A-A03A-FC53D2510083}" dt="2022-05-01T07:39:42.241" v="5" actId="20577"/>
          <ac:spMkLst>
            <pc:docMk/>
            <pc:sldMk cId="2180718622" sldId="683"/>
            <ac:spMk id="4" creationId="{00000000-0000-0000-0000-000000000000}"/>
          </ac:spMkLst>
        </pc:spChg>
      </pc:sldChg>
    </pc:docChg>
  </pc:docChgLst>
  <pc:docChgLst>
    <pc:chgData name="Kochnev Kirill Romanovich" userId="S::kkochnev@ozon.ru::7ec233ba-5f4f-4279-8e83-e6b3ebb77aee" providerId="AD" clId="Web-{04693001-0920-15D6-9604-8DD2AD274D8A}"/>
    <pc:docChg chg="addSld delSld modSld sldOrd modSection">
      <pc:chgData name="Kochnev Kirill Romanovich" userId="S::kkochnev@ozon.ru::7ec233ba-5f4f-4279-8e83-e6b3ebb77aee" providerId="AD" clId="Web-{04693001-0920-15D6-9604-8DD2AD274D8A}" dt="2022-04-23T14:13:34.459" v="89"/>
      <pc:docMkLst>
        <pc:docMk/>
      </pc:docMkLst>
      <pc:sldChg chg="modSp">
        <pc:chgData name="Kochnev Kirill Romanovich" userId="S::kkochnev@ozon.ru::7ec233ba-5f4f-4279-8e83-e6b3ebb77aee" providerId="AD" clId="Web-{04693001-0920-15D6-9604-8DD2AD274D8A}" dt="2022-04-23T14:11:53.630" v="12" actId="20577"/>
        <pc:sldMkLst>
          <pc:docMk/>
          <pc:sldMk cId="36613193" sldId="450"/>
        </pc:sldMkLst>
        <pc:spChg chg="mod">
          <ac:chgData name="Kochnev Kirill Romanovich" userId="S::kkochnev@ozon.ru::7ec233ba-5f4f-4279-8e83-e6b3ebb77aee" providerId="AD" clId="Web-{04693001-0920-15D6-9604-8DD2AD274D8A}" dt="2022-04-23T14:11:53.630" v="12" actId="20577"/>
          <ac:spMkLst>
            <pc:docMk/>
            <pc:sldMk cId="36613193" sldId="450"/>
            <ac:spMk id="2" creationId="{00000000-0000-0000-0000-000000000000}"/>
          </ac:spMkLst>
        </pc:spChg>
      </pc:sldChg>
      <pc:sldChg chg="modSp add del">
        <pc:chgData name="Kochnev Kirill Romanovich" userId="S::kkochnev@ozon.ru::7ec233ba-5f4f-4279-8e83-e6b3ebb77aee" providerId="AD" clId="Web-{04693001-0920-15D6-9604-8DD2AD274D8A}" dt="2022-04-23T14:13:28.287" v="88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04693001-0920-15D6-9604-8DD2AD274D8A}" dt="2022-04-23T14:12:08.802" v="18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del">
        <pc:chgData name="Kochnev Kirill Romanovich" userId="S::kkochnev@ozon.ru::7ec233ba-5f4f-4279-8e83-e6b3ebb77aee" providerId="AD" clId="Web-{04693001-0920-15D6-9604-8DD2AD274D8A}" dt="2022-04-23T14:12:13.411" v="19"/>
        <pc:sldMkLst>
          <pc:docMk/>
          <pc:sldMk cId="458891614" sldId="457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11" v="21"/>
        <pc:sldMkLst>
          <pc:docMk/>
          <pc:sldMk cId="738094464" sldId="559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18" v="46"/>
        <pc:sldMkLst>
          <pc:docMk/>
          <pc:sldMk cId="3990248465" sldId="560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7"/>
        <pc:sldMkLst>
          <pc:docMk/>
          <pc:sldMk cId="77489517" sldId="56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11" v="20"/>
        <pc:sldMkLst>
          <pc:docMk/>
          <pc:sldMk cId="3676744069" sldId="56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27" v="26"/>
        <pc:sldMkLst>
          <pc:docMk/>
          <pc:sldMk cId="3147190136" sldId="56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27" v="28"/>
        <pc:sldMkLst>
          <pc:docMk/>
          <pc:sldMk cId="346063552" sldId="56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7.849" v="38"/>
        <pc:sldMkLst>
          <pc:docMk/>
          <pc:sldMk cId="867969519" sldId="56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21.880" v="44"/>
        <pc:sldMkLst>
          <pc:docMk/>
          <pc:sldMk cId="238285692" sldId="570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7.849" v="34"/>
        <pc:sldMkLst>
          <pc:docMk/>
          <pc:sldMk cId="611113576" sldId="57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6.192" v="29"/>
        <pc:sldMkLst>
          <pc:docMk/>
          <pc:sldMk cId="1290793138" sldId="57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7.849" v="36"/>
        <pc:sldMkLst>
          <pc:docMk/>
          <pc:sldMk cId="2850892158" sldId="58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7.849" v="35"/>
        <pc:sldMkLst>
          <pc:docMk/>
          <pc:sldMk cId="4165299516" sldId="58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21.880" v="45"/>
        <pc:sldMkLst>
          <pc:docMk/>
          <pc:sldMk cId="2894647363" sldId="58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11" v="22"/>
        <pc:sldMkLst>
          <pc:docMk/>
          <pc:sldMk cId="257589231" sldId="60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6.192" v="33"/>
        <pc:sldMkLst>
          <pc:docMk/>
          <pc:sldMk cId="1962679700" sldId="62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6.192" v="30"/>
        <pc:sldMkLst>
          <pc:docMk/>
          <pc:sldMk cId="3366204403" sldId="62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6.192" v="32"/>
        <pc:sldMkLst>
          <pc:docMk/>
          <pc:sldMk cId="938326931" sldId="627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6.192" v="31"/>
        <pc:sldMkLst>
          <pc:docMk/>
          <pc:sldMk cId="3784106899" sldId="628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7.849" v="39"/>
        <pc:sldMkLst>
          <pc:docMk/>
          <pc:sldMk cId="88209715" sldId="629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7.849" v="37"/>
        <pc:sldMkLst>
          <pc:docMk/>
          <pc:sldMk cId="3370038605" sldId="630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5"/>
        <pc:sldMkLst>
          <pc:docMk/>
          <pc:sldMk cId="960982964" sldId="63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80"/>
        <pc:sldMkLst>
          <pc:docMk/>
          <pc:sldMk cId="3792761950" sldId="63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3"/>
        <pc:sldMkLst>
          <pc:docMk/>
          <pc:sldMk cId="3871098437" sldId="63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4"/>
        <pc:sldMkLst>
          <pc:docMk/>
          <pc:sldMk cId="1167778034" sldId="63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6"/>
        <pc:sldMkLst>
          <pc:docMk/>
          <pc:sldMk cId="1185654221" sldId="63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7"/>
        <pc:sldMkLst>
          <pc:docMk/>
          <pc:sldMk cId="2179217620" sldId="63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506" v="63"/>
        <pc:sldMkLst>
          <pc:docMk/>
          <pc:sldMk cId="1613441334" sldId="637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506" v="64"/>
        <pc:sldMkLst>
          <pc:docMk/>
          <pc:sldMk cId="1491124183" sldId="639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6"/>
        <pc:sldMkLst>
          <pc:docMk/>
          <pc:sldMk cId="3180951781" sldId="640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5"/>
        <pc:sldMkLst>
          <pc:docMk/>
          <pc:sldMk cId="1837507449" sldId="64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4"/>
        <pc:sldMkLst>
          <pc:docMk/>
          <pc:sldMk cId="1391159413" sldId="64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3"/>
        <pc:sldMkLst>
          <pc:docMk/>
          <pc:sldMk cId="804204617" sldId="64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2"/>
        <pc:sldMkLst>
          <pc:docMk/>
          <pc:sldMk cId="4043099407" sldId="64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1"/>
        <pc:sldMkLst>
          <pc:docMk/>
          <pc:sldMk cId="802042682" sldId="64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8"/>
        <pc:sldMkLst>
          <pc:docMk/>
          <pc:sldMk cId="3550893410" sldId="64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9"/>
        <pc:sldMkLst>
          <pc:docMk/>
          <pc:sldMk cId="2271223088" sldId="647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18" v="50"/>
        <pc:sldMkLst>
          <pc:docMk/>
          <pc:sldMk cId="1159955041" sldId="648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21.864" v="41"/>
        <pc:sldMkLst>
          <pc:docMk/>
          <pc:sldMk cId="2804710879" sldId="649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21.864" v="42"/>
        <pc:sldMkLst>
          <pc:docMk/>
          <pc:sldMk cId="1121402721" sldId="650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21.864" v="43"/>
        <pc:sldMkLst>
          <pc:docMk/>
          <pc:sldMk cId="3334773691" sldId="65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18" v="51"/>
        <pc:sldMkLst>
          <pc:docMk/>
          <pc:sldMk cId="2962577508" sldId="65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34" v="52"/>
        <pc:sldMkLst>
          <pc:docMk/>
          <pc:sldMk cId="3582943098" sldId="65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21.864" v="40"/>
        <pc:sldMkLst>
          <pc:docMk/>
          <pc:sldMk cId="952599615" sldId="65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506" v="62"/>
        <pc:sldMkLst>
          <pc:docMk/>
          <pc:sldMk cId="476064232" sldId="65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506" v="61"/>
        <pc:sldMkLst>
          <pc:docMk/>
          <pc:sldMk cId="179158333" sldId="65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8"/>
        <pc:sldMkLst>
          <pc:docMk/>
          <pc:sldMk cId="2064833031" sldId="657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60"/>
        <pc:sldMkLst>
          <pc:docMk/>
          <pc:sldMk cId="3628054831" sldId="658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7.490" v="59"/>
        <pc:sldMkLst>
          <pc:docMk/>
          <pc:sldMk cId="1157628471" sldId="659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70"/>
        <pc:sldMkLst>
          <pc:docMk/>
          <pc:sldMk cId="2700714785" sldId="660"/>
        </pc:sldMkLst>
      </pc:sldChg>
      <pc:sldChg chg="ord">
        <pc:chgData name="Kochnev Kirill Romanovich" userId="S::kkochnev@ozon.ru::7ec233ba-5f4f-4279-8e83-e6b3ebb77aee" providerId="AD" clId="Web-{04693001-0920-15D6-9604-8DD2AD274D8A}" dt="2022-04-23T14:13:34.459" v="89"/>
        <pc:sldMkLst>
          <pc:docMk/>
          <pc:sldMk cId="129797876" sldId="66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18" v="47"/>
        <pc:sldMkLst>
          <pc:docMk/>
          <pc:sldMk cId="3742426642" sldId="66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18" v="49"/>
        <pc:sldMkLst>
          <pc:docMk/>
          <pc:sldMk cId="4456566" sldId="66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01.318" v="48"/>
        <pc:sldMkLst>
          <pc:docMk/>
          <pc:sldMk cId="761616711" sldId="66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506" v="69"/>
        <pc:sldMkLst>
          <pc:docMk/>
          <pc:sldMk cId="2635949713" sldId="66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490" v="68"/>
        <pc:sldMkLst>
          <pc:docMk/>
          <pc:sldMk cId="3045908214" sldId="66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490" v="67"/>
        <pc:sldMkLst>
          <pc:docMk/>
          <pc:sldMk cId="3475903918" sldId="667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490" v="66"/>
        <pc:sldMkLst>
          <pc:docMk/>
          <pc:sldMk cId="603844377" sldId="668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4.490" v="65"/>
        <pc:sldMkLst>
          <pc:docMk/>
          <pc:sldMk cId="151910479" sldId="669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7.709" v="86"/>
        <pc:sldMkLst>
          <pc:docMk/>
          <pc:sldMk cId="371585028" sldId="670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7.709" v="85"/>
        <pc:sldMkLst>
          <pc:docMk/>
          <pc:sldMk cId="2992674027" sldId="671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7.709" v="84"/>
        <pc:sldMkLst>
          <pc:docMk/>
          <pc:sldMk cId="277317723" sldId="672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7.709" v="83"/>
        <pc:sldMkLst>
          <pc:docMk/>
          <pc:sldMk cId="2749729166" sldId="67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7.709" v="82"/>
        <pc:sldMkLst>
          <pc:docMk/>
          <pc:sldMk cId="1384087063" sldId="67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3:17.709" v="81"/>
        <pc:sldMkLst>
          <pc:docMk/>
          <pc:sldMk cId="3427578951" sldId="675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27" v="27"/>
        <pc:sldMkLst>
          <pc:docMk/>
          <pc:sldMk cId="1945550132" sldId="676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27" v="24"/>
        <pc:sldMkLst>
          <pc:docMk/>
          <pc:sldMk cId="2399451872" sldId="683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27" v="25"/>
        <pc:sldMkLst>
          <pc:docMk/>
          <pc:sldMk cId="186913588" sldId="684"/>
        </pc:sldMkLst>
      </pc:sldChg>
      <pc:sldChg chg="del">
        <pc:chgData name="Kochnev Kirill Romanovich" userId="S::kkochnev@ozon.ru::7ec233ba-5f4f-4279-8e83-e6b3ebb77aee" providerId="AD" clId="Web-{04693001-0920-15D6-9604-8DD2AD274D8A}" dt="2022-04-23T14:12:13.427" v="23"/>
        <pc:sldMkLst>
          <pc:docMk/>
          <pc:sldMk cId="976978818" sldId="685"/>
        </pc:sldMkLst>
      </pc:sldChg>
    </pc:docChg>
  </pc:docChgLst>
  <pc:docChgLst>
    <pc:chgData name="Kochnev Kirill Romanovich" userId="S::kkochnev@ozon.ru::7ec233ba-5f4f-4279-8e83-e6b3ebb77aee" providerId="AD" clId="Web-{A575BA9D-2827-6D2E-32F5-7C03467C4DA0}"/>
    <pc:docChg chg="addSld delSld modSld sldOrd modSection">
      <pc:chgData name="Kochnev Kirill Romanovich" userId="S::kkochnev@ozon.ru::7ec233ba-5f4f-4279-8e83-e6b3ebb77aee" providerId="AD" clId="Web-{A575BA9D-2827-6D2E-32F5-7C03467C4DA0}" dt="2022-04-21T08:19:23.571" v="3357" actId="20577"/>
      <pc:docMkLst>
        <pc:docMk/>
      </pc:docMkLst>
      <pc:sldChg chg="modSp">
        <pc:chgData name="Kochnev Kirill Romanovich" userId="S::kkochnev@ozon.ru::7ec233ba-5f4f-4279-8e83-e6b3ebb77aee" providerId="AD" clId="Web-{A575BA9D-2827-6D2E-32F5-7C03467C4DA0}" dt="2022-04-20T21:42:37.003" v="1290" actId="20577"/>
        <pc:sldMkLst>
          <pc:docMk/>
          <pc:sldMk cId="787876699" sldId="456"/>
        </pc:sldMkLst>
        <pc:spChg chg="mod">
          <ac:chgData name="Kochnev Kirill Romanovich" userId="S::kkochnev@ozon.ru::7ec233ba-5f4f-4279-8e83-e6b3ebb77aee" providerId="AD" clId="Web-{A575BA9D-2827-6D2E-32F5-7C03467C4DA0}" dt="2022-04-20T21:42:37.003" v="1290" actId="20577"/>
          <ac:spMkLst>
            <pc:docMk/>
            <pc:sldMk cId="787876699" sldId="456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A575BA9D-2827-6D2E-32F5-7C03467C4DA0}" dt="2022-04-20T21:42:23.253" v="1281" actId="20577"/>
        <pc:sldMkLst>
          <pc:docMk/>
          <pc:sldMk cId="738094464" sldId="559"/>
        </pc:sldMkLst>
        <pc:spChg chg="mod">
          <ac:chgData name="Kochnev Kirill Romanovich" userId="S::kkochnev@ozon.ru::7ec233ba-5f4f-4279-8e83-e6b3ebb77aee" providerId="AD" clId="Web-{A575BA9D-2827-6D2E-32F5-7C03467C4DA0}" dt="2022-04-20T21:42:23.253" v="1281" actId="20577"/>
          <ac:spMkLst>
            <pc:docMk/>
            <pc:sldMk cId="738094464" sldId="559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A575BA9D-2827-6D2E-32F5-7C03467C4DA0}" dt="2022-04-20T21:42:47.222" v="1295" actId="20577"/>
        <pc:sldMkLst>
          <pc:docMk/>
          <pc:sldMk cId="3990248465" sldId="560"/>
        </pc:sldMkLst>
        <pc:spChg chg="mod">
          <ac:chgData name="Kochnev Kirill Romanovich" userId="S::kkochnev@ozon.ru::7ec233ba-5f4f-4279-8e83-e6b3ebb77aee" providerId="AD" clId="Web-{A575BA9D-2827-6D2E-32F5-7C03467C4DA0}" dt="2022-04-20T21:42:47.222" v="1295" actId="20577"/>
          <ac:spMkLst>
            <pc:docMk/>
            <pc:sldMk cId="3990248465" sldId="560"/>
            <ac:spMk id="4" creationId="{00000000-0000-0000-0000-000000000000}"/>
          </ac:spMkLst>
        </pc:spChg>
      </pc:sldChg>
      <pc:sldChg chg="modSp">
        <pc:chgData name="Kochnev Kirill Romanovich" userId="S::kkochnev@ozon.ru::7ec233ba-5f4f-4279-8e83-e6b3ebb77aee" providerId="AD" clId="Web-{A575BA9D-2827-6D2E-32F5-7C03467C4DA0}" dt="2022-04-20T21:42:53.316" v="1298" actId="20577"/>
        <pc:sldMkLst>
          <pc:docMk/>
          <pc:sldMk cId="77489517" sldId="561"/>
        </pc:sldMkLst>
        <pc:spChg chg="mod">
          <ac:chgData name="Kochnev Kirill Romanovich" userId="S::kkochnev@ozon.ru::7ec233ba-5f4f-4279-8e83-e6b3ebb77aee" providerId="AD" clId="Web-{A575BA9D-2827-6D2E-32F5-7C03467C4DA0}" dt="2022-04-20T21:42:53.316" v="1298" actId="20577"/>
          <ac:spMkLst>
            <pc:docMk/>
            <pc:sldMk cId="77489517" sldId="561"/>
            <ac:spMk id="4" creationId="{00000000-0000-0000-0000-000000000000}"/>
          </ac:spMkLst>
        </pc:spChg>
      </pc:sldChg>
      <pc:sldChg chg="delSp modSp">
        <pc:chgData name="Kochnev Kirill Romanovich" userId="S::kkochnev@ozon.ru::7ec233ba-5f4f-4279-8e83-e6b3ebb77aee" providerId="AD" clId="Web-{A575BA9D-2827-6D2E-32F5-7C03467C4DA0}" dt="2022-04-20T19:37:47.489" v="41" actId="20577"/>
        <pc:sldMkLst>
          <pc:docMk/>
          <pc:sldMk cId="2179217620" sldId="636"/>
        </pc:sldMkLst>
        <pc:spChg chg="mod">
          <ac:chgData name="Kochnev Kirill Romanovich" userId="S::kkochnev@ozon.ru::7ec233ba-5f4f-4279-8e83-e6b3ebb77aee" providerId="AD" clId="Web-{A575BA9D-2827-6D2E-32F5-7C03467C4DA0}" dt="2022-04-20T19:37:47.489" v="41" actId="20577"/>
          <ac:spMkLst>
            <pc:docMk/>
            <pc:sldMk cId="2179217620" sldId="636"/>
            <ac:spMk id="416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19:37:39.083" v="36" actId="1076"/>
          <ac:spMkLst>
            <pc:docMk/>
            <pc:sldMk cId="2179217620" sldId="636"/>
            <ac:spMk id="418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575BA9D-2827-6D2E-32F5-7C03467C4DA0}" dt="2022-04-20T19:37:35.973" v="34"/>
          <ac:picMkLst>
            <pc:docMk/>
            <pc:sldMk cId="2179217620" sldId="636"/>
            <ac:picMk id="419" creationId="{00000000-0000-0000-0000-000000000000}"/>
          </ac:picMkLst>
        </pc:picChg>
      </pc:sldChg>
      <pc:sldChg chg="del ord">
        <pc:chgData name="Kochnev Kirill Romanovich" userId="S::kkochnev@ozon.ru::7ec233ba-5f4f-4279-8e83-e6b3ebb77aee" providerId="AD" clId="Web-{A575BA9D-2827-6D2E-32F5-7C03467C4DA0}" dt="2022-04-20T21:01:15.741" v="883"/>
        <pc:sldMkLst>
          <pc:docMk/>
          <pc:sldMk cId="466281345" sldId="638"/>
        </pc:sldMkLst>
      </pc:sldChg>
      <pc:sldChg chg="modSp add ord replId">
        <pc:chgData name="Kochnev Kirill Romanovich" userId="S::kkochnev@ozon.ru::7ec233ba-5f4f-4279-8e83-e6b3ebb77aee" providerId="AD" clId="Web-{A575BA9D-2827-6D2E-32F5-7C03467C4DA0}" dt="2022-04-20T19:37:17.004" v="31"/>
        <pc:sldMkLst>
          <pc:docMk/>
          <pc:sldMk cId="476064232" sldId="655"/>
        </pc:sldMkLst>
        <pc:spChg chg="mod">
          <ac:chgData name="Kochnev Kirill Romanovich" userId="S::kkochnev@ozon.ru::7ec233ba-5f4f-4279-8e83-e6b3ebb77aee" providerId="AD" clId="Web-{A575BA9D-2827-6D2E-32F5-7C03467C4DA0}" dt="2022-04-20T19:36:55.754" v="23" actId="20577"/>
          <ac:spMkLst>
            <pc:docMk/>
            <pc:sldMk cId="476064232" sldId="655"/>
            <ac:spMk id="486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A575BA9D-2827-6D2E-32F5-7C03467C4DA0}" dt="2022-04-20T19:58:21.064" v="462" actId="20577"/>
        <pc:sldMkLst>
          <pc:docMk/>
          <pc:sldMk cId="179158333" sldId="656"/>
        </pc:sldMkLst>
        <pc:spChg chg="del">
          <ac:chgData name="Kochnev Kirill Romanovich" userId="S::kkochnev@ozon.ru::7ec233ba-5f4f-4279-8e83-e6b3ebb77aee" providerId="AD" clId="Web-{A575BA9D-2827-6D2E-32F5-7C03467C4DA0}" dt="2022-04-20T19:38:06.505" v="57"/>
          <ac:spMkLst>
            <pc:docMk/>
            <pc:sldMk cId="179158333" sldId="656"/>
            <ac:spMk id="412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A575BA9D-2827-6D2E-32F5-7C03467C4DA0}" dt="2022-04-20T19:38:21.334" v="61"/>
          <ac:spMkLst>
            <pc:docMk/>
            <pc:sldMk cId="179158333" sldId="656"/>
            <ac:spMk id="413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19:58:21.064" v="462" actId="20577"/>
          <ac:spMkLst>
            <pc:docMk/>
            <pc:sldMk cId="179158333" sldId="656"/>
            <ac:spMk id="415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19:57:06.640" v="431" actId="20577"/>
          <ac:spMkLst>
            <pc:docMk/>
            <pc:sldMk cId="179158333" sldId="656"/>
            <ac:spMk id="416" creationId="{00000000-0000-0000-0000-000000000000}"/>
          </ac:spMkLst>
        </pc:spChg>
        <pc:spChg chg="del mod">
          <ac:chgData name="Kochnev Kirill Romanovich" userId="S::kkochnev@ozon.ru::7ec233ba-5f4f-4279-8e83-e6b3ebb77aee" providerId="AD" clId="Web-{A575BA9D-2827-6D2E-32F5-7C03467C4DA0}" dt="2022-04-20T19:38:25.990" v="63"/>
          <ac:spMkLst>
            <pc:docMk/>
            <pc:sldMk cId="179158333" sldId="656"/>
            <ac:spMk id="418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575BA9D-2827-6D2E-32F5-7C03467C4DA0}" dt="2022-04-20T19:57:49.735" v="440" actId="1076"/>
          <ac:picMkLst>
            <pc:docMk/>
            <pc:sldMk cId="179158333" sldId="656"/>
            <ac:picMk id="2" creationId="{E35A2CB5-0C8F-C74A-4B6D-55AFD8AFD7D5}"/>
          </ac:picMkLst>
        </pc:picChg>
        <pc:picChg chg="add mod">
          <ac:chgData name="Kochnev Kirill Romanovich" userId="S::kkochnev@ozon.ru::7ec233ba-5f4f-4279-8e83-e6b3ebb77aee" providerId="AD" clId="Web-{A575BA9D-2827-6D2E-32F5-7C03467C4DA0}" dt="2022-04-20T19:57:51.094" v="441" actId="1076"/>
          <ac:picMkLst>
            <pc:docMk/>
            <pc:sldMk cId="179158333" sldId="656"/>
            <ac:picMk id="3" creationId="{A49420CB-0282-AB82-9F93-947956E35BF6}"/>
          </ac:picMkLst>
        </pc:picChg>
        <pc:picChg chg="del">
          <ac:chgData name="Kochnev Kirill Romanovich" userId="S::kkochnev@ozon.ru::7ec233ba-5f4f-4279-8e83-e6b3ebb77aee" providerId="AD" clId="Web-{A575BA9D-2827-6D2E-32F5-7C03467C4DA0}" dt="2022-04-20T19:38:03.849" v="53"/>
          <ac:picMkLst>
            <pc:docMk/>
            <pc:sldMk cId="179158333" sldId="656"/>
            <ac:picMk id="414" creationId="{00000000-0000-0000-0000-000000000000}"/>
          </ac:picMkLst>
        </pc:picChg>
        <pc:picChg chg="del">
          <ac:chgData name="Kochnev Kirill Romanovich" userId="S::kkochnev@ozon.ru::7ec233ba-5f4f-4279-8e83-e6b3ebb77aee" providerId="AD" clId="Web-{A575BA9D-2827-6D2E-32F5-7C03467C4DA0}" dt="2022-04-20T19:38:16.443" v="59"/>
          <ac:picMkLst>
            <pc:docMk/>
            <pc:sldMk cId="179158333" sldId="656"/>
            <ac:picMk id="419" creationId="{00000000-0000-0000-0000-000000000000}"/>
          </ac:picMkLst>
        </pc:picChg>
      </pc:sldChg>
      <pc:sldChg chg="add del replId">
        <pc:chgData name="Kochnev Kirill Romanovich" userId="S::kkochnev@ozon.ru::7ec233ba-5f4f-4279-8e83-e6b3ebb77aee" providerId="AD" clId="Web-{A575BA9D-2827-6D2E-32F5-7C03467C4DA0}" dt="2022-04-20T19:36:57.597" v="25"/>
        <pc:sldMkLst>
          <pc:docMk/>
          <pc:sldMk cId="4034425109" sldId="656"/>
        </pc:sldMkLst>
      </pc:sldChg>
      <pc:sldChg chg="modSp add ord replId">
        <pc:chgData name="Kochnev Kirill Romanovich" userId="S::kkochnev@ozon.ru::7ec233ba-5f4f-4279-8e83-e6b3ebb77aee" providerId="AD" clId="Web-{A575BA9D-2827-6D2E-32F5-7C03467C4DA0}" dt="2022-04-20T19:38:00.474" v="52" actId="20577"/>
        <pc:sldMkLst>
          <pc:docMk/>
          <pc:sldMk cId="2064833031" sldId="657"/>
        </pc:sldMkLst>
        <pc:spChg chg="mod">
          <ac:chgData name="Kochnev Kirill Romanovich" userId="S::kkochnev@ozon.ru::7ec233ba-5f4f-4279-8e83-e6b3ebb77aee" providerId="AD" clId="Web-{A575BA9D-2827-6D2E-32F5-7C03467C4DA0}" dt="2022-04-20T19:38:00.474" v="52" actId="20577"/>
          <ac:spMkLst>
            <pc:docMk/>
            <pc:sldMk cId="2064833031" sldId="657"/>
            <ac:spMk id="486" creationId="{00000000-0000-0000-0000-000000000000}"/>
          </ac:spMkLst>
        </pc:spChg>
      </pc:sldChg>
      <pc:sldChg chg="addSp delSp modSp add replId">
        <pc:chgData name="Kochnev Kirill Romanovich" userId="S::kkochnev@ozon.ru::7ec233ba-5f4f-4279-8e83-e6b3ebb77aee" providerId="AD" clId="Web-{A575BA9D-2827-6D2E-32F5-7C03467C4DA0}" dt="2022-04-20T21:00:04.927" v="872" actId="20577"/>
        <pc:sldMkLst>
          <pc:docMk/>
          <pc:sldMk cId="3628054831" sldId="658"/>
        </pc:sldMkLst>
        <pc:spChg chg="del">
          <ac:chgData name="Kochnev Kirill Romanovich" userId="S::kkochnev@ozon.ru::7ec233ba-5f4f-4279-8e83-e6b3ebb77aee" providerId="AD" clId="Web-{A575BA9D-2827-6D2E-32F5-7C03467C4DA0}" dt="2022-04-20T19:58:06.110" v="451"/>
          <ac:spMkLst>
            <pc:docMk/>
            <pc:sldMk cId="3628054831" sldId="658"/>
            <ac:spMk id="413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1:00:04.927" v="872" actId="20577"/>
          <ac:spMkLst>
            <pc:docMk/>
            <pc:sldMk cId="3628054831" sldId="658"/>
            <ac:spMk id="415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0:58:39.363" v="857" actId="20577"/>
          <ac:spMkLst>
            <pc:docMk/>
            <pc:sldMk cId="3628054831" sldId="658"/>
            <ac:spMk id="416" creationId="{00000000-0000-0000-0000-000000000000}"/>
          </ac:spMkLst>
        </pc:spChg>
        <pc:spChg chg="del">
          <ac:chgData name="Kochnev Kirill Romanovich" userId="S::kkochnev@ozon.ru::7ec233ba-5f4f-4279-8e83-e6b3ebb77aee" providerId="AD" clId="Web-{A575BA9D-2827-6D2E-32F5-7C03467C4DA0}" dt="2022-04-20T19:58:04.470" v="450"/>
          <ac:spMkLst>
            <pc:docMk/>
            <pc:sldMk cId="3628054831" sldId="658"/>
            <ac:spMk id="418" creationId="{00000000-0000-0000-0000-000000000000}"/>
          </ac:spMkLst>
        </pc:spChg>
        <pc:picChg chg="add del mod">
          <ac:chgData name="Kochnev Kirill Romanovich" userId="S::kkochnev@ozon.ru::7ec233ba-5f4f-4279-8e83-e6b3ebb77aee" providerId="AD" clId="Web-{A575BA9D-2827-6D2E-32F5-7C03467C4DA0}" dt="2022-04-20T20:58:06.018" v="796"/>
          <ac:picMkLst>
            <pc:docMk/>
            <pc:sldMk cId="3628054831" sldId="658"/>
            <ac:picMk id="2" creationId="{871FFC6B-E5A5-4AD3-6DC8-52AF2E666E51}"/>
          </ac:picMkLst>
        </pc:picChg>
        <pc:picChg chg="add mod">
          <ac:chgData name="Kochnev Kirill Romanovich" userId="S::kkochnev@ozon.ru::7ec233ba-5f4f-4279-8e83-e6b3ebb77aee" providerId="AD" clId="Web-{A575BA9D-2827-6D2E-32F5-7C03467C4DA0}" dt="2022-04-20T20:58:51.019" v="862" actId="14100"/>
          <ac:picMkLst>
            <pc:docMk/>
            <pc:sldMk cId="3628054831" sldId="658"/>
            <ac:picMk id="3" creationId="{545CBEC3-ED85-3BE2-5D4D-168807AD3875}"/>
          </ac:picMkLst>
        </pc:picChg>
        <pc:picChg chg="del mod">
          <ac:chgData name="Kochnev Kirill Romanovich" userId="S::kkochnev@ozon.ru::7ec233ba-5f4f-4279-8e83-e6b3ebb77aee" providerId="AD" clId="Web-{A575BA9D-2827-6D2E-32F5-7C03467C4DA0}" dt="2022-04-20T20:56:09.078" v="740"/>
          <ac:picMkLst>
            <pc:docMk/>
            <pc:sldMk cId="3628054831" sldId="658"/>
            <ac:picMk id="419" creationId="{00000000-0000-0000-0000-000000000000}"/>
          </ac:picMkLst>
        </pc:picChg>
      </pc:sldChg>
      <pc:sldChg chg="addSp delSp modSp add replId">
        <pc:chgData name="Kochnev Kirill Romanovich" userId="S::kkochnev@ozon.ru::7ec233ba-5f4f-4279-8e83-e6b3ebb77aee" providerId="AD" clId="Web-{A575BA9D-2827-6D2E-32F5-7C03467C4DA0}" dt="2022-04-20T21:07:54.078" v="1152" actId="14100"/>
        <pc:sldMkLst>
          <pc:docMk/>
          <pc:sldMk cId="1157628471" sldId="659"/>
        </pc:sldMkLst>
        <pc:spChg chg="mod">
          <ac:chgData name="Kochnev Kirill Romanovich" userId="S::kkochnev@ozon.ru::7ec233ba-5f4f-4279-8e83-e6b3ebb77aee" providerId="AD" clId="Web-{A575BA9D-2827-6D2E-32F5-7C03467C4DA0}" dt="2022-04-20T21:00:14.084" v="880" actId="20577"/>
          <ac:spMkLst>
            <pc:docMk/>
            <pc:sldMk cId="1157628471" sldId="659"/>
            <ac:spMk id="415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1:07:54.078" v="1152" actId="14100"/>
          <ac:spMkLst>
            <pc:docMk/>
            <pc:sldMk cId="1157628471" sldId="659"/>
            <ac:spMk id="416" creationId="{00000000-0000-0000-0000-000000000000}"/>
          </ac:spMkLst>
        </pc:spChg>
        <pc:picChg chg="del mod">
          <ac:chgData name="Kochnev Kirill Romanovich" userId="S::kkochnev@ozon.ru::7ec233ba-5f4f-4279-8e83-e6b3ebb77aee" providerId="AD" clId="Web-{A575BA9D-2827-6D2E-32F5-7C03467C4DA0}" dt="2022-04-20T20:59:09.395" v="863"/>
          <ac:picMkLst>
            <pc:docMk/>
            <pc:sldMk cId="1157628471" sldId="659"/>
            <ac:picMk id="2" creationId="{871FFC6B-E5A5-4AD3-6DC8-52AF2E666E51}"/>
          </ac:picMkLst>
        </pc:picChg>
        <pc:picChg chg="add mod">
          <ac:chgData name="Kochnev Kirill Romanovich" userId="S::kkochnev@ozon.ru::7ec233ba-5f4f-4279-8e83-e6b3ebb77aee" providerId="AD" clId="Web-{A575BA9D-2827-6D2E-32F5-7C03467C4DA0}" dt="2022-04-20T21:07:51.453" v="1151" actId="14100"/>
          <ac:picMkLst>
            <pc:docMk/>
            <pc:sldMk cId="1157628471" sldId="659"/>
            <ac:picMk id="3" creationId="{C0E86C22-31C3-F138-A858-3092DED5A6DC}"/>
          </ac:picMkLst>
        </pc:picChg>
        <pc:picChg chg="add del mod">
          <ac:chgData name="Kochnev Kirill Romanovich" userId="S::kkochnev@ozon.ru::7ec233ba-5f4f-4279-8e83-e6b3ebb77aee" providerId="AD" clId="Web-{A575BA9D-2827-6D2E-32F5-7C03467C4DA0}" dt="2022-04-20T21:07:11.343" v="1097"/>
          <ac:picMkLst>
            <pc:docMk/>
            <pc:sldMk cId="1157628471" sldId="659"/>
            <ac:picMk id="419" creationId="{00000000-0000-0000-0000-000000000000}"/>
          </ac:picMkLst>
        </pc:picChg>
      </pc:sldChg>
      <pc:sldChg chg="modSp add ord replId">
        <pc:chgData name="Kochnev Kirill Romanovich" userId="S::kkochnev@ozon.ru::7ec233ba-5f4f-4279-8e83-e6b3ebb77aee" providerId="AD" clId="Web-{A575BA9D-2827-6D2E-32F5-7C03467C4DA0}" dt="2022-04-20T21:43:00.738" v="1302" actId="20577"/>
        <pc:sldMkLst>
          <pc:docMk/>
          <pc:sldMk cId="2700714785" sldId="660"/>
        </pc:sldMkLst>
        <pc:spChg chg="mod">
          <ac:chgData name="Kochnev Kirill Romanovich" userId="S::kkochnev@ozon.ru::7ec233ba-5f4f-4279-8e83-e6b3ebb77aee" providerId="AD" clId="Web-{A575BA9D-2827-6D2E-32F5-7C03467C4DA0}" dt="2022-04-20T21:41:33.064" v="1258" actId="1076"/>
          <ac:spMkLst>
            <pc:docMk/>
            <pc:sldMk cId="2700714785" sldId="660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1:43:00.738" v="1302" actId="20577"/>
          <ac:spMkLst>
            <pc:docMk/>
            <pc:sldMk cId="2700714785" sldId="660"/>
            <ac:spMk id="4" creationId="{00000000-0000-0000-0000-000000000000}"/>
          </ac:spMkLst>
        </pc:spChg>
      </pc:sldChg>
      <pc:sldChg chg="modSp add replId">
        <pc:chgData name="Kochnev Kirill Romanovich" userId="S::kkochnev@ozon.ru::7ec233ba-5f4f-4279-8e83-e6b3ebb77aee" providerId="AD" clId="Web-{A575BA9D-2827-6D2E-32F5-7C03467C4DA0}" dt="2022-04-20T21:43:18.035" v="1307" actId="1076"/>
        <pc:sldMkLst>
          <pc:docMk/>
          <pc:sldMk cId="129797876" sldId="661"/>
        </pc:sldMkLst>
        <pc:spChg chg="mod">
          <ac:chgData name="Kochnev Kirill Romanovich" userId="S::kkochnev@ozon.ru::7ec233ba-5f4f-4279-8e83-e6b3ebb77aee" providerId="AD" clId="Web-{A575BA9D-2827-6D2E-32F5-7C03467C4DA0}" dt="2022-04-20T21:43:18.035" v="1307" actId="1076"/>
          <ac:spMkLst>
            <pc:docMk/>
            <pc:sldMk cId="129797876" sldId="661"/>
            <ac:spMk id="2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1:43:11.175" v="1306" actId="20577"/>
          <ac:spMkLst>
            <pc:docMk/>
            <pc:sldMk cId="129797876" sldId="661"/>
            <ac:spMk id="4" creationId="{00000000-0000-0000-0000-000000000000}"/>
          </ac:spMkLst>
        </pc:spChg>
      </pc:sldChg>
      <pc:sldChg chg="addSp delSp modSp add ord replId">
        <pc:chgData name="Kochnev Kirill Romanovich" userId="S::kkochnev@ozon.ru::7ec233ba-5f4f-4279-8e83-e6b3ebb77aee" providerId="AD" clId="Web-{A575BA9D-2827-6D2E-32F5-7C03467C4DA0}" dt="2022-04-20T22:13:43.821" v="2598" actId="20577"/>
        <pc:sldMkLst>
          <pc:docMk/>
          <pc:sldMk cId="3742426642" sldId="662"/>
        </pc:sldMkLst>
        <pc:spChg chg="del mod">
          <ac:chgData name="Kochnev Kirill Romanovich" userId="S::kkochnev@ozon.ru::7ec233ba-5f4f-4279-8e83-e6b3ebb77aee" providerId="AD" clId="Web-{A575BA9D-2827-6D2E-32F5-7C03467C4DA0}" dt="2022-04-20T21:47:38.994" v="1312"/>
          <ac:spMkLst>
            <pc:docMk/>
            <pc:sldMk cId="3742426642" sldId="662"/>
            <ac:spMk id="566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1:48:01.072" v="1335" actId="20577"/>
          <ac:spMkLst>
            <pc:docMk/>
            <pc:sldMk cId="3742426642" sldId="662"/>
            <ac:spMk id="567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2:13:43.821" v="2598" actId="20577"/>
          <ac:spMkLst>
            <pc:docMk/>
            <pc:sldMk cId="3742426642" sldId="662"/>
            <ac:spMk id="568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575BA9D-2827-6D2E-32F5-7C03467C4DA0}" dt="2022-04-20T22:09:11.498" v="2126" actId="14100"/>
          <ac:picMkLst>
            <pc:docMk/>
            <pc:sldMk cId="3742426642" sldId="662"/>
            <ac:picMk id="2" creationId="{580033F5-F9B0-167C-A9A3-A0F19379758A}"/>
          </ac:picMkLst>
        </pc:picChg>
        <pc:picChg chg="del">
          <ac:chgData name="Kochnev Kirill Romanovich" userId="S::kkochnev@ozon.ru::7ec233ba-5f4f-4279-8e83-e6b3ebb77aee" providerId="AD" clId="Web-{A575BA9D-2827-6D2E-32F5-7C03467C4DA0}" dt="2022-04-20T21:47:40.541" v="1313"/>
          <ac:picMkLst>
            <pc:docMk/>
            <pc:sldMk cId="3742426642" sldId="662"/>
            <ac:picMk id="570" creationId="{00000000-0000-0000-0000-000000000000}"/>
          </ac:picMkLst>
        </pc:picChg>
        <pc:picChg chg="del">
          <ac:chgData name="Kochnev Kirill Romanovich" userId="S::kkochnev@ozon.ru::7ec233ba-5f4f-4279-8e83-e6b3ebb77aee" providerId="AD" clId="Web-{A575BA9D-2827-6D2E-32F5-7C03467C4DA0}" dt="2022-04-20T21:47:36.963" v="1310"/>
          <ac:picMkLst>
            <pc:docMk/>
            <pc:sldMk cId="3742426642" sldId="662"/>
            <ac:picMk id="571" creationId="{00000000-0000-0000-0000-000000000000}"/>
          </ac:picMkLst>
        </pc:picChg>
      </pc:sldChg>
      <pc:sldChg chg="addSp modSp add replId">
        <pc:chgData name="Kochnev Kirill Romanovich" userId="S::kkochnev@ozon.ru::7ec233ba-5f4f-4279-8e83-e6b3ebb77aee" providerId="AD" clId="Web-{A575BA9D-2827-6D2E-32F5-7C03467C4DA0}" dt="2022-04-20T22:00:38.190" v="1852" actId="20577"/>
        <pc:sldMkLst>
          <pc:docMk/>
          <pc:sldMk cId="4456566" sldId="663"/>
        </pc:sldMkLst>
        <pc:spChg chg="mod">
          <ac:chgData name="Kochnev Kirill Romanovich" userId="S::kkochnev@ozon.ru::7ec233ba-5f4f-4279-8e83-e6b3ebb77aee" providerId="AD" clId="Web-{A575BA9D-2827-6D2E-32F5-7C03467C4DA0}" dt="2022-04-20T21:48:17.026" v="1353" actId="20577"/>
          <ac:spMkLst>
            <pc:docMk/>
            <pc:sldMk cId="4456566" sldId="663"/>
            <ac:spMk id="567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2:00:38.190" v="1852" actId="20577"/>
          <ac:spMkLst>
            <pc:docMk/>
            <pc:sldMk cId="4456566" sldId="663"/>
            <ac:spMk id="568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575BA9D-2827-6D2E-32F5-7C03467C4DA0}" dt="2022-04-20T21:59:20.876" v="1781" actId="1076"/>
          <ac:picMkLst>
            <pc:docMk/>
            <pc:sldMk cId="4456566" sldId="663"/>
            <ac:picMk id="2" creationId="{BDAF9A0F-AB79-1D9C-EB05-866CD6DECD8E}"/>
          </ac:picMkLst>
        </pc:picChg>
      </pc:sldChg>
      <pc:sldChg chg="addSp delSp modSp add replId">
        <pc:chgData name="Kochnev Kirill Romanovich" userId="S::kkochnev@ozon.ru::7ec233ba-5f4f-4279-8e83-e6b3ebb77aee" providerId="AD" clId="Web-{A575BA9D-2827-6D2E-32F5-7C03467C4DA0}" dt="2022-04-20T22:04:55.383" v="2059" actId="14100"/>
        <pc:sldMkLst>
          <pc:docMk/>
          <pc:sldMk cId="761616711" sldId="664"/>
        </pc:sldMkLst>
        <pc:spChg chg="mod">
          <ac:chgData name="Kochnev Kirill Romanovich" userId="S::kkochnev@ozon.ru::7ec233ba-5f4f-4279-8e83-e6b3ebb77aee" providerId="AD" clId="Web-{A575BA9D-2827-6D2E-32F5-7C03467C4DA0}" dt="2022-04-20T22:04:51.164" v="2056" actId="20577"/>
          <ac:spMkLst>
            <pc:docMk/>
            <pc:sldMk cId="761616711" sldId="664"/>
            <ac:spMk id="568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575BA9D-2827-6D2E-32F5-7C03467C4DA0}" dt="2022-04-20T22:00:53.550" v="1855"/>
          <ac:picMkLst>
            <pc:docMk/>
            <pc:sldMk cId="761616711" sldId="664"/>
            <ac:picMk id="2" creationId="{BDAF9A0F-AB79-1D9C-EB05-866CD6DECD8E}"/>
          </ac:picMkLst>
        </pc:picChg>
        <pc:picChg chg="add mod">
          <ac:chgData name="Kochnev Kirill Romanovich" userId="S::kkochnev@ozon.ru::7ec233ba-5f4f-4279-8e83-e6b3ebb77aee" providerId="AD" clId="Web-{A575BA9D-2827-6D2E-32F5-7C03467C4DA0}" dt="2022-04-20T22:04:55.383" v="2059" actId="14100"/>
          <ac:picMkLst>
            <pc:docMk/>
            <pc:sldMk cId="761616711" sldId="664"/>
            <ac:picMk id="3" creationId="{A862FBD8-10E2-FB81-3ABF-AC3781A841E8}"/>
          </ac:picMkLst>
        </pc:picChg>
      </pc:sldChg>
      <pc:sldChg chg="addSp delSp modSp add ord replId">
        <pc:chgData name="Kochnev Kirill Romanovich" userId="S::kkochnev@ozon.ru::7ec233ba-5f4f-4279-8e83-e6b3ebb77aee" providerId="AD" clId="Web-{A575BA9D-2827-6D2E-32F5-7C03467C4DA0}" dt="2022-04-20T22:38:12.133" v="2789" actId="14100"/>
        <pc:sldMkLst>
          <pc:docMk/>
          <pc:sldMk cId="2635949713" sldId="665"/>
        </pc:sldMkLst>
        <pc:spChg chg="mod">
          <ac:chgData name="Kochnev Kirill Romanovich" userId="S::kkochnev@ozon.ru::7ec233ba-5f4f-4279-8e83-e6b3ebb77aee" providerId="AD" clId="Web-{A575BA9D-2827-6D2E-32F5-7C03467C4DA0}" dt="2022-04-20T22:14:10.290" v="2614" actId="20577"/>
          <ac:spMkLst>
            <pc:docMk/>
            <pc:sldMk cId="2635949713" sldId="665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0T22:38:06.086" v="2786" actId="20577"/>
          <ac:spMkLst>
            <pc:docMk/>
            <pc:sldMk cId="2635949713" sldId="665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575BA9D-2827-6D2E-32F5-7C03467C4DA0}" dt="2022-04-20T22:38:12.133" v="2789" actId="14100"/>
          <ac:picMkLst>
            <pc:docMk/>
            <pc:sldMk cId="2635949713" sldId="665"/>
            <ac:picMk id="2" creationId="{DD39141B-624E-45B6-477A-A62F22CB509C}"/>
          </ac:picMkLst>
        </pc:picChg>
        <pc:picChg chg="del">
          <ac:chgData name="Kochnev Kirill Romanovich" userId="S::kkochnev@ozon.ru::7ec233ba-5f4f-4279-8e83-e6b3ebb77aee" providerId="AD" clId="Web-{A575BA9D-2827-6D2E-32F5-7C03467C4DA0}" dt="2022-04-20T22:14:11.274" v="2615"/>
          <ac:picMkLst>
            <pc:docMk/>
            <pc:sldMk cId="2635949713" sldId="665"/>
            <ac:picMk id="3" creationId="{EC9D12DA-B907-912A-E51C-E35660E21E15}"/>
          </ac:picMkLst>
        </pc:picChg>
      </pc:sldChg>
      <pc:sldChg chg="delSp modSp add replId">
        <pc:chgData name="Kochnev Kirill Romanovich" userId="S::kkochnev@ozon.ru::7ec233ba-5f4f-4279-8e83-e6b3ebb77aee" providerId="AD" clId="Web-{A575BA9D-2827-6D2E-32F5-7C03467C4DA0}" dt="2022-04-21T07:28:44.009" v="3148" actId="20577"/>
        <pc:sldMkLst>
          <pc:docMk/>
          <pc:sldMk cId="3045908214" sldId="666"/>
        </pc:sldMkLst>
        <pc:spChg chg="mod">
          <ac:chgData name="Kochnev Kirill Romanovich" userId="S::kkochnev@ozon.ru::7ec233ba-5f4f-4279-8e83-e6b3ebb77aee" providerId="AD" clId="Web-{A575BA9D-2827-6D2E-32F5-7C03467C4DA0}" dt="2022-04-20T22:38:25.821" v="2814" actId="20577"/>
          <ac:spMkLst>
            <pc:docMk/>
            <pc:sldMk cId="3045908214" sldId="666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1T07:28:44.009" v="3148" actId="20577"/>
          <ac:spMkLst>
            <pc:docMk/>
            <pc:sldMk cId="3045908214" sldId="666"/>
            <ac:spMk id="422" creationId="{00000000-0000-0000-0000-000000000000}"/>
          </ac:spMkLst>
        </pc:spChg>
        <pc:picChg chg="del">
          <ac:chgData name="Kochnev Kirill Romanovich" userId="S::kkochnev@ozon.ru::7ec233ba-5f4f-4279-8e83-e6b3ebb77aee" providerId="AD" clId="Web-{A575BA9D-2827-6D2E-32F5-7C03467C4DA0}" dt="2022-04-20T22:38:26.555" v="2815"/>
          <ac:picMkLst>
            <pc:docMk/>
            <pc:sldMk cId="3045908214" sldId="666"/>
            <ac:picMk id="2" creationId="{DD39141B-624E-45B6-477A-A62F22CB509C}"/>
          </ac:picMkLst>
        </pc:picChg>
      </pc:sldChg>
      <pc:sldChg chg="addSp modSp add replId">
        <pc:chgData name="Kochnev Kirill Romanovich" userId="S::kkochnev@ozon.ru::7ec233ba-5f4f-4279-8e83-e6b3ebb77aee" providerId="AD" clId="Web-{A575BA9D-2827-6D2E-32F5-7C03467C4DA0}" dt="2022-04-21T08:19:23.571" v="3357" actId="20577"/>
        <pc:sldMkLst>
          <pc:docMk/>
          <pc:sldMk cId="3475903918" sldId="667"/>
        </pc:sldMkLst>
        <pc:spChg chg="mod">
          <ac:chgData name="Kochnev Kirill Romanovich" userId="S::kkochnev@ozon.ru::7ec233ba-5f4f-4279-8e83-e6b3ebb77aee" providerId="AD" clId="Web-{A575BA9D-2827-6D2E-32F5-7C03467C4DA0}" dt="2022-04-20T22:41:39.481" v="3026" actId="20577"/>
          <ac:spMkLst>
            <pc:docMk/>
            <pc:sldMk cId="3475903918" sldId="667"/>
            <ac:spMk id="421" creationId="{00000000-0000-0000-0000-000000000000}"/>
          </ac:spMkLst>
        </pc:spChg>
        <pc:spChg chg="mod">
          <ac:chgData name="Kochnev Kirill Romanovich" userId="S::kkochnev@ozon.ru::7ec233ba-5f4f-4279-8e83-e6b3ebb77aee" providerId="AD" clId="Web-{A575BA9D-2827-6D2E-32F5-7C03467C4DA0}" dt="2022-04-21T08:19:23.571" v="3357" actId="20577"/>
          <ac:spMkLst>
            <pc:docMk/>
            <pc:sldMk cId="3475903918" sldId="667"/>
            <ac:spMk id="422" creationId="{00000000-0000-0000-0000-000000000000}"/>
          </ac:spMkLst>
        </pc:spChg>
        <pc:picChg chg="add mod">
          <ac:chgData name="Kochnev Kirill Romanovich" userId="S::kkochnev@ozon.ru::7ec233ba-5f4f-4279-8e83-e6b3ebb77aee" providerId="AD" clId="Web-{A575BA9D-2827-6D2E-32F5-7C03467C4DA0}" dt="2022-04-21T08:14:26.380" v="3264" actId="14100"/>
          <ac:picMkLst>
            <pc:docMk/>
            <pc:sldMk cId="3475903918" sldId="667"/>
            <ac:picMk id="2" creationId="{92A91D0B-4202-B8EF-BE60-D6A2841402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AAA6-B921-3542-8173-0DD764489E8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AF58-8BBF-5942-9EE2-B93E2FFAB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9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650138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1300277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950415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2600554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3250692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3900830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4550969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5201107" algn="l" defTabSz="1300277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2412222" y="2301323"/>
            <a:ext cx="12514235" cy="3540077"/>
          </a:xfrm>
          <a:prstGeom prst="rect">
            <a:avLst/>
          </a:prstGeom>
        </p:spPr>
        <p:txBody>
          <a:bodyPr anchor="b"/>
          <a:lstStyle>
            <a:lvl1pPr>
              <a:defRPr sz="8401" b="0"/>
            </a:lvl1pPr>
          </a:lstStyle>
          <a:p>
            <a:r>
              <a:t>Образец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2221" y="6231501"/>
            <a:ext cx="12551339" cy="1381549"/>
          </a:xfrm>
          <a:prstGeom prst="rect">
            <a:avLst/>
          </a:prstGeom>
        </p:spPr>
        <p:txBody>
          <a:bodyPr>
            <a:normAutofit/>
          </a:bodyPr>
          <a:lstStyle>
            <a:lvl2pPr indent="650202"/>
            <a:lvl3pPr marL="0" indent="1300407">
              <a:buSzTx/>
              <a:buNone/>
            </a:lvl3pPr>
            <a:lvl4pPr marL="0" indent="1950610">
              <a:buSzTx/>
              <a:buNone/>
            </a:lvl4pPr>
            <a:lvl5pPr marL="0" indent="2600814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3" name="Рисунок 1" descr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21" y="1726854"/>
            <a:ext cx="2737492" cy="59543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Прямоугольник 8"/>
          <p:cNvSpPr/>
          <p:nvPr/>
        </p:nvSpPr>
        <p:spPr>
          <a:xfrm>
            <a:off x="5896514" y="-1"/>
            <a:ext cx="11442163" cy="9763141"/>
          </a:xfrm>
          <a:prstGeom prst="rect">
            <a:avLst/>
          </a:prstGeom>
          <a:solidFill>
            <a:srgbClr val="005BFF"/>
          </a:solidFill>
          <a:ln w="12700">
            <a:miter lim="400000"/>
          </a:ln>
        </p:spPr>
        <p:txBody>
          <a:bodyPr lIns="45723" rIns="457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500"/>
          </a:p>
        </p:txBody>
      </p:sp>
      <p:sp>
        <p:nvSpPr>
          <p:cNvPr id="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6" y="575332"/>
            <a:ext cx="3878617" cy="113635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57510" y="8992322"/>
            <a:ext cx="5159916" cy="3226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 marL="315032" indent="-315032">
              <a:defRPr sz="1400">
                <a:solidFill>
                  <a:srgbClr val="FFFFFF"/>
                </a:solidFill>
              </a:defRPr>
            </a:lvl3pPr>
            <a:lvl4pPr marL="351035" indent="-315032">
              <a:defRPr sz="1400">
                <a:solidFill>
                  <a:srgbClr val="FFFFFF"/>
                </a:solidFill>
              </a:defRPr>
            </a:lvl4pPr>
            <a:lvl5pPr marL="750074" indent="-210020">
              <a:defRPr sz="1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Текст 9"/>
          <p:cNvSpPr>
            <a:spLocks noGrp="1"/>
          </p:cNvSpPr>
          <p:nvPr>
            <p:ph type="body" sz="quarter" idx="21"/>
          </p:nvPr>
        </p:nvSpPr>
        <p:spPr>
          <a:xfrm>
            <a:off x="1081187" y="2301322"/>
            <a:ext cx="3878618" cy="619672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15"/>
          <p:cNvSpPr/>
          <p:nvPr/>
        </p:nvSpPr>
        <p:spPr>
          <a:xfrm>
            <a:off x="11440775" y="-1"/>
            <a:ext cx="5896516" cy="9763141"/>
          </a:xfrm>
          <a:prstGeom prst="rect">
            <a:avLst/>
          </a:prstGeom>
          <a:solidFill>
            <a:srgbClr val="005BFF"/>
          </a:solidFill>
          <a:ln w="12700">
            <a:miter lim="400000"/>
          </a:ln>
        </p:spPr>
        <p:txBody>
          <a:bodyPr lIns="45723" rIns="457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500"/>
          </a:p>
        </p:txBody>
      </p:sp>
      <p:sp>
        <p:nvSpPr>
          <p:cNvPr id="1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8" y="575332"/>
            <a:ext cx="10000579" cy="113635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378873" y="2301322"/>
            <a:ext cx="3880206" cy="6196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81187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0" name="Текст 7"/>
          <p:cNvSpPr>
            <a:spLocks noGrp="1"/>
          </p:cNvSpPr>
          <p:nvPr>
            <p:ph type="body" sz="quarter" idx="21"/>
          </p:nvPr>
        </p:nvSpPr>
        <p:spPr>
          <a:xfrm>
            <a:off x="3664287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1" name="Рисунок 15"/>
          <p:cNvSpPr>
            <a:spLocks noGrp="1"/>
          </p:cNvSpPr>
          <p:nvPr>
            <p:ph type="pic" sz="quarter" idx="22"/>
          </p:nvPr>
        </p:nvSpPr>
        <p:spPr>
          <a:xfrm>
            <a:off x="1081186" y="3624010"/>
            <a:ext cx="1296119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Рисунок 15"/>
          <p:cNvSpPr>
            <a:spLocks noGrp="1"/>
          </p:cNvSpPr>
          <p:nvPr>
            <p:ph type="pic" sz="quarter" idx="23"/>
          </p:nvPr>
        </p:nvSpPr>
        <p:spPr>
          <a:xfrm>
            <a:off x="3664285" y="3624010"/>
            <a:ext cx="1296119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" name="Текст 7"/>
          <p:cNvSpPr>
            <a:spLocks noGrp="1"/>
          </p:cNvSpPr>
          <p:nvPr>
            <p:ph type="body" sz="quarter" idx="24"/>
          </p:nvPr>
        </p:nvSpPr>
        <p:spPr>
          <a:xfrm>
            <a:off x="6266478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4" name="Рисунок 15"/>
          <p:cNvSpPr>
            <a:spLocks noGrp="1"/>
          </p:cNvSpPr>
          <p:nvPr>
            <p:ph type="pic" sz="quarter" idx="25"/>
          </p:nvPr>
        </p:nvSpPr>
        <p:spPr>
          <a:xfrm>
            <a:off x="6266476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Текст 7"/>
          <p:cNvSpPr>
            <a:spLocks noGrp="1"/>
          </p:cNvSpPr>
          <p:nvPr>
            <p:ph type="body" sz="quarter" idx="26"/>
          </p:nvPr>
        </p:nvSpPr>
        <p:spPr>
          <a:xfrm>
            <a:off x="8868484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6" name="Рисунок 15"/>
          <p:cNvSpPr>
            <a:spLocks noGrp="1"/>
          </p:cNvSpPr>
          <p:nvPr>
            <p:ph type="pic" sz="quarter" idx="27"/>
          </p:nvPr>
        </p:nvSpPr>
        <p:spPr>
          <a:xfrm>
            <a:off x="8868484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Текст 7"/>
          <p:cNvSpPr>
            <a:spLocks noGrp="1"/>
          </p:cNvSpPr>
          <p:nvPr>
            <p:ph type="body" sz="quarter" idx="28"/>
          </p:nvPr>
        </p:nvSpPr>
        <p:spPr>
          <a:xfrm>
            <a:off x="11449995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8" name="Рисунок 15"/>
          <p:cNvSpPr>
            <a:spLocks noGrp="1"/>
          </p:cNvSpPr>
          <p:nvPr>
            <p:ph type="pic" sz="quarter" idx="29"/>
          </p:nvPr>
        </p:nvSpPr>
        <p:spPr>
          <a:xfrm>
            <a:off x="11449995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Текст 7"/>
          <p:cNvSpPr>
            <a:spLocks noGrp="1"/>
          </p:cNvSpPr>
          <p:nvPr>
            <p:ph type="body" sz="quarter" idx="30"/>
          </p:nvPr>
        </p:nvSpPr>
        <p:spPr>
          <a:xfrm>
            <a:off x="14045797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30" name="Рисунок 15"/>
          <p:cNvSpPr>
            <a:spLocks noGrp="1"/>
          </p:cNvSpPr>
          <p:nvPr>
            <p:ph type="pic" sz="quarter" idx="31"/>
          </p:nvPr>
        </p:nvSpPr>
        <p:spPr>
          <a:xfrm>
            <a:off x="14045795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78293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Рисунок 15"/>
          <p:cNvSpPr>
            <a:spLocks noGrp="1"/>
          </p:cNvSpPr>
          <p:nvPr>
            <p:ph type="pic" sz="quarter" idx="21"/>
          </p:nvPr>
        </p:nvSpPr>
        <p:spPr>
          <a:xfrm>
            <a:off x="2378293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Текст 7"/>
          <p:cNvSpPr>
            <a:spLocks noGrp="1"/>
          </p:cNvSpPr>
          <p:nvPr>
            <p:ph type="body" sz="quarter" idx="22"/>
          </p:nvPr>
        </p:nvSpPr>
        <p:spPr>
          <a:xfrm>
            <a:off x="5888577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42" name="Рисунок 15"/>
          <p:cNvSpPr>
            <a:spLocks noGrp="1"/>
          </p:cNvSpPr>
          <p:nvPr>
            <p:ph type="pic" sz="quarter" idx="23"/>
          </p:nvPr>
        </p:nvSpPr>
        <p:spPr>
          <a:xfrm>
            <a:off x="5888577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Текст 7"/>
          <p:cNvSpPr>
            <a:spLocks noGrp="1"/>
          </p:cNvSpPr>
          <p:nvPr>
            <p:ph type="body" sz="quarter" idx="24"/>
          </p:nvPr>
        </p:nvSpPr>
        <p:spPr>
          <a:xfrm>
            <a:off x="9317097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44" name="Рисунок 15"/>
          <p:cNvSpPr>
            <a:spLocks noGrp="1"/>
          </p:cNvSpPr>
          <p:nvPr>
            <p:ph type="pic" sz="quarter" idx="25"/>
          </p:nvPr>
        </p:nvSpPr>
        <p:spPr>
          <a:xfrm>
            <a:off x="9317097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5" name="Текст 7"/>
          <p:cNvSpPr>
            <a:spLocks noGrp="1"/>
          </p:cNvSpPr>
          <p:nvPr>
            <p:ph type="body" sz="quarter" idx="26"/>
          </p:nvPr>
        </p:nvSpPr>
        <p:spPr>
          <a:xfrm>
            <a:off x="12737680" y="5043110"/>
            <a:ext cx="220700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46" name="Рисунок 15"/>
          <p:cNvSpPr>
            <a:spLocks noGrp="1"/>
          </p:cNvSpPr>
          <p:nvPr>
            <p:ph type="pic" sz="quarter" idx="27"/>
          </p:nvPr>
        </p:nvSpPr>
        <p:spPr>
          <a:xfrm>
            <a:off x="12737680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78292" y="5043110"/>
            <a:ext cx="2581512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Рисунок 15"/>
          <p:cNvSpPr>
            <a:spLocks noGrp="1"/>
          </p:cNvSpPr>
          <p:nvPr>
            <p:ph type="pic" sz="quarter" idx="21"/>
          </p:nvPr>
        </p:nvSpPr>
        <p:spPr>
          <a:xfrm>
            <a:off x="2378292" y="3624010"/>
            <a:ext cx="1296119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7" name="Текст 7"/>
          <p:cNvSpPr>
            <a:spLocks noGrp="1"/>
          </p:cNvSpPr>
          <p:nvPr>
            <p:ph type="body" sz="quarter" idx="22"/>
          </p:nvPr>
        </p:nvSpPr>
        <p:spPr>
          <a:xfrm>
            <a:off x="6914142" y="5043110"/>
            <a:ext cx="2630781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58" name="Рисунок 15"/>
          <p:cNvSpPr>
            <a:spLocks noGrp="1"/>
          </p:cNvSpPr>
          <p:nvPr>
            <p:ph type="pic" sz="quarter" idx="23"/>
          </p:nvPr>
        </p:nvSpPr>
        <p:spPr>
          <a:xfrm>
            <a:off x="6914145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9" name="Текст 7"/>
          <p:cNvSpPr>
            <a:spLocks noGrp="1"/>
          </p:cNvSpPr>
          <p:nvPr>
            <p:ph type="body" sz="quarter" idx="24"/>
          </p:nvPr>
        </p:nvSpPr>
        <p:spPr>
          <a:xfrm>
            <a:off x="11449995" y="5043110"/>
            <a:ext cx="2576853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60" name="Рисунок 15"/>
          <p:cNvSpPr>
            <a:spLocks noGrp="1"/>
          </p:cNvSpPr>
          <p:nvPr>
            <p:ph type="pic" sz="quarter" idx="25"/>
          </p:nvPr>
        </p:nvSpPr>
        <p:spPr>
          <a:xfrm>
            <a:off x="11449995" y="3624010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важных циф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6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78293" y="5043110"/>
            <a:ext cx="3492996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0" name="Текст 7"/>
          <p:cNvSpPr>
            <a:spLocks noGrp="1"/>
          </p:cNvSpPr>
          <p:nvPr>
            <p:ph type="body" sz="quarter" idx="21"/>
          </p:nvPr>
        </p:nvSpPr>
        <p:spPr>
          <a:xfrm>
            <a:off x="6901846" y="5043110"/>
            <a:ext cx="3492997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71" name="Текст 7"/>
          <p:cNvSpPr>
            <a:spLocks noGrp="1"/>
          </p:cNvSpPr>
          <p:nvPr>
            <p:ph type="body" sz="quarter" idx="22"/>
          </p:nvPr>
        </p:nvSpPr>
        <p:spPr>
          <a:xfrm>
            <a:off x="11456167" y="5043110"/>
            <a:ext cx="3478989" cy="306260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3" name="Текст 7"/>
          <p:cNvSpPr>
            <a:spLocks noGrp="1"/>
          </p:cNvSpPr>
          <p:nvPr>
            <p:ph type="body" sz="quarter" idx="23" hasCustomPrompt="1"/>
          </p:nvPr>
        </p:nvSpPr>
        <p:spPr>
          <a:xfrm>
            <a:off x="2361531" y="3754677"/>
            <a:ext cx="3492997" cy="1208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201" b="1">
                <a:solidFill>
                  <a:srgbClr val="005BFF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174" name="Текст 7"/>
          <p:cNvSpPr>
            <a:spLocks noGrp="1"/>
          </p:cNvSpPr>
          <p:nvPr>
            <p:ph type="body" sz="quarter" idx="24" hasCustomPrompt="1"/>
          </p:nvPr>
        </p:nvSpPr>
        <p:spPr>
          <a:xfrm>
            <a:off x="6901846" y="3754677"/>
            <a:ext cx="3492997" cy="1208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201" b="1">
                <a:solidFill>
                  <a:srgbClr val="005BFF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175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11442162" y="3754677"/>
            <a:ext cx="3492997" cy="1208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201" b="1">
                <a:solidFill>
                  <a:srgbClr val="005BFF"/>
                </a:solidFill>
              </a:defRPr>
            </a:lvl1pPr>
          </a:lstStyle>
          <a:p>
            <a:r>
              <a:t>00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ая циф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80796" y="5578482"/>
            <a:ext cx="7418717" cy="2527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  <a:lvl2pPr>
              <a:defRPr sz="4200"/>
            </a:lvl2pPr>
            <a:lvl3pPr marL="945093" indent="-945093">
              <a:defRPr sz="4200"/>
            </a:lvl3pPr>
            <a:lvl4pPr marL="981098" indent="-945093">
              <a:defRPr sz="4200"/>
            </a:lvl4pPr>
            <a:lvl5pPr marL="1170116" indent="-630063">
              <a:defRPr sz="4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3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4980796" y="2594956"/>
            <a:ext cx="7418717" cy="2968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202" b="1">
                <a:solidFill>
                  <a:srgbClr val="005BFF"/>
                </a:solidFill>
              </a:defRPr>
            </a:lvl1pPr>
          </a:lstStyle>
          <a:p>
            <a:r>
              <a:t>000</a:t>
            </a:r>
          </a:p>
        </p:txBody>
      </p:sp>
      <p:sp>
        <p:nvSpPr>
          <p:cNvPr id="18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9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81187" y="2301323"/>
            <a:ext cx="4815330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и диаграммы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81186" y="7050860"/>
            <a:ext cx="12582090" cy="14471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_синий">
    <p:bg>
      <p:bgPr>
        <a:solidFill>
          <a:srgbClr val="005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2412222" y="2301323"/>
            <a:ext cx="12514235" cy="3540077"/>
          </a:xfrm>
          <a:prstGeom prst="rect">
            <a:avLst/>
          </a:prstGeom>
        </p:spPr>
        <p:txBody>
          <a:bodyPr anchor="b"/>
          <a:lstStyle>
            <a:lvl1pPr>
              <a:defRPr sz="8401" b="0">
                <a:solidFill>
                  <a:srgbClr val="FFFFFF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2221" y="6231501"/>
            <a:ext cx="12551339" cy="13815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 indent="650202">
              <a:defRPr>
                <a:solidFill>
                  <a:srgbClr val="FFFFFF"/>
                </a:solidFill>
              </a:defRPr>
            </a:lvl2pPr>
            <a:lvl3pPr marL="0" indent="1300407">
              <a:buSzTx/>
              <a:buNone/>
              <a:defRPr>
                <a:solidFill>
                  <a:srgbClr val="FFFFFF"/>
                </a:solidFill>
              </a:defRPr>
            </a:lvl3pPr>
            <a:lvl4pPr marL="0" indent="1950610">
              <a:buSzTx/>
              <a:buNone/>
              <a:defRPr>
                <a:solidFill>
                  <a:srgbClr val="FFFFFF"/>
                </a:solidFill>
              </a:defRPr>
            </a:lvl4pPr>
            <a:lvl5pPr marL="0" indent="2600814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23" name="Рисунок 1" descr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21" y="1726854"/>
            <a:ext cx="2737492" cy="59543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и диаграммы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81186" y="2301323"/>
            <a:ext cx="7382552" cy="11415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9" name="Текст 9"/>
          <p:cNvSpPr>
            <a:spLocks noGrp="1"/>
          </p:cNvSpPr>
          <p:nvPr>
            <p:ph type="body" sz="quarter" idx="21"/>
          </p:nvPr>
        </p:nvSpPr>
        <p:spPr>
          <a:xfrm>
            <a:off x="8874939" y="2301323"/>
            <a:ext cx="7382551" cy="11415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изображения и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81187" y="7050860"/>
            <a:ext cx="4815330" cy="14471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9" name="Текст 9"/>
          <p:cNvSpPr>
            <a:spLocks noGrp="1"/>
          </p:cNvSpPr>
          <p:nvPr>
            <p:ph type="body" sz="quarter" idx="21"/>
          </p:nvPr>
        </p:nvSpPr>
        <p:spPr>
          <a:xfrm>
            <a:off x="6266436" y="7050860"/>
            <a:ext cx="4815329" cy="14471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30" name="Текст 9"/>
          <p:cNvSpPr>
            <a:spLocks noGrp="1"/>
          </p:cNvSpPr>
          <p:nvPr>
            <p:ph type="body" sz="quarter" idx="22"/>
          </p:nvPr>
        </p:nvSpPr>
        <p:spPr>
          <a:xfrm>
            <a:off x="11443748" y="7050860"/>
            <a:ext cx="4815329" cy="14471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31" name="Рисунок 3"/>
          <p:cNvSpPr>
            <a:spLocks noGrp="1"/>
          </p:cNvSpPr>
          <p:nvPr>
            <p:ph type="pic" sz="quarter" idx="23"/>
          </p:nvPr>
        </p:nvSpPr>
        <p:spPr>
          <a:xfrm>
            <a:off x="1081187" y="2301322"/>
            <a:ext cx="4815330" cy="44373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2" name="Рисунок 3"/>
          <p:cNvSpPr>
            <a:spLocks noGrp="1"/>
          </p:cNvSpPr>
          <p:nvPr>
            <p:ph type="pic" sz="quarter" idx="24"/>
          </p:nvPr>
        </p:nvSpPr>
        <p:spPr>
          <a:xfrm>
            <a:off x="6256910" y="2301322"/>
            <a:ext cx="4815329" cy="44373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Рисунок 3"/>
          <p:cNvSpPr>
            <a:spLocks noGrp="1"/>
          </p:cNvSpPr>
          <p:nvPr>
            <p:ph type="pic" sz="quarter" idx="25"/>
          </p:nvPr>
        </p:nvSpPr>
        <p:spPr>
          <a:xfrm>
            <a:off x="11442161" y="2301322"/>
            <a:ext cx="4815329" cy="44373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скрин iPhone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7" y="576658"/>
            <a:ext cx="1517789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256911" y="2301323"/>
            <a:ext cx="10002167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44" name="Рисунок 13" descr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1" y="1666289"/>
            <a:ext cx="3657280" cy="72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Рисунок 8"/>
          <p:cNvSpPr>
            <a:spLocks noGrp="1"/>
          </p:cNvSpPr>
          <p:nvPr>
            <p:ph type="pic" sz="quarter" idx="21"/>
          </p:nvPr>
        </p:nvSpPr>
        <p:spPr>
          <a:xfrm>
            <a:off x="1313522" y="2128710"/>
            <a:ext cx="2929658" cy="636145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скрин iPhone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554016" y="576658"/>
            <a:ext cx="870506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5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554017" y="2301323"/>
            <a:ext cx="8705061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5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54" y="193129"/>
            <a:ext cx="5551809" cy="1106072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Рисунок 8"/>
          <p:cNvSpPr>
            <a:spLocks noGrp="1"/>
          </p:cNvSpPr>
          <p:nvPr>
            <p:ph type="pic" sz="half" idx="21"/>
          </p:nvPr>
        </p:nvSpPr>
        <p:spPr>
          <a:xfrm>
            <a:off x="1938824" y="890966"/>
            <a:ext cx="4447269" cy="96567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скрин Android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7" y="576658"/>
            <a:ext cx="1517789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6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256911" y="2301323"/>
            <a:ext cx="10002167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66" name="Рисунок 9" descr="Рисунок 9"/>
          <p:cNvPicPr>
            <a:picLocks noChangeAspect="1"/>
          </p:cNvPicPr>
          <p:nvPr/>
        </p:nvPicPr>
        <p:blipFill>
          <a:blip r:embed="rId2"/>
          <a:srcRect l="1455" t="1556" r="1581" b="789"/>
          <a:stretch>
            <a:fillRect/>
          </a:stretch>
        </p:blipFill>
        <p:spPr>
          <a:xfrm>
            <a:off x="703333" y="1583643"/>
            <a:ext cx="3869883" cy="740611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Рисунок 8"/>
          <p:cNvSpPr>
            <a:spLocks noGrp="1"/>
          </p:cNvSpPr>
          <p:nvPr>
            <p:ph type="pic" sz="quarter" idx="21"/>
          </p:nvPr>
        </p:nvSpPr>
        <p:spPr>
          <a:xfrm>
            <a:off x="1123426" y="2052276"/>
            <a:ext cx="3024565" cy="64414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скрин Android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554016" y="576658"/>
            <a:ext cx="870506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7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554017" y="2301323"/>
            <a:ext cx="8705061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77" name="Рисунок 11" descr="Рисунок 11"/>
          <p:cNvPicPr>
            <a:picLocks noChangeAspect="1"/>
          </p:cNvPicPr>
          <p:nvPr/>
        </p:nvPicPr>
        <p:blipFill>
          <a:blip r:embed="rId2"/>
          <a:srcRect l="1456" t="1556" r="1582" b="790"/>
          <a:stretch>
            <a:fillRect/>
          </a:stretch>
        </p:blipFill>
        <p:spPr>
          <a:xfrm>
            <a:off x="1081185" y="132096"/>
            <a:ext cx="5887811" cy="1126798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Рисунок 8"/>
          <p:cNvSpPr>
            <a:spLocks noGrp="1"/>
          </p:cNvSpPr>
          <p:nvPr>
            <p:ph type="pic" sz="half" idx="21"/>
          </p:nvPr>
        </p:nvSpPr>
        <p:spPr>
          <a:xfrm>
            <a:off x="1724237" y="838816"/>
            <a:ext cx="4601707" cy="98003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скрин ноутбук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7" y="576658"/>
            <a:ext cx="1517789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8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42161" y="2301323"/>
            <a:ext cx="4816917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88" name="Объект 7" descr="Объект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7" y="2145935"/>
            <a:ext cx="10833976" cy="6504254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Рисунок 8"/>
          <p:cNvSpPr>
            <a:spLocks noGrp="1"/>
          </p:cNvSpPr>
          <p:nvPr>
            <p:ph type="pic" sz="half" idx="21"/>
          </p:nvPr>
        </p:nvSpPr>
        <p:spPr>
          <a:xfrm>
            <a:off x="1865062" y="2654668"/>
            <a:ext cx="8252486" cy="517433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инальный слайд с контактами">
    <p:bg>
      <p:bgPr>
        <a:solidFill>
          <a:srgbClr val="005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пасибо за внимание!"/>
          <p:cNvSpPr txBox="1">
            <a:spLocks noGrp="1"/>
          </p:cNvSpPr>
          <p:nvPr>
            <p:ph type="title" hasCustomPrompt="1"/>
          </p:nvPr>
        </p:nvSpPr>
        <p:spPr>
          <a:xfrm>
            <a:off x="2412222" y="2922655"/>
            <a:ext cx="12514235" cy="2918745"/>
          </a:xfrm>
          <a:prstGeom prst="rect">
            <a:avLst/>
          </a:prstGeom>
        </p:spPr>
        <p:txBody>
          <a:bodyPr anchor="b"/>
          <a:lstStyle>
            <a:lvl1pPr>
              <a:defRPr sz="6601" b="0">
                <a:solidFill>
                  <a:srgbClr val="FFFFFF"/>
                </a:solidFill>
              </a:defRPr>
            </a:lvl1pPr>
          </a:lstStyle>
          <a:p>
            <a:r>
              <a:t>Спасибо за внимание!</a:t>
            </a:r>
          </a:p>
        </p:txBody>
      </p:sp>
      <p:pic>
        <p:nvPicPr>
          <p:cNvPr id="312" name="Рисунок 1" descr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21" y="1726854"/>
            <a:ext cx="2737492" cy="595438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12223" y="6409355"/>
            <a:ext cx="12514235" cy="906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 marL="0" indent="0">
              <a:buSzTx/>
              <a:buNone/>
              <a:defRPr>
                <a:solidFill>
                  <a:srgbClr val="FFFFFF"/>
                </a:solidFill>
              </a:defRPr>
            </a:lvl3pPr>
            <a:lvl4pPr marL="0" indent="0">
              <a:buSzTx/>
              <a:buNone/>
              <a:defRPr>
                <a:solidFill>
                  <a:srgbClr val="FFFFFF"/>
                </a:solidFill>
              </a:defRPr>
            </a:lvl4pPr>
            <a:lvl5pPr marL="727899" indent="-187845">
              <a:defRPr>
                <a:solidFill>
                  <a:srgbClr val="FFFFFF"/>
                </a:solidFill>
              </a:defRPr>
            </a:lvl5pPr>
          </a:lstStyle>
          <a:p>
            <a:r>
              <a:t>Имя и фамилия спикера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4" name="Рисунок 14"/>
          <p:cNvSpPr>
            <a:spLocks noGrp="1"/>
          </p:cNvSpPr>
          <p:nvPr>
            <p:ph type="pic" sz="quarter" idx="21"/>
          </p:nvPr>
        </p:nvSpPr>
        <p:spPr>
          <a:xfrm>
            <a:off x="2412221" y="7384398"/>
            <a:ext cx="606587" cy="46422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5" name="Текст 2"/>
          <p:cNvSpPr>
            <a:spLocks noGrp="1"/>
          </p:cNvSpPr>
          <p:nvPr>
            <p:ph type="body" sz="quarter" idx="22" hasCustomPrompt="1"/>
          </p:nvPr>
        </p:nvSpPr>
        <p:spPr>
          <a:xfrm>
            <a:off x="3340665" y="7325930"/>
            <a:ext cx="11585792" cy="1208471"/>
          </a:xfrm>
          <a:prstGeom prst="rect">
            <a:avLst/>
          </a:prstGeom>
        </p:spPr>
        <p:txBody>
          <a:bodyPr>
            <a:normAutofit/>
          </a:bodyPr>
          <a:lstStyle>
            <a:lvl1pPr defTabSz="1828529">
              <a:spcBef>
                <a:spcPts val="160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t>Почта@ozon.ru</a:t>
            </a:r>
          </a:p>
        </p:txBody>
      </p:sp>
      <p:sp>
        <p:nvSpPr>
          <p:cNvPr id="31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итель">
    <p:bg>
      <p:bgPr>
        <a:solidFill>
          <a:srgbClr val="005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2412221" y="2303025"/>
            <a:ext cx="12585267" cy="35400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601" b="0">
                <a:solidFill>
                  <a:srgbClr val="FFFFFF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3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24" name="Рисунок 15"/>
          <p:cNvSpPr>
            <a:spLocks noGrp="1"/>
          </p:cNvSpPr>
          <p:nvPr>
            <p:ph type="pic" sz="quarter" idx="21"/>
          </p:nvPr>
        </p:nvSpPr>
        <p:spPr>
          <a:xfrm>
            <a:off x="1081186" y="2309098"/>
            <a:ext cx="1296119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5" name="Рисунок 15"/>
          <p:cNvSpPr>
            <a:spLocks noGrp="1"/>
          </p:cNvSpPr>
          <p:nvPr>
            <p:ph type="pic" sz="quarter" idx="22"/>
          </p:nvPr>
        </p:nvSpPr>
        <p:spPr>
          <a:xfrm>
            <a:off x="3664285" y="2309098"/>
            <a:ext cx="1296119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6" name="Рисунок 15"/>
          <p:cNvSpPr>
            <a:spLocks noGrp="1"/>
          </p:cNvSpPr>
          <p:nvPr>
            <p:ph type="pic" sz="quarter" idx="23"/>
          </p:nvPr>
        </p:nvSpPr>
        <p:spPr>
          <a:xfrm>
            <a:off x="6266476" y="2309098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7" name="Рисунок 15"/>
          <p:cNvSpPr>
            <a:spLocks noGrp="1"/>
          </p:cNvSpPr>
          <p:nvPr>
            <p:ph type="pic" sz="quarter" idx="24"/>
          </p:nvPr>
        </p:nvSpPr>
        <p:spPr>
          <a:xfrm>
            <a:off x="8868484" y="2309098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8" name="Рисунок 15"/>
          <p:cNvSpPr>
            <a:spLocks noGrp="1"/>
          </p:cNvSpPr>
          <p:nvPr>
            <p:ph type="pic" sz="quarter" idx="25"/>
          </p:nvPr>
        </p:nvSpPr>
        <p:spPr>
          <a:xfrm>
            <a:off x="11449995" y="2309098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9" name="Рисунок 15"/>
          <p:cNvSpPr>
            <a:spLocks noGrp="1"/>
          </p:cNvSpPr>
          <p:nvPr>
            <p:ph type="pic" sz="quarter" idx="26"/>
          </p:nvPr>
        </p:nvSpPr>
        <p:spPr>
          <a:xfrm>
            <a:off x="14045795" y="2309098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1" name="Рисунок 15"/>
          <p:cNvSpPr>
            <a:spLocks noGrp="1"/>
          </p:cNvSpPr>
          <p:nvPr>
            <p:ph type="pic" sz="quarter" idx="27"/>
          </p:nvPr>
        </p:nvSpPr>
        <p:spPr>
          <a:xfrm>
            <a:off x="1081186" y="4040116"/>
            <a:ext cx="1296119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Рисунок 15"/>
          <p:cNvSpPr>
            <a:spLocks noGrp="1"/>
          </p:cNvSpPr>
          <p:nvPr>
            <p:ph type="pic" sz="quarter" idx="28"/>
          </p:nvPr>
        </p:nvSpPr>
        <p:spPr>
          <a:xfrm>
            <a:off x="3664285" y="4040116"/>
            <a:ext cx="1296119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Рисунок 15"/>
          <p:cNvSpPr>
            <a:spLocks noGrp="1"/>
          </p:cNvSpPr>
          <p:nvPr>
            <p:ph type="pic" sz="quarter" idx="29"/>
          </p:nvPr>
        </p:nvSpPr>
        <p:spPr>
          <a:xfrm>
            <a:off x="6266476" y="4040116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4" name="Рисунок 15"/>
          <p:cNvSpPr>
            <a:spLocks noGrp="1"/>
          </p:cNvSpPr>
          <p:nvPr>
            <p:ph type="pic" sz="quarter" idx="30"/>
          </p:nvPr>
        </p:nvSpPr>
        <p:spPr>
          <a:xfrm>
            <a:off x="8868484" y="4040116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5" name="Рисунок 15"/>
          <p:cNvSpPr>
            <a:spLocks noGrp="1"/>
          </p:cNvSpPr>
          <p:nvPr>
            <p:ph type="pic" sz="quarter" idx="31"/>
          </p:nvPr>
        </p:nvSpPr>
        <p:spPr>
          <a:xfrm>
            <a:off x="11449995" y="4040116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6" name="Рисунок 15"/>
          <p:cNvSpPr>
            <a:spLocks noGrp="1"/>
          </p:cNvSpPr>
          <p:nvPr>
            <p:ph type="pic" sz="quarter" idx="32"/>
          </p:nvPr>
        </p:nvSpPr>
        <p:spPr>
          <a:xfrm>
            <a:off x="14045795" y="4040116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7" name="Рисунок 15"/>
          <p:cNvSpPr>
            <a:spLocks noGrp="1"/>
          </p:cNvSpPr>
          <p:nvPr>
            <p:ph type="pic" sz="quarter" idx="33"/>
          </p:nvPr>
        </p:nvSpPr>
        <p:spPr>
          <a:xfrm>
            <a:off x="1081186" y="5771135"/>
            <a:ext cx="1296119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8" name="Рисунок 15"/>
          <p:cNvSpPr>
            <a:spLocks noGrp="1"/>
          </p:cNvSpPr>
          <p:nvPr>
            <p:ph type="pic" sz="quarter" idx="34"/>
          </p:nvPr>
        </p:nvSpPr>
        <p:spPr>
          <a:xfrm>
            <a:off x="3664285" y="5771135"/>
            <a:ext cx="1296119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9" name="Рисунок 15"/>
          <p:cNvSpPr>
            <a:spLocks noGrp="1"/>
          </p:cNvSpPr>
          <p:nvPr>
            <p:ph type="pic" sz="quarter" idx="35"/>
          </p:nvPr>
        </p:nvSpPr>
        <p:spPr>
          <a:xfrm>
            <a:off x="6266476" y="5771135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0" name="Рисунок 15"/>
          <p:cNvSpPr>
            <a:spLocks noGrp="1"/>
          </p:cNvSpPr>
          <p:nvPr>
            <p:ph type="pic" sz="quarter" idx="36"/>
          </p:nvPr>
        </p:nvSpPr>
        <p:spPr>
          <a:xfrm>
            <a:off x="8868484" y="5771135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1" name="Рисунок 15"/>
          <p:cNvSpPr>
            <a:spLocks noGrp="1"/>
          </p:cNvSpPr>
          <p:nvPr>
            <p:ph type="pic" sz="quarter" idx="37"/>
          </p:nvPr>
        </p:nvSpPr>
        <p:spPr>
          <a:xfrm>
            <a:off x="11449995" y="5771135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2" name="Рисунок 15"/>
          <p:cNvSpPr>
            <a:spLocks noGrp="1"/>
          </p:cNvSpPr>
          <p:nvPr>
            <p:ph type="pic" sz="quarter" idx="38"/>
          </p:nvPr>
        </p:nvSpPr>
        <p:spPr>
          <a:xfrm>
            <a:off x="14045795" y="5771135"/>
            <a:ext cx="1296120" cy="99113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3" name="Рисунок 15"/>
          <p:cNvSpPr>
            <a:spLocks noGrp="1"/>
          </p:cNvSpPr>
          <p:nvPr>
            <p:ph type="pic" sz="quarter" idx="39"/>
          </p:nvPr>
        </p:nvSpPr>
        <p:spPr>
          <a:xfrm>
            <a:off x="1081186" y="7502154"/>
            <a:ext cx="1296119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4" name="Рисунок 15"/>
          <p:cNvSpPr>
            <a:spLocks noGrp="1"/>
          </p:cNvSpPr>
          <p:nvPr>
            <p:ph type="pic" sz="quarter" idx="40"/>
          </p:nvPr>
        </p:nvSpPr>
        <p:spPr>
          <a:xfrm>
            <a:off x="3664285" y="7502154"/>
            <a:ext cx="1296119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5" name="Рисунок 15"/>
          <p:cNvSpPr>
            <a:spLocks noGrp="1"/>
          </p:cNvSpPr>
          <p:nvPr>
            <p:ph type="pic" sz="quarter" idx="41"/>
          </p:nvPr>
        </p:nvSpPr>
        <p:spPr>
          <a:xfrm>
            <a:off x="6266476" y="7502154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6" name="Рисунок 15"/>
          <p:cNvSpPr>
            <a:spLocks noGrp="1"/>
          </p:cNvSpPr>
          <p:nvPr>
            <p:ph type="pic" sz="quarter" idx="42"/>
          </p:nvPr>
        </p:nvSpPr>
        <p:spPr>
          <a:xfrm>
            <a:off x="8868484" y="7502154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7" name="Рисунок 15"/>
          <p:cNvSpPr>
            <a:spLocks noGrp="1"/>
          </p:cNvSpPr>
          <p:nvPr>
            <p:ph type="pic" sz="quarter" idx="43"/>
          </p:nvPr>
        </p:nvSpPr>
        <p:spPr>
          <a:xfrm>
            <a:off x="11449995" y="7502154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8" name="Рисунок 15"/>
          <p:cNvSpPr>
            <a:spLocks noGrp="1"/>
          </p:cNvSpPr>
          <p:nvPr>
            <p:ph type="pic" sz="quarter" idx="44"/>
          </p:nvPr>
        </p:nvSpPr>
        <p:spPr>
          <a:xfrm>
            <a:off x="14045795" y="7502154"/>
            <a:ext cx="1296120" cy="99113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Номерной разделитель">
    <p:bg>
      <p:bgPr>
        <a:solidFill>
          <a:srgbClr val="005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32827" y="2310178"/>
            <a:ext cx="10936105" cy="35400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601" b="0">
                <a:solidFill>
                  <a:srgbClr val="FFFFFF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78293" y="3607923"/>
            <a:ext cx="1285994" cy="2242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202" b="1">
                <a:solidFill>
                  <a:srgbClr val="FFFFFF"/>
                </a:solidFill>
              </a:defRPr>
            </a:lvl1pPr>
            <a:lvl2pPr>
              <a:defRPr sz="18202" b="1">
                <a:solidFill>
                  <a:srgbClr val="FFFFFF"/>
                </a:solidFill>
              </a:defRPr>
            </a:lvl2pPr>
            <a:lvl3pPr marL="4095410" indent="-4095410">
              <a:defRPr sz="18202" b="1">
                <a:solidFill>
                  <a:srgbClr val="FFFFFF"/>
                </a:solidFill>
              </a:defRPr>
            </a:lvl3pPr>
            <a:lvl4pPr marL="4131413" indent="-4095410">
              <a:defRPr sz="18202" b="1">
                <a:solidFill>
                  <a:srgbClr val="FFFFFF"/>
                </a:solidFill>
              </a:defRPr>
            </a:lvl4pPr>
            <a:lvl5pPr marL="3270327" indent="-2730273">
              <a:defRPr sz="18202" b="1">
                <a:solidFill>
                  <a:srgbClr val="FFFFFF"/>
                </a:solidFill>
              </a:defRPr>
            </a:lvl5pPr>
          </a:lstStyle>
          <a:p>
            <a:r>
              <a:t>0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 или 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2412222" y="2301323"/>
            <a:ext cx="12514235" cy="5108046"/>
          </a:xfrm>
          <a:prstGeom prst="rect">
            <a:avLst/>
          </a:prstGeom>
        </p:spPr>
        <p:txBody>
          <a:bodyPr anchor="ctr"/>
          <a:lstStyle>
            <a:lvl1pPr>
              <a:defRPr sz="6601" b="0">
                <a:solidFill>
                  <a:srgbClr val="005BFF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2221" y="7609622"/>
            <a:ext cx="12551339" cy="888425"/>
          </a:xfrm>
          <a:prstGeom prst="rect">
            <a:avLst/>
          </a:prstGeom>
        </p:spPr>
        <p:txBody>
          <a:bodyPr>
            <a:normAutofit/>
          </a:bodyPr>
          <a:lstStyle>
            <a:lvl2pPr indent="650202"/>
            <a:lvl3pPr marL="0" indent="1300407">
              <a:buSzTx/>
              <a:buNone/>
            </a:lvl3pPr>
            <a:lvl4pPr marL="0" indent="1950610">
              <a:buSzTx/>
              <a:buNone/>
            </a:lvl4pPr>
            <a:lvl5pPr marL="0" indent="2600814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206905" y="8823229"/>
            <a:ext cx="218008" cy="21544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7" y="576658"/>
            <a:ext cx="1517789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081186" y="2301323"/>
            <a:ext cx="12582090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7" y="576658"/>
            <a:ext cx="15177891" cy="111823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081186" y="2301323"/>
            <a:ext cx="7382552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 2 объект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256911" y="2301323"/>
            <a:ext cx="10002167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Текст 4"/>
          <p:cNvSpPr>
            <a:spLocks noGrp="1"/>
          </p:cNvSpPr>
          <p:nvPr>
            <p:ph type="body" sz="quarter" idx="21"/>
          </p:nvPr>
        </p:nvSpPr>
        <p:spPr>
          <a:xfrm>
            <a:off x="1081188" y="2301322"/>
            <a:ext cx="4815328" cy="619672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13"/>
          <p:cNvSpPr/>
          <p:nvPr/>
        </p:nvSpPr>
        <p:spPr>
          <a:xfrm>
            <a:off x="-1" y="-1"/>
            <a:ext cx="6256913" cy="9763141"/>
          </a:xfrm>
          <a:prstGeom prst="rect">
            <a:avLst/>
          </a:prstGeom>
          <a:solidFill>
            <a:srgbClr val="005BFF"/>
          </a:solidFill>
          <a:ln w="12700">
            <a:miter lim="400000"/>
          </a:ln>
        </p:spPr>
        <p:txBody>
          <a:bodyPr lIns="45723" rIns="457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500"/>
          </a:p>
        </p:txBody>
      </p:sp>
      <p:sp>
        <p:nvSpPr>
          <p:cNvPr id="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7" y="575332"/>
            <a:ext cx="4815330" cy="1136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554017" y="2301323"/>
            <a:ext cx="8705059" cy="6196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Текст 15"/>
          <p:cNvSpPr>
            <a:spLocks noGrp="1"/>
          </p:cNvSpPr>
          <p:nvPr>
            <p:ph type="body" sz="quarter" idx="21"/>
          </p:nvPr>
        </p:nvSpPr>
        <p:spPr>
          <a:xfrm>
            <a:off x="1081186" y="2301322"/>
            <a:ext cx="4815330" cy="61967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Текст 17"/>
          <p:cNvSpPr>
            <a:spLocks noGrp="1"/>
          </p:cNvSpPr>
          <p:nvPr>
            <p:ph type="body" sz="quarter" idx="22"/>
          </p:nvPr>
        </p:nvSpPr>
        <p:spPr>
          <a:xfrm>
            <a:off x="7557510" y="8992322"/>
            <a:ext cx="5159916" cy="32263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9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81186" y="575332"/>
            <a:ext cx="15177890" cy="113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047107" y="9100486"/>
            <a:ext cx="218008" cy="21544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4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66855" y="2275469"/>
            <a:ext cx="15603379" cy="747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3004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40053" marR="0" indent="-540053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—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576058" marR="0" indent="-540053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AutoNum type="arabicPeriod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00090" marR="0" indent="-360036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720071" marR="0" indent="-720071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—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756075" marR="0" indent="-720071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AutoNum type="arabicPeriod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020101" marR="0" indent="-480047" algn="l" defTabSz="130040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50202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300407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950610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600814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251017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901220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4551424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5201626" algn="r" defTabSz="13004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1 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Найти регион с покупкой более чем одного типами товаров.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01188-3C6F-3CD1-4D33-8B71DA98CAC6}"/>
              </a:ext>
            </a:extLst>
          </p:cNvPr>
          <p:cNvSpPr txBox="1"/>
          <p:nvPr/>
        </p:nvSpPr>
        <p:spPr>
          <a:xfrm>
            <a:off x="1161551" y="3191585"/>
            <a:ext cx="6253662" cy="1575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dirty="0">
                <a:solidFill>
                  <a:srgbClr val="CC7832"/>
                </a:solidFill>
              </a:rPr>
              <a:t>select </a:t>
            </a:r>
            <a:r>
              <a:rPr lang="en-US" dirty="0">
                <a:solidFill>
                  <a:srgbClr val="9876AA"/>
                </a:solidFill>
              </a:rPr>
              <a:t>Region</a:t>
            </a:r>
            <a:br>
              <a:rPr lang="en-US" dirty="0">
                <a:solidFill>
                  <a:srgbClr val="9876AA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from </a:t>
            </a:r>
            <a:r>
              <a:rPr lang="en-US" dirty="0"/>
              <a:t>sales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group by </a:t>
            </a:r>
            <a:r>
              <a:rPr lang="en-US" dirty="0">
                <a:solidFill>
                  <a:srgbClr val="9876AA"/>
                </a:solidFill>
              </a:rPr>
              <a:t>Region</a:t>
            </a:r>
            <a:br>
              <a:rPr lang="en-US" dirty="0">
                <a:solidFill>
                  <a:srgbClr val="9876AA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HAVING </a:t>
            </a:r>
            <a:r>
              <a:rPr lang="en-US" dirty="0">
                <a:solidFill>
                  <a:srgbClr val="FFC66D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distinct </a:t>
            </a:r>
            <a:r>
              <a:rPr lang="en-US" dirty="0" err="1">
                <a:solidFill>
                  <a:srgbClr val="9876AA"/>
                </a:solidFill>
              </a:rPr>
              <a:t>ItemName</a:t>
            </a:r>
            <a:r>
              <a:rPr lang="en-US" dirty="0"/>
              <a:t>) &gt; </a:t>
            </a:r>
            <a:r>
              <a:rPr lang="ru-RU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7350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6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За каждый день вывести канал привлечения с максимальным GMV, и собственно сам GMV этого канала.</a:t>
            </a:r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7200-48CC-27EB-2177-64E2442257D0}"/>
              </a:ext>
            </a:extLst>
          </p:cNvPr>
          <p:cNvSpPr txBox="1"/>
          <p:nvPr/>
        </p:nvSpPr>
        <p:spPr>
          <a:xfrm>
            <a:off x="1078864" y="2902075"/>
            <a:ext cx="12632374" cy="4708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 distinct 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9876AA"/>
                </a:solidFill>
              </a:rPr>
              <a:t> 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FIRST_VALUE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Medium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over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partition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/>
              <a:t>gmv</a:t>
            </a:r>
            <a:r>
              <a:rPr lang="en-US" sz="2550" dirty="0"/>
              <a:t> </a:t>
            </a:r>
            <a:r>
              <a:rPr lang="en-US" sz="2550" dirty="0">
                <a:solidFill>
                  <a:srgbClr val="CC7832"/>
                </a:solidFill>
              </a:rPr>
              <a:t>desc</a:t>
            </a:r>
            <a:r>
              <a:rPr lang="en-US" sz="2550" dirty="0"/>
              <a:t>)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 FIRST_VALUE</a:t>
            </a:r>
            <a:r>
              <a:rPr lang="en-US" sz="2550" dirty="0"/>
              <a:t>(</a:t>
            </a:r>
            <a:r>
              <a:rPr lang="en-US" sz="2550" dirty="0" err="1"/>
              <a:t>gmv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over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partition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/>
              <a:t>gmv</a:t>
            </a:r>
            <a:r>
              <a:rPr lang="en-US" sz="2550" dirty="0"/>
              <a:t> </a:t>
            </a:r>
            <a:r>
              <a:rPr lang="en-US" sz="2550" dirty="0">
                <a:solidFill>
                  <a:srgbClr val="CC7832"/>
                </a:solidFill>
              </a:rPr>
              <a:t>desc</a:t>
            </a:r>
            <a:r>
              <a:rPr lang="en-US" sz="2550" dirty="0"/>
              <a:t>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</a:t>
            </a:r>
            <a:endParaRPr lang="en-US" sz="2550" dirty="0"/>
          </a:p>
          <a:p>
            <a:r>
              <a:rPr lang="en-US" sz="2550" dirty="0"/>
              <a:t>(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select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FFC66D"/>
                </a:solidFill>
              </a:rPr>
              <a:t>    *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  sum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NetSales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over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partition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r>
              <a:rPr lang="en-US" sz="2550" dirty="0">
                <a:solidFill>
                  <a:srgbClr val="9876AA"/>
                </a:solidFill>
              </a:rPr>
              <a:t>Medium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 err="1"/>
              <a:t>gmv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/>
              <a:t>) t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4701262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6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454023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Вариант </a:t>
            </a:r>
            <a:r>
              <a:rPr lang="ru-RU" b="1" dirty="0"/>
              <a:t>хуже</a:t>
            </a:r>
            <a:r>
              <a:rPr lang="ru-RU" dirty="0"/>
              <a:t>: вместо оконной функции найти максимум в отдельном подзапросе и затем отфильтровать по условию равенства этому максимуму. </a:t>
            </a:r>
            <a:r>
              <a:rPr lang="ru-RU" b="1" dirty="0"/>
              <a:t>Проблем данного подхода в том, что таких вариантов может быть несколько.</a:t>
            </a:r>
          </a:p>
          <a:p>
            <a:endParaRPr lang="ru-RU" b="1" dirty="0"/>
          </a:p>
          <a:p>
            <a:r>
              <a:rPr lang="ru-RU" dirty="0"/>
              <a:t>Также, данный вариант работает хуже по производительности </a:t>
            </a:r>
            <a:r>
              <a:rPr lang="ru-RU" b="1" dirty="0"/>
              <a:t>(см. лекцию №5 про оконные функции).</a:t>
            </a:r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6440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6</a:t>
            </a:r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0E611-106C-E8FC-428A-783B86413C39}"/>
              </a:ext>
            </a:extLst>
          </p:cNvPr>
          <p:cNvSpPr txBox="1"/>
          <p:nvPr/>
        </p:nvSpPr>
        <p:spPr>
          <a:xfrm>
            <a:off x="1070607" y="1371809"/>
            <a:ext cx="12648925" cy="7694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000" dirty="0">
                <a:solidFill>
                  <a:srgbClr val="CC7832"/>
                </a:solidFill>
              </a:rPr>
              <a:t>with </a:t>
            </a:r>
            <a:r>
              <a:rPr lang="en-US" sz="2000" dirty="0" err="1"/>
              <a:t>sum_sales_by_date_and_medium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as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select</a:t>
            </a:r>
            <a:br>
              <a:rPr lang="en-US" sz="2000" dirty="0"/>
            </a:br>
            <a:r>
              <a:rPr lang="en-US" sz="2000" dirty="0">
                <a:solidFill>
                  <a:srgbClr val="9876AA"/>
                </a:solidFill>
              </a:rPr>
              <a:t>        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br>
              <a:rPr lang="en-US" sz="2000" dirty="0"/>
            </a:br>
            <a:r>
              <a:rPr lang="en-US" sz="2000" dirty="0">
                <a:solidFill>
                  <a:srgbClr val="9876AA"/>
                </a:solidFill>
              </a:rPr>
              <a:t>        medium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br>
              <a:rPr lang="en-US" sz="2000" dirty="0"/>
            </a:br>
            <a:r>
              <a:rPr lang="en-US" sz="2000" dirty="0">
                <a:solidFill>
                  <a:srgbClr val="FFC66D"/>
                </a:solidFill>
              </a:rPr>
              <a:t>        sum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9876AA"/>
                </a:solidFill>
              </a:rPr>
              <a:t>netsales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CC7832"/>
                </a:solidFill>
              </a:rPr>
              <a:t>as </a:t>
            </a:r>
            <a:r>
              <a:rPr lang="en-US" sz="2000" dirty="0" err="1"/>
              <a:t>sum_netsales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from </a:t>
            </a:r>
            <a:r>
              <a:rPr lang="en-US" sz="2000" dirty="0"/>
              <a:t>sales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group by 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>
                <a:solidFill>
                  <a:srgbClr val="9876AA"/>
                </a:solidFill>
              </a:rPr>
              <a:t>medium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order by 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>
                <a:solidFill>
                  <a:srgbClr val="9876AA"/>
                </a:solidFill>
              </a:rPr>
              <a:t>medium</a:t>
            </a:r>
            <a:br>
              <a:rPr lang="en-US" sz="2000" dirty="0"/>
            </a:br>
            <a:r>
              <a:rPr lang="en-US" sz="2000" dirty="0"/>
              <a:t>)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br>
              <a:rPr lang="en-US" sz="2000" dirty="0"/>
            </a:br>
            <a:r>
              <a:rPr lang="en-US" sz="2000" dirty="0" err="1"/>
              <a:t>max_sales_by_date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as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 select</a:t>
            </a:r>
            <a:br>
              <a:rPr lang="en-US" sz="2000" dirty="0"/>
            </a:br>
            <a:r>
              <a:rPr lang="en-US" sz="2000" dirty="0">
                <a:solidFill>
                  <a:srgbClr val="9876AA"/>
                </a:solidFill>
              </a:rPr>
              <a:t>        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br>
              <a:rPr lang="en-US" sz="2000" dirty="0"/>
            </a:br>
            <a:r>
              <a:rPr lang="en-US" sz="2000" dirty="0">
                <a:solidFill>
                  <a:srgbClr val="FFC66D"/>
                </a:solidFill>
              </a:rPr>
              <a:t>        max</a:t>
            </a:r>
            <a:r>
              <a:rPr lang="en-US" sz="2000" dirty="0"/>
              <a:t>(</a:t>
            </a:r>
            <a:r>
              <a:rPr lang="en-US" sz="2000" dirty="0" err="1"/>
              <a:t>sum_netsales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CC7832"/>
                </a:solidFill>
              </a:rPr>
              <a:t>as </a:t>
            </a:r>
            <a:r>
              <a:rPr lang="en-US" sz="2000" dirty="0" err="1"/>
              <a:t>max_netsales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from </a:t>
            </a:r>
            <a:r>
              <a:rPr lang="en-US" sz="2000" dirty="0"/>
              <a:t>sum_sales_by_date_and_medium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group by 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order by 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select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</a:t>
            </a:r>
            <a:r>
              <a:rPr lang="en-US" sz="2000" dirty="0" err="1">
                <a:solidFill>
                  <a:srgbClr val="CC7832"/>
                </a:solidFill>
              </a:rPr>
              <a:t>m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</a:t>
            </a:r>
            <a:r>
              <a:rPr lang="en-US" sz="2000" dirty="0" err="1">
                <a:solidFill>
                  <a:srgbClr val="CC7832"/>
                </a:solidFill>
              </a:rPr>
              <a:t>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9876AA"/>
                </a:solidFill>
              </a:rPr>
              <a:t>medium</a:t>
            </a:r>
            <a:r>
              <a:rPr lang="en-US" sz="2000" dirty="0">
                <a:solidFill>
                  <a:srgbClr val="9876AA"/>
                </a:solidFill>
              </a:rPr>
              <a:t> </a:t>
            </a:r>
            <a:r>
              <a:rPr lang="en-US" sz="2000" dirty="0">
                <a:solidFill>
                  <a:srgbClr val="CC7832"/>
                </a:solidFill>
              </a:rPr>
              <a:t>as </a:t>
            </a:r>
            <a:r>
              <a:rPr lang="en-US" sz="2000" dirty="0" err="1"/>
              <a:t>max_GMV_medium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</a:t>
            </a:r>
            <a:r>
              <a:rPr lang="en-US" sz="2000" dirty="0" err="1">
                <a:solidFill>
                  <a:srgbClr val="CC7832"/>
                </a:solidFill>
              </a:rPr>
              <a:t>m</a:t>
            </a:r>
            <a:r>
              <a:rPr lang="en-US" sz="2000" dirty="0" err="1"/>
              <a:t>.max_netsales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as </a:t>
            </a:r>
            <a:r>
              <a:rPr lang="en-US" sz="2000" dirty="0" err="1"/>
              <a:t>max_GMV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from </a:t>
            </a:r>
            <a:r>
              <a:rPr lang="en-US" sz="2000" dirty="0" err="1"/>
              <a:t>max_sales_by_date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m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left join </a:t>
            </a:r>
            <a:r>
              <a:rPr lang="en-US" sz="2000" dirty="0" err="1"/>
              <a:t>sum_sales_by_date_and_medium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s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        on </a:t>
            </a:r>
            <a:r>
              <a:rPr lang="en-US" sz="2000" dirty="0" err="1">
                <a:solidFill>
                  <a:srgbClr val="CC7832"/>
                </a:solidFill>
              </a:rPr>
              <a:t>m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/>
              <a:t>=</a:t>
            </a:r>
            <a:r>
              <a:rPr lang="en-US" sz="2000" dirty="0" err="1">
                <a:solidFill>
                  <a:srgbClr val="CC7832"/>
                </a:solidFill>
              </a:rPr>
              <a:t>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9876AA"/>
                </a:solidFill>
              </a:rPr>
              <a:t> </a:t>
            </a:r>
            <a:r>
              <a:rPr lang="en-US" sz="2000" dirty="0">
                <a:solidFill>
                  <a:srgbClr val="CC7832"/>
                </a:solidFill>
              </a:rPr>
              <a:t>AND </a:t>
            </a:r>
            <a:r>
              <a:rPr lang="en-US" sz="2000" dirty="0" err="1">
                <a:solidFill>
                  <a:srgbClr val="CC7832"/>
                </a:solidFill>
              </a:rPr>
              <a:t>m</a:t>
            </a:r>
            <a:r>
              <a:rPr lang="en-US" sz="2000" dirty="0" err="1"/>
              <a:t>.max_netsales</a:t>
            </a:r>
            <a:r>
              <a:rPr lang="en-US" sz="2000" dirty="0"/>
              <a:t>=</a:t>
            </a:r>
            <a:r>
              <a:rPr lang="en-US" sz="2000" dirty="0" err="1">
                <a:solidFill>
                  <a:srgbClr val="CC7832"/>
                </a:solidFill>
              </a:rPr>
              <a:t>s</a:t>
            </a:r>
            <a:r>
              <a:rPr lang="en-US" sz="2000" dirty="0" err="1"/>
              <a:t>.sum_netsales</a:t>
            </a:r>
            <a:br>
              <a:rPr lang="en-US" sz="2000" dirty="0"/>
            </a:br>
            <a:r>
              <a:rPr lang="en-US" sz="2000" dirty="0">
                <a:solidFill>
                  <a:srgbClr val="CC7832"/>
                </a:solidFill>
              </a:rPr>
              <a:t>order by </a:t>
            </a:r>
            <a:r>
              <a:rPr lang="en-US" sz="2000" dirty="0" err="1">
                <a:solidFill>
                  <a:srgbClr val="CC7832"/>
                </a:solidFill>
              </a:rPr>
              <a:t>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9876AA"/>
                </a:solidFill>
              </a:rPr>
              <a:t>actiondate</a:t>
            </a:r>
            <a:r>
              <a:rPr lang="en-US" sz="2000" dirty="0">
                <a:solidFill>
                  <a:srgbClr val="CC7832"/>
                </a:solidFill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8471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7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Найти наименее маржинальный канал привлечения (для которого минимально отношение прибыли к выручке).</a:t>
            </a:r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C26A4-97D3-F15B-1C71-96F477C85336}"/>
              </a:ext>
            </a:extLst>
          </p:cNvPr>
          <p:cNvSpPr txBox="1"/>
          <p:nvPr/>
        </p:nvSpPr>
        <p:spPr>
          <a:xfrm>
            <a:off x="1078864" y="3050966"/>
            <a:ext cx="7998116" cy="2354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 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9876AA"/>
                </a:solidFill>
              </a:rPr>
              <a:t>  Medium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FFC66D"/>
                </a:solidFill>
              </a:rPr>
              <a:t>  sum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Profit</a:t>
            </a:r>
            <a:r>
              <a:rPr lang="en-US" sz="2550" dirty="0"/>
              <a:t>)*</a:t>
            </a:r>
            <a:r>
              <a:rPr lang="en-US" sz="2550" dirty="0">
                <a:solidFill>
                  <a:srgbClr val="6897BB"/>
                </a:solidFill>
              </a:rPr>
              <a:t>100.0</a:t>
            </a:r>
            <a:r>
              <a:rPr lang="en-US" sz="2550" dirty="0"/>
              <a:t>/ </a:t>
            </a:r>
            <a:r>
              <a:rPr lang="en-US" sz="2550" dirty="0">
                <a:solidFill>
                  <a:srgbClr val="FFC66D"/>
                </a:solidFill>
              </a:rPr>
              <a:t>sum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NetSales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>
                <a:solidFill>
                  <a:srgbClr val="000000"/>
                </a:solidFill>
                <a:ea typeface="+mn-lt"/>
                <a:cs typeface="+mn-lt"/>
              </a:rPr>
              <a:t>margin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>
                <a:solidFill>
                  <a:srgbClr val="9876AA"/>
                </a:solidFill>
              </a:rPr>
              <a:t>Medium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>
                <a:solidFill>
                  <a:srgbClr val="6897BB"/>
                </a:solidFill>
              </a:rPr>
              <a:t>2 </a:t>
            </a:r>
            <a:r>
              <a:rPr lang="en-US" sz="2550" dirty="0">
                <a:solidFill>
                  <a:srgbClr val="CC7832"/>
                </a:solidFill>
              </a:rPr>
              <a:t>limit </a:t>
            </a:r>
            <a:r>
              <a:rPr lang="en-US" sz="2550" dirty="0">
                <a:solidFill>
                  <a:srgbClr val="6897BB"/>
                </a:solidFill>
              </a:rPr>
              <a:t>1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537131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7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b="1" dirty="0"/>
              <a:t>Неправильные решения:</a:t>
            </a:r>
          </a:p>
          <a:p>
            <a:r>
              <a:rPr lang="ru-RU" dirty="0"/>
              <a:t>Посчитать для каждого заказа и усреднить.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Проблема в том, что данный метод каждому заказу даст больший вес, хотя дорогие заказы сильнее влияют на зарабатываемую маржу.</a:t>
            </a:r>
          </a:p>
          <a:p>
            <a:endParaRPr lang="ru-RU" i="1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29A34-E832-5561-4120-AD71DB075DAB}"/>
              </a:ext>
            </a:extLst>
          </p:cNvPr>
          <p:cNvSpPr txBox="1"/>
          <p:nvPr/>
        </p:nvSpPr>
        <p:spPr>
          <a:xfrm>
            <a:off x="1078864" y="3869865"/>
            <a:ext cx="8660153" cy="2363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</a:t>
            </a:r>
            <a:br>
              <a:rPr lang="en-US" sz="2550" dirty="0"/>
            </a:br>
            <a:r>
              <a:rPr lang="en-US" sz="2550" dirty="0">
                <a:solidFill>
                  <a:srgbClr val="9876AA"/>
                </a:solidFill>
              </a:rPr>
              <a:t> medium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avg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profit</a:t>
            </a:r>
            <a:r>
              <a:rPr lang="en-US" sz="2550" dirty="0"/>
              <a:t>/</a:t>
            </a:r>
            <a:r>
              <a:rPr lang="en-US" sz="2550" dirty="0" err="1">
                <a:solidFill>
                  <a:srgbClr val="9876AA"/>
                </a:solidFill>
              </a:rPr>
              <a:t>netsales</a:t>
            </a:r>
            <a:r>
              <a:rPr lang="en-US" sz="2550" dirty="0"/>
              <a:t>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>
                <a:solidFill>
                  <a:srgbClr val="9876AA"/>
                </a:solidFill>
              </a:rPr>
              <a:t>medium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>
                <a:solidFill>
                  <a:srgbClr val="FFC66D"/>
                </a:solidFill>
              </a:rPr>
              <a:t>avg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profit</a:t>
            </a:r>
            <a:r>
              <a:rPr lang="en-US" sz="2550" dirty="0"/>
              <a:t>/</a:t>
            </a:r>
            <a:r>
              <a:rPr lang="en-US" sz="2550" dirty="0" err="1">
                <a:solidFill>
                  <a:srgbClr val="9876AA"/>
                </a:solidFill>
              </a:rPr>
              <a:t>netsales</a:t>
            </a:r>
            <a:r>
              <a:rPr lang="en-US" sz="2550" dirty="0"/>
              <a:t>)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30724564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2 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Найти среднюю стоимость 2х наиболее часто покупаемых типов товаров.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A2008-3704-6BBD-BA99-6547647380A2}"/>
              </a:ext>
            </a:extLst>
          </p:cNvPr>
          <p:cNvSpPr txBox="1"/>
          <p:nvPr/>
        </p:nvSpPr>
        <p:spPr>
          <a:xfrm>
            <a:off x="1078864" y="2546298"/>
            <a:ext cx="6930581" cy="5493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CC7832"/>
                </a:solidFill>
              </a:rPr>
              <a:t>   </a:t>
            </a:r>
            <a:r>
              <a:rPr lang="en-US" sz="2550" dirty="0"/>
              <a:t>t1.</a:t>
            </a:r>
            <a:r>
              <a:rPr lang="en-US" sz="2550" dirty="0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CC7832"/>
                </a:solidFill>
              </a:rPr>
              <a:t>   </a:t>
            </a:r>
            <a:r>
              <a:rPr lang="en-US" sz="2550" dirty="0">
                <a:solidFill>
                  <a:srgbClr val="FFC66D"/>
                </a:solidFill>
              </a:rPr>
              <a:t>avg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NetSales/Qty</a:t>
            </a:r>
            <a:r>
              <a:rPr lang="en-US" sz="2550" dirty="0">
                <a:solidFill>
                  <a:srgbClr val="000000"/>
                </a:solidFill>
              </a:rPr>
              <a:t>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 t1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join</a:t>
            </a:r>
            <a:br>
              <a:rPr lang="en-US" sz="2550" dirty="0"/>
            </a:br>
            <a:r>
              <a:rPr lang="en-US" sz="2550" dirty="0"/>
              <a:t>  (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   select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r>
              <a:rPr lang="en-US" sz="2550" dirty="0">
                <a:solidFill>
                  <a:srgbClr val="FFC66D"/>
                </a:solidFill>
              </a:rPr>
              <a:t>count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FFC66D"/>
                </a:solidFill>
              </a:rPr>
              <a:t>*</a:t>
            </a:r>
            <a:r>
              <a:rPr lang="en-US" sz="2550" dirty="0"/>
              <a:t>)    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   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   group by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   order by </a:t>
            </a:r>
            <a:r>
              <a:rPr lang="en-US" sz="2550" dirty="0">
                <a:solidFill>
                  <a:srgbClr val="6897BB"/>
                </a:solidFill>
              </a:rPr>
              <a:t>2 </a:t>
            </a:r>
            <a:r>
              <a:rPr lang="en-US" sz="2550" dirty="0">
                <a:solidFill>
                  <a:srgbClr val="CC7832"/>
                </a:solidFill>
              </a:rPr>
              <a:t>desc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   limit </a:t>
            </a:r>
            <a:r>
              <a:rPr lang="en-US" sz="2550" dirty="0">
                <a:solidFill>
                  <a:srgbClr val="6897BB"/>
                </a:solidFill>
              </a:rPr>
              <a:t>2</a:t>
            </a:r>
            <a:br>
              <a:rPr lang="en-US" sz="2550" dirty="0"/>
            </a:br>
            <a:r>
              <a:rPr lang="en-US" sz="2550" dirty="0"/>
              <a:t>   ) t2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   on </a:t>
            </a:r>
            <a:r>
              <a:rPr lang="en-US" sz="2550" dirty="0"/>
              <a:t>t1.</a:t>
            </a:r>
            <a:r>
              <a:rPr lang="en-US" sz="2550" dirty="0">
                <a:solidFill>
                  <a:srgbClr val="9876AA"/>
                </a:solidFill>
              </a:rPr>
              <a:t>ItemName</a:t>
            </a:r>
            <a:r>
              <a:rPr lang="en-US" sz="2550" dirty="0"/>
              <a:t>=t2.</a:t>
            </a:r>
            <a:r>
              <a:rPr lang="en-US" sz="2550" dirty="0">
                <a:solidFill>
                  <a:srgbClr val="9876AA"/>
                </a:solidFill>
              </a:rPr>
              <a:t>ItemName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/>
              <a:t>t1.</a:t>
            </a:r>
            <a:r>
              <a:rPr lang="en-US" sz="2550" dirty="0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20096801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2 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Другое похожее решение (CTE вместо подзапроса, подзапрос с IN вместо JOIN):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580D1-1D02-47F7-B013-F8A69E5D512E}"/>
              </a:ext>
            </a:extLst>
          </p:cNvPr>
          <p:cNvSpPr txBox="1"/>
          <p:nvPr/>
        </p:nvSpPr>
        <p:spPr>
          <a:xfrm>
            <a:off x="1136745" y="2488490"/>
            <a:ext cx="9355292" cy="51214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with </a:t>
            </a:r>
            <a:r>
              <a:rPr lang="en-US" sz="2550" dirty="0" err="1"/>
              <a:t>top_items</a:t>
            </a:r>
            <a:r>
              <a:rPr lang="en-US" sz="2550" dirty="0"/>
              <a:t>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/>
              <a:t>(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select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 err="1"/>
              <a:t>itemname</a:t>
            </a:r>
            <a:r>
              <a:rPr lang="en-US" sz="2550" dirty="0"/>
              <a:t>_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group by </a:t>
            </a:r>
            <a:r>
              <a:rPr lang="en-US" sz="2550" dirty="0">
                <a:solidFill>
                  <a:srgbClr val="9876AA"/>
                </a:solidFill>
              </a:rPr>
              <a:t>itemname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order by </a:t>
            </a:r>
            <a:r>
              <a:rPr lang="en-US" sz="2550" dirty="0">
                <a:solidFill>
                  <a:srgbClr val="FFC66D"/>
                </a:solidFill>
              </a:rPr>
              <a:t>count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FFC66D"/>
                </a:solidFill>
              </a:rPr>
              <a:t>*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desc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limit </a:t>
            </a:r>
            <a:r>
              <a:rPr lang="en-US" sz="2550" dirty="0">
                <a:solidFill>
                  <a:srgbClr val="6897BB"/>
                </a:solidFill>
              </a:rPr>
              <a:t>2</a:t>
            </a:r>
            <a:br>
              <a:rPr lang="en-US" sz="2550" dirty="0"/>
            </a:br>
            <a:r>
              <a:rPr lang="en-US" sz="2550" dirty="0"/>
              <a:t>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select</a:t>
            </a:r>
            <a:br>
              <a:rPr lang="en-US" sz="2550" dirty="0"/>
            </a:br>
            <a:r>
              <a:rPr lang="en-US" sz="2550" dirty="0">
                <a:solidFill>
                  <a:srgbClr val="9876AA"/>
                </a:solidFill>
              </a:rPr>
              <a:t> 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avg</a:t>
            </a:r>
            <a:r>
              <a:rPr lang="en-US" sz="2550" dirty="0"/>
              <a:t>(</a:t>
            </a:r>
            <a:r>
              <a:rPr lang="en-US" sz="2550" dirty="0" err="1">
                <a:solidFill>
                  <a:srgbClr val="9876AA"/>
                </a:solidFill>
              </a:rPr>
              <a:t>netsales</a:t>
            </a:r>
            <a:r>
              <a:rPr lang="en-US" sz="2550" dirty="0"/>
              <a:t>/</a:t>
            </a:r>
            <a:r>
              <a:rPr lang="en-US" sz="2550" dirty="0">
                <a:solidFill>
                  <a:srgbClr val="9876AA"/>
                </a:solidFill>
              </a:rPr>
              <a:t>qty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 err="1"/>
              <a:t>avg_price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where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>
                <a:solidFill>
                  <a:srgbClr val="CC7832"/>
                </a:solidFill>
              </a:rPr>
              <a:t>in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select </a:t>
            </a:r>
            <a:r>
              <a:rPr lang="en-US" sz="2550" dirty="0" err="1"/>
              <a:t>itemname</a:t>
            </a:r>
            <a:r>
              <a:rPr lang="en-US" sz="2550" dirty="0"/>
              <a:t>_ </a:t>
            </a: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 err="1"/>
              <a:t>top_items</a:t>
            </a:r>
            <a:r>
              <a:rPr lang="en-US" sz="2550" dirty="0"/>
              <a:t>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48152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3 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Рассчитать среднее время (кол-во дней) между покупками в каждом регионе.</a:t>
            </a:r>
          </a:p>
          <a:p>
            <a:endParaRPr lang="ru-RU" i="1" dirty="0"/>
          </a:p>
          <a:p>
            <a:r>
              <a:rPr lang="ru-RU" dirty="0"/>
              <a:t>Простое решение - рассчитать в лоб время между соседними покупками:</a:t>
            </a:r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56BDA-CEA2-81D1-479E-0B5C2AF6E2E0}"/>
              </a:ext>
            </a:extLst>
          </p:cNvPr>
          <p:cNvSpPr txBox="1"/>
          <p:nvPr/>
        </p:nvSpPr>
        <p:spPr>
          <a:xfrm>
            <a:off x="1078864" y="3671344"/>
            <a:ext cx="13286134" cy="39241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 </a:t>
            </a:r>
            <a:r>
              <a:rPr lang="en-US" sz="2550" dirty="0">
                <a:solidFill>
                  <a:srgbClr val="9876AA"/>
                </a:solidFill>
              </a:rPr>
              <a:t>Region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r>
              <a:rPr lang="en-US" sz="2550" dirty="0">
                <a:solidFill>
                  <a:srgbClr val="FFC66D"/>
                </a:solidFill>
              </a:rPr>
              <a:t>avg</a:t>
            </a:r>
            <a:r>
              <a:rPr lang="en-US" sz="2550" dirty="0"/>
              <a:t>(diff)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(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select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FFC66D"/>
                </a:solidFill>
              </a:rPr>
              <a:t>     *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   lag</a:t>
            </a:r>
            <a:r>
              <a:rPr lang="en-US" sz="2550" dirty="0"/>
              <a:t>(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over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partition by </a:t>
            </a:r>
            <a:r>
              <a:rPr lang="en-US" sz="2550" dirty="0">
                <a:solidFill>
                  <a:srgbClr val="9876AA"/>
                </a:solidFill>
              </a:rPr>
              <a:t>Region </a:t>
            </a: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9876AA"/>
                </a:solidFill>
              </a:rPr>
              <a:t>     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/>
              <a:t>- </a:t>
            </a:r>
            <a:r>
              <a:rPr lang="en-US" sz="2550" dirty="0">
                <a:solidFill>
                  <a:srgbClr val="FFC66D"/>
                </a:solidFill>
              </a:rPr>
              <a:t>lag</a:t>
            </a:r>
            <a:r>
              <a:rPr lang="en-US" sz="2550" dirty="0"/>
              <a:t>(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over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partition by </a:t>
            </a:r>
            <a:r>
              <a:rPr lang="en-US" sz="2550" dirty="0">
                <a:solidFill>
                  <a:srgbClr val="9876AA"/>
                </a:solidFill>
              </a:rPr>
              <a:t>Region </a:t>
            </a: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/>
              <a:t>diff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   order by </a:t>
            </a:r>
            <a:r>
              <a:rPr lang="en-US" sz="2550" dirty="0">
                <a:solidFill>
                  <a:srgbClr val="9876AA"/>
                </a:solidFill>
              </a:rPr>
              <a:t>Region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br>
              <a:rPr lang="en-US" sz="2550" dirty="0"/>
            </a:br>
            <a:r>
              <a:rPr lang="en-US" sz="2550" dirty="0"/>
              <a:t>) t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>
                <a:solidFill>
                  <a:srgbClr val="9876AA"/>
                </a:solidFill>
              </a:rPr>
              <a:t>Region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16067912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3 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Умное решение: </a:t>
            </a:r>
          </a:p>
          <a:p>
            <a:r>
              <a:rPr lang="ru-RU" b="1" dirty="0"/>
              <a:t>Сумма интервалов между покупками равна разнице между последней и первой покупкой.</a:t>
            </a:r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3F358-EE8A-7A37-D584-C99CD1459F4B}"/>
              </a:ext>
            </a:extLst>
          </p:cNvPr>
          <p:cNvSpPr txBox="1"/>
          <p:nvPr/>
        </p:nvSpPr>
        <p:spPr>
          <a:xfrm>
            <a:off x="1219432" y="5929522"/>
            <a:ext cx="10935904" cy="1969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</a:t>
            </a:r>
            <a:br>
              <a:rPr lang="en-US" sz="2550" dirty="0"/>
            </a:br>
            <a:r>
              <a:rPr lang="en-US" sz="2550" dirty="0">
                <a:solidFill>
                  <a:srgbClr val="9876AA"/>
                </a:solidFill>
              </a:rPr>
              <a:t>   region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i="1" dirty="0">
                <a:solidFill>
                  <a:srgbClr val="FFC66D"/>
                </a:solidFill>
              </a:rPr>
              <a:t>   </a:t>
            </a:r>
            <a:r>
              <a:rPr lang="en-US" sz="2550" i="1" dirty="0" err="1">
                <a:solidFill>
                  <a:srgbClr val="FFC66D"/>
                </a:solidFill>
              </a:rPr>
              <a:t>daterange_subdiff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FFC66D"/>
                </a:solidFill>
              </a:rPr>
              <a:t>max</a:t>
            </a:r>
            <a:r>
              <a:rPr lang="en-US" sz="2550" dirty="0"/>
              <a:t>(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r>
              <a:rPr lang="en-US" sz="2550" dirty="0">
                <a:solidFill>
                  <a:srgbClr val="FFC66D"/>
                </a:solidFill>
              </a:rPr>
              <a:t>min</a:t>
            </a:r>
            <a:r>
              <a:rPr lang="en-US" sz="2550" dirty="0"/>
              <a:t>(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))/(</a:t>
            </a:r>
            <a:r>
              <a:rPr lang="en-US" sz="2550" dirty="0">
                <a:solidFill>
                  <a:srgbClr val="FFC66D"/>
                </a:solidFill>
              </a:rPr>
              <a:t>count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FFC66D"/>
                </a:solidFill>
              </a:rPr>
              <a:t>*</a:t>
            </a:r>
            <a:r>
              <a:rPr lang="en-US" sz="2550" dirty="0"/>
              <a:t>)-</a:t>
            </a:r>
            <a:r>
              <a:rPr lang="en-US" sz="2550" dirty="0">
                <a:solidFill>
                  <a:srgbClr val="6897BB"/>
                </a:solidFill>
              </a:rPr>
              <a:t>1</a:t>
            </a:r>
            <a:r>
              <a:rPr lang="en-US" sz="2550" dirty="0"/>
              <a:t>)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>
                <a:solidFill>
                  <a:srgbClr val="9876AA"/>
                </a:solidFill>
              </a:rPr>
              <a:t>region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46C403B-464D-90BB-0ABB-B4046C1B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03" y="3602471"/>
            <a:ext cx="4753145" cy="17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76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4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Посчитать процент GMV (оборот) кофе </a:t>
            </a:r>
            <a:r>
              <a:rPr lang="ru-RU" i="1" dirty="0" err="1"/>
              <a:t>japan</a:t>
            </a:r>
            <a:r>
              <a:rPr lang="ru-RU" i="1" dirty="0"/>
              <a:t> от всех покупках в каждом регионе за каждый месяц.</a:t>
            </a:r>
            <a:endParaRPr lang="ru-RU" dirty="0"/>
          </a:p>
          <a:p>
            <a:endParaRPr lang="ru-RU" i="1" dirty="0"/>
          </a:p>
          <a:p>
            <a:r>
              <a:rPr lang="ru-RU" b="1" dirty="0"/>
              <a:t>Простое решение:</a:t>
            </a:r>
          </a:p>
          <a:p>
            <a:r>
              <a:rPr lang="ru-RU" dirty="0"/>
              <a:t>Рассчитать в отдельных подзапросах: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общие покупки в регионе за месяц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покупки </a:t>
            </a:r>
            <a:r>
              <a:rPr lang="ru-RU" b="1" dirty="0" err="1"/>
              <a:t>Coffe</a:t>
            </a:r>
            <a:r>
              <a:rPr lang="ru-RU" b="1" dirty="0"/>
              <a:t> Japan</a:t>
            </a:r>
            <a:r>
              <a:rPr lang="ru-RU" dirty="0"/>
              <a:t> в регионе за месяц</a:t>
            </a:r>
          </a:p>
          <a:p>
            <a:pPr marL="342900" indent="-342900">
              <a:buFont typeface="Arial"/>
              <a:buChar char="•"/>
            </a:pPr>
            <a:endParaRPr lang="ru-RU" dirty="0"/>
          </a:p>
          <a:p>
            <a:r>
              <a:rPr lang="ru-RU" dirty="0"/>
              <a:t>После этого </a:t>
            </a:r>
            <a:r>
              <a:rPr lang="ru-RU" dirty="0" err="1"/>
              <a:t>сджойнить</a:t>
            </a:r>
            <a:r>
              <a:rPr lang="ru-RU" dirty="0"/>
              <a:t> 2 подзапроса и найти частное.</a:t>
            </a:r>
          </a:p>
          <a:p>
            <a:endParaRPr lang="ru-RU" i="1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538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4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Умное решение: </a:t>
            </a:r>
            <a:endParaRPr lang="en-US" dirty="0"/>
          </a:p>
          <a:p>
            <a:r>
              <a:rPr lang="ru-RU" b="1" dirty="0"/>
              <a:t>Один запрос без подзапросов с помощью </a:t>
            </a:r>
            <a:r>
              <a:rPr lang="ru-RU" b="1" dirty="0" err="1"/>
              <a:t>conditional</a:t>
            </a:r>
            <a:r>
              <a:rPr lang="ru-RU" b="1" dirty="0"/>
              <a:t> агрегатов (см. лекцию №6 про </a:t>
            </a:r>
            <a:r>
              <a:rPr lang="ru-RU" b="1" dirty="0" err="1"/>
              <a:t>clickhouse</a:t>
            </a:r>
            <a:r>
              <a:rPr lang="ru-RU" b="1" dirty="0"/>
              <a:t>).</a:t>
            </a:r>
            <a:endParaRPr lang="en-US" dirty="0"/>
          </a:p>
          <a:p>
            <a:endParaRPr lang="ru-RU" dirty="0"/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5B8C1-A170-6DC8-0AA9-D54DF47B4277}"/>
              </a:ext>
            </a:extLst>
          </p:cNvPr>
          <p:cNvSpPr txBox="1"/>
          <p:nvPr/>
        </p:nvSpPr>
        <p:spPr>
          <a:xfrm>
            <a:off x="1136745" y="3580355"/>
            <a:ext cx="12425487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 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9876AA"/>
                </a:solidFill>
              </a:rPr>
              <a:t>  Region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DATE_TRUNC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6A8759"/>
                </a:solidFill>
              </a:rPr>
              <a:t>'MONTH'</a:t>
            </a:r>
            <a:r>
              <a:rPr lang="en-US" sz="2550" dirty="0">
                <a:solidFill>
                  <a:srgbClr val="CC7832"/>
                </a:solidFill>
              </a:rPr>
              <a:t>,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/>
              <a:t>)::</a:t>
            </a:r>
            <a:r>
              <a:rPr lang="en-US" sz="2550" dirty="0">
                <a:solidFill>
                  <a:srgbClr val="CC7832"/>
                </a:solidFill>
              </a:rPr>
              <a:t>date as </a:t>
            </a:r>
            <a:r>
              <a:rPr lang="en-US" sz="2550" dirty="0"/>
              <a:t>dt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br>
              <a:rPr lang="en-US" sz="2550" dirty="0"/>
            </a:br>
            <a:r>
              <a:rPr lang="en-US" sz="2550" dirty="0">
                <a:solidFill>
                  <a:srgbClr val="FFC66D"/>
                </a:solidFill>
              </a:rPr>
              <a:t>  sum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case when </a:t>
            </a:r>
            <a:r>
              <a:rPr lang="en-US" sz="2550" dirty="0" err="1">
                <a:solidFill>
                  <a:srgbClr val="9876AA"/>
                </a:solidFill>
              </a:rPr>
              <a:t>ItemName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/>
              <a:t>= </a:t>
            </a:r>
            <a:r>
              <a:rPr lang="en-US" sz="2550" dirty="0">
                <a:solidFill>
                  <a:srgbClr val="6A8759"/>
                </a:solidFill>
              </a:rPr>
              <a:t>'Coffee Japan' </a:t>
            </a:r>
            <a:r>
              <a:rPr lang="en-US" sz="2550" dirty="0">
                <a:solidFill>
                  <a:srgbClr val="CC7832"/>
                </a:solidFill>
              </a:rPr>
              <a:t>then </a:t>
            </a:r>
            <a:r>
              <a:rPr lang="en-US" sz="2550" dirty="0">
                <a:solidFill>
                  <a:srgbClr val="9876AA"/>
                </a:solidFill>
              </a:rPr>
              <a:t>NetSales </a:t>
            </a:r>
            <a:r>
              <a:rPr lang="en-US" sz="2550" dirty="0">
                <a:solidFill>
                  <a:srgbClr val="CC7832"/>
                </a:solidFill>
              </a:rPr>
              <a:t>else </a:t>
            </a:r>
            <a:r>
              <a:rPr lang="en-US" sz="2550" dirty="0">
                <a:solidFill>
                  <a:srgbClr val="6897BB"/>
                </a:solidFill>
              </a:rPr>
              <a:t>0 </a:t>
            </a:r>
            <a:r>
              <a:rPr lang="en-US" sz="2550" dirty="0">
                <a:solidFill>
                  <a:srgbClr val="CC7832"/>
                </a:solidFill>
              </a:rPr>
              <a:t>end</a:t>
            </a:r>
            <a:r>
              <a:rPr lang="en-US" sz="2550" dirty="0"/>
              <a:t>) * </a:t>
            </a:r>
            <a:r>
              <a:rPr lang="en-US" sz="2550" dirty="0">
                <a:solidFill>
                  <a:srgbClr val="6897BB"/>
                </a:solidFill>
              </a:rPr>
              <a:t>100.0</a:t>
            </a:r>
            <a:r>
              <a:rPr lang="en-US" sz="2550" dirty="0"/>
              <a:t>/</a:t>
            </a:r>
          </a:p>
          <a:p>
            <a:r>
              <a:rPr lang="en-US" sz="2550" dirty="0"/>
              <a:t>    </a:t>
            </a:r>
            <a:r>
              <a:rPr lang="en-US" sz="2550" dirty="0">
                <a:solidFill>
                  <a:srgbClr val="000000"/>
                </a:solidFill>
              </a:rPr>
              <a:t>   </a:t>
            </a:r>
            <a:r>
              <a:rPr lang="en-US" sz="2550" dirty="0">
                <a:solidFill>
                  <a:srgbClr val="FFC66D"/>
                </a:solidFill>
              </a:rPr>
              <a:t>sum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9876AA"/>
                </a:solidFill>
              </a:rPr>
              <a:t>NetSales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 err="1"/>
              <a:t>prcnt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group by </a:t>
            </a:r>
            <a:r>
              <a:rPr lang="en-US" sz="2550" dirty="0">
                <a:solidFill>
                  <a:srgbClr val="6897BB"/>
                </a:solidFill>
              </a:rPr>
              <a:t>1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r>
              <a:rPr lang="en-US" sz="2550" dirty="0">
                <a:solidFill>
                  <a:srgbClr val="6897BB"/>
                </a:solidFill>
              </a:rPr>
              <a:t>2 </a:t>
            </a:r>
            <a:endParaRPr lang="en-US" sz="2550" dirty="0">
              <a:solidFill>
                <a:srgbClr val="000000"/>
              </a:solidFill>
            </a:endParaRPr>
          </a:p>
          <a:p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>
                <a:solidFill>
                  <a:srgbClr val="6897BB"/>
                </a:solidFill>
              </a:rPr>
              <a:t>1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  <a:r>
              <a:rPr lang="en-US" sz="2550" dirty="0">
                <a:solidFill>
                  <a:srgbClr val="6897BB"/>
                </a:solidFill>
              </a:rPr>
              <a:t>2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00795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5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3876101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i="1" dirty="0"/>
              <a:t>Отсортировать по дате покупок и для первых 5 строчек посчитать скользящее среднее </a:t>
            </a:r>
            <a:r>
              <a:rPr lang="ru-RU" i="1" dirty="0" err="1"/>
              <a:t>NetSales</a:t>
            </a:r>
            <a:r>
              <a:rPr lang="ru-RU" i="1" dirty="0"/>
              <a:t> в размером окна 3 - т.е. средней из текущей, предыдущей и следующей строчек.</a:t>
            </a:r>
            <a:endParaRPr lang="ru-RU" dirty="0"/>
          </a:p>
          <a:p>
            <a:endParaRPr lang="ru-RU" i="1" dirty="0"/>
          </a:p>
          <a:p>
            <a:endParaRPr lang="ru-RU" i="1" dirty="0"/>
          </a:p>
          <a:p>
            <a:r>
              <a:rPr lang="ru-RU" dirty="0"/>
              <a:t>Скользящее среднее используется для сглаживания графиков:</a:t>
            </a:r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15093F7-D0CA-1075-18BC-EF75229E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04" y="4366981"/>
            <a:ext cx="7450945" cy="44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038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Задание 5</a:t>
            </a:r>
          </a:p>
        </p:txBody>
      </p:sp>
      <p:sp>
        <p:nvSpPr>
          <p:cNvPr id="422" name="Объект 2"/>
          <p:cNvSpPr txBox="1">
            <a:spLocks noGrp="1"/>
          </p:cNvSpPr>
          <p:nvPr>
            <p:ph type="body" idx="1"/>
          </p:nvPr>
        </p:nvSpPr>
        <p:spPr>
          <a:xfrm>
            <a:off x="1081187" y="1925510"/>
            <a:ext cx="15521515" cy="70501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ru-RU" dirty="0"/>
              <a:t>Решает простой оконной функцией с указанием размера окна:</a:t>
            </a:r>
          </a:p>
        </p:txBody>
      </p:sp>
      <p:sp>
        <p:nvSpPr>
          <p:cNvPr id="423" name="Номер слайда 4"/>
          <p:cNvSpPr txBox="1">
            <a:spLocks noGrp="1"/>
          </p:cNvSpPr>
          <p:nvPr>
            <p:ph type="sldNum" sz="quarter" idx="2"/>
          </p:nvPr>
        </p:nvSpPr>
        <p:spPr>
          <a:xfrm>
            <a:off x="16165729" y="9095832"/>
            <a:ext cx="99386" cy="215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3F0E6-66F8-75CC-86BD-7B614677F270}"/>
              </a:ext>
            </a:extLst>
          </p:cNvPr>
          <p:cNvSpPr txBox="1"/>
          <p:nvPr/>
        </p:nvSpPr>
        <p:spPr>
          <a:xfrm>
            <a:off x="1178088" y="3084053"/>
            <a:ext cx="14759166" cy="2354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en-US" sz="2550" dirty="0">
                <a:solidFill>
                  <a:srgbClr val="CC7832"/>
                </a:solidFill>
              </a:rPr>
              <a:t>select</a:t>
            </a:r>
            <a:br>
              <a:rPr lang="en-US" sz="2550" dirty="0"/>
            </a:br>
            <a:r>
              <a:rPr lang="en-US" sz="2550" dirty="0">
                <a:solidFill>
                  <a:srgbClr val="9876AA"/>
                </a:solidFill>
              </a:rPr>
              <a:t>    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CC7832"/>
                </a:solidFill>
              </a:rPr>
              <a:t>,</a:t>
            </a:r>
          </a:p>
          <a:p>
            <a:pPr hangingPunct="0"/>
            <a:r>
              <a:rPr lang="en-US" sz="2550" dirty="0">
                <a:solidFill>
                  <a:srgbClr val="CC7832"/>
                </a:solidFill>
              </a:rPr>
              <a:t>    </a:t>
            </a:r>
            <a:r>
              <a:rPr lang="en-US" sz="2550" dirty="0">
                <a:solidFill>
                  <a:srgbClr val="FFC66D"/>
                </a:solidFill>
              </a:rPr>
              <a:t>avg</a:t>
            </a:r>
            <a:r>
              <a:rPr lang="en-US" sz="2550" dirty="0"/>
              <a:t>(</a:t>
            </a:r>
            <a:r>
              <a:rPr lang="en-US" sz="2550" dirty="0" err="1">
                <a:solidFill>
                  <a:srgbClr val="9876AA"/>
                </a:solidFill>
              </a:rPr>
              <a:t>NetSales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over </a:t>
            </a:r>
            <a:r>
              <a:rPr lang="en-US" sz="2550" dirty="0"/>
              <a:t>(</a:t>
            </a: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r>
              <a:rPr lang="en-US" sz="2550" dirty="0">
                <a:solidFill>
                  <a:srgbClr val="9876AA"/>
                </a:solidFill>
              </a:rPr>
              <a:t> </a:t>
            </a:r>
            <a:r>
              <a:rPr lang="en-US" sz="2550" dirty="0">
                <a:solidFill>
                  <a:srgbClr val="CC7832"/>
                </a:solidFill>
              </a:rPr>
              <a:t>rows between </a:t>
            </a:r>
            <a:r>
              <a:rPr lang="en-US" sz="2550" dirty="0">
                <a:solidFill>
                  <a:srgbClr val="6897BB"/>
                </a:solidFill>
              </a:rPr>
              <a:t>1 </a:t>
            </a:r>
            <a:r>
              <a:rPr lang="en-US" sz="2550" dirty="0">
                <a:solidFill>
                  <a:srgbClr val="CC7832"/>
                </a:solidFill>
              </a:rPr>
              <a:t>preceding and </a:t>
            </a:r>
            <a:r>
              <a:rPr lang="en-US" sz="2550" dirty="0">
                <a:solidFill>
                  <a:srgbClr val="6897BB"/>
                </a:solidFill>
              </a:rPr>
              <a:t>1 </a:t>
            </a:r>
            <a:r>
              <a:rPr lang="en-US" sz="2550" dirty="0">
                <a:solidFill>
                  <a:srgbClr val="CC7832"/>
                </a:solidFill>
              </a:rPr>
              <a:t>following</a:t>
            </a:r>
            <a:r>
              <a:rPr lang="en-US" sz="2550" dirty="0"/>
              <a:t>) </a:t>
            </a:r>
            <a:r>
              <a:rPr lang="en-US" sz="2550" dirty="0">
                <a:solidFill>
                  <a:srgbClr val="CC7832"/>
                </a:solidFill>
              </a:rPr>
              <a:t>as </a:t>
            </a:r>
            <a:r>
              <a:rPr lang="en-US" sz="2550" dirty="0" err="1"/>
              <a:t>roll_avg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from </a:t>
            </a:r>
            <a:r>
              <a:rPr lang="en-US" sz="2550" dirty="0"/>
              <a:t>sales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order by </a:t>
            </a:r>
            <a:r>
              <a:rPr lang="en-US" sz="2550" dirty="0" err="1">
                <a:solidFill>
                  <a:srgbClr val="9876AA"/>
                </a:solidFill>
              </a:rPr>
              <a:t>ActionDate</a:t>
            </a:r>
            <a:br>
              <a:rPr lang="en-US" sz="2550" dirty="0"/>
            </a:br>
            <a:r>
              <a:rPr lang="en-US" sz="2550" dirty="0">
                <a:solidFill>
                  <a:srgbClr val="CC7832"/>
                </a:solidFill>
              </a:rPr>
              <a:t>limit </a:t>
            </a:r>
            <a:r>
              <a:rPr lang="en-US" sz="2550" dirty="0">
                <a:solidFill>
                  <a:srgbClr val="6897BB"/>
                </a:solidFill>
              </a:rPr>
              <a:t>5</a:t>
            </a:r>
            <a:r>
              <a:rPr lang="en-US" sz="2550" dirty="0">
                <a:solidFill>
                  <a:srgbClr val="CC7832"/>
                </a:solidFill>
              </a:rPr>
              <a:t>;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454697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Мэдисон">
  <a:themeElements>
    <a:clrScheme name="Мэдисон">
      <a:dk1>
        <a:srgbClr val="000000"/>
      </a:dk1>
      <a:lt1>
        <a:srgbClr val="005BFF"/>
      </a:lt1>
      <a:dk2>
        <a:srgbClr val="A7A7A7"/>
      </a:dk2>
      <a:lt2>
        <a:srgbClr val="535353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FF"/>
      </a:hlink>
      <a:folHlink>
        <a:srgbClr val="FF00FF"/>
      </a:folHlink>
    </a:clrScheme>
    <a:fontScheme name="Мэдисон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02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13002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50</TotalTime>
  <Words>1035</Words>
  <Application>Microsoft Macintosh PowerPoint</Application>
  <PresentationFormat>Произвольный</PresentationFormat>
  <Paragraphs>96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Мэдисон</vt:lpstr>
      <vt:lpstr>Задание 1 </vt:lpstr>
      <vt:lpstr>Задание 2 </vt:lpstr>
      <vt:lpstr>Задание 2 </vt:lpstr>
      <vt:lpstr>Задание 3 </vt:lpstr>
      <vt:lpstr>Задание 3 </vt:lpstr>
      <vt:lpstr>Задание 4</vt:lpstr>
      <vt:lpstr>Задание 4</vt:lpstr>
      <vt:lpstr>Задание 5</vt:lpstr>
      <vt:lpstr>Задание 5</vt:lpstr>
      <vt:lpstr>Задание 6</vt:lpstr>
      <vt:lpstr>Задание 6</vt:lpstr>
      <vt:lpstr>Задание 6</vt:lpstr>
      <vt:lpstr>Задание 7</vt:lpstr>
      <vt:lpstr>Задание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Кочнев Кирилл</cp:lastModifiedBy>
  <cp:revision>3525</cp:revision>
  <dcterms:created xsi:type="dcterms:W3CDTF">2018-08-29T11:25:32Z</dcterms:created>
  <dcterms:modified xsi:type="dcterms:W3CDTF">2023-10-05T16:01:53Z</dcterms:modified>
</cp:coreProperties>
</file>