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03F11-B89C-BEF3-AB61-019DCAC67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F1C4BD-0437-6689-E3CF-3675E44A0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F4EFD1-6564-63BF-8691-7EA30702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DB72-DACE-4F93-B1FD-601460ED977A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6E9346-1CF5-7448-7022-194F3ABC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198BE2-FB3C-8DF8-E05B-6F31FA23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6A03-C407-4878-9C51-7A3749579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50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1DA7E-C278-9EDC-9F16-824E314D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54E8E4-A257-EC71-2DE6-A32F4ED8B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4D52A5-A946-E40F-C366-8711702E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DB72-DACE-4F93-B1FD-601460ED977A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7132BE-F2EA-1876-ABD8-CC35D770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94FD62-D75C-AE09-E28A-D162F2BA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6A03-C407-4878-9C51-7A3749579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47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660A4AF-BC64-CB5A-3CBB-FA7A291E0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62D4E4-ADBC-F972-5E9F-CA1FC3BC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27381D-8F75-EC14-C520-7DA87F1B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DB72-DACE-4F93-B1FD-601460ED977A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DF6573-34F5-58CA-F705-810CEC30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AA04D-0974-704C-12B3-A36B5A89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6A03-C407-4878-9C51-7A3749579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0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3E293-B9AA-46CB-9033-5967C87C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86C5AA-3D4C-5F85-EC2F-CF6FE01B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D9F245-94BA-8390-885A-36C408D4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DB72-DACE-4F93-B1FD-601460ED977A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7E8793-CA67-CAFB-A9FD-00DA169D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914956-6531-4EC7-5261-4D4BB306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6A03-C407-4878-9C51-7A3749579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10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95C8C-56A4-5CDB-8E72-8D5E2238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9EE70F-0850-3056-2ED1-459CEE76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1628EE-454C-245F-02A5-053142DE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DB72-DACE-4F93-B1FD-601460ED977A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900832-3690-F115-D9FD-C2DA735F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AE4875-A052-1DF7-7AD6-0939B2EA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6A03-C407-4878-9C51-7A3749579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33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F24E8-AE92-0BC3-88D5-F06FF5BC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BD75CD-4053-E33A-44C8-9A835546E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B49C5A-5327-0413-314F-168924D4F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07F61C-0633-E2A6-3E61-3FD7E3E1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DB72-DACE-4F93-B1FD-601460ED977A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F022FC-24F3-BB5B-C5A5-B1E02703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C9D92C-FD81-5CC6-B278-0B592734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6A03-C407-4878-9C51-7A3749579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43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7BFDE4-8BEC-026B-0306-93F986946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00B852-AA74-D0E1-EAD6-884F9E05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0F4D86-DD9A-3ECC-EA7F-0AB0C6CD1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F470F7-3261-51B6-6DC2-D9316761E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E06906-0684-4618-A8CC-5E8BF0075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C5AF082-BC65-018B-BC8F-02F14B93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DB72-DACE-4F93-B1FD-601460ED977A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F2D5239-18BB-13EC-6E04-D821489D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EF28F0-F6EF-A5D7-91BF-C4695AEC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6A03-C407-4878-9C51-7A3749579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59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F667B-789D-31A1-AC1E-8D3BFF89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F99348-90CC-F9C4-BB76-C8C9E5CC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DB72-DACE-4F93-B1FD-601460ED977A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C82D90-79CD-504F-F263-65BE410B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80C9F9-32D9-9878-4A7C-F7104BCA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6A03-C407-4878-9C51-7A3749579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4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C431BE-9D65-4D81-B65C-B6C3BD2A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DB72-DACE-4F93-B1FD-601460ED977A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EE9B34-02C6-6BC3-B1AD-529C9DC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2CDFDA-C921-E631-9A4E-21304889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6A03-C407-4878-9C51-7A3749579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69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B621D-42AD-8340-856D-475DC4BE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D428AB-64A1-3834-8768-000DC3FE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0C81B2-034A-116A-C2B8-D43601CED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829A6B-5715-15CE-9162-E031500F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DB72-DACE-4F93-B1FD-601460ED977A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A926F4-0A34-E9DA-43E5-2B6DBAB6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491CEE-4E7F-8755-D995-70957F13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6A03-C407-4878-9C51-7A3749579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29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E450F-AF49-1163-382D-A4AB75BC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572E46C-2740-6478-A2B6-9556393AB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EB967A-2D27-E753-F75B-7E74975E4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C2DD0-2E27-3C13-1B5D-421854EC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DDB72-DACE-4F93-B1FD-601460ED977A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EDC751-0171-9C6B-ED84-3BF8C085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CF5ACC-28B1-7D06-0E1A-DE164353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86A03-C407-4878-9C51-7A3749579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87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4B5B5F-A75A-ABD0-51E1-C4E286CB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4FD688-ADEA-C13B-9490-A71BE9710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8C13A9-D48B-5654-21E4-A70DA434A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DDB72-DACE-4F93-B1FD-601460ED977A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73E54D-D3CC-1504-F990-9DCC3F393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C45121-CB01-AF77-C2F4-BEAF81BE5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86A03-C407-4878-9C51-7A37495796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53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6000D2D-464E-B474-5742-1ECBABA9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730" y="5090274"/>
            <a:ext cx="3563968" cy="12623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9A7576F-B307-1DF0-D5BE-E11C541F0501}"/>
              </a:ext>
            </a:extLst>
          </p:cNvPr>
          <p:cNvSpPr txBox="1"/>
          <p:nvPr/>
        </p:nvSpPr>
        <p:spPr>
          <a:xfrm>
            <a:off x="2170923" y="356133"/>
            <a:ext cx="1924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CPU 400000 Step</a:t>
            </a:r>
          </a:p>
          <a:p>
            <a:r>
              <a:rPr lang="en-US" altLang="zh-TW" dirty="0"/>
              <a:t>100*100</a:t>
            </a:r>
          </a:p>
          <a:p>
            <a:r>
              <a:rPr lang="en-US" altLang="zh-TW" dirty="0"/>
              <a:t>Time step:0.02s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E409838-EF0F-4264-1BA0-65559C9B0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489" y="4987945"/>
            <a:ext cx="3677163" cy="146705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E3DE89-E5BD-1192-7D83-0986C7A8FD40}"/>
              </a:ext>
            </a:extLst>
          </p:cNvPr>
          <p:cNvSpPr txBox="1"/>
          <p:nvPr/>
        </p:nvSpPr>
        <p:spPr>
          <a:xfrm>
            <a:off x="7644402" y="3943953"/>
            <a:ext cx="192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GPU 800000 Step</a:t>
            </a:r>
          </a:p>
          <a:p>
            <a:r>
              <a:rPr lang="en-US" altLang="zh-TW" dirty="0"/>
              <a:t>200*200</a:t>
            </a:r>
          </a:p>
          <a:p>
            <a:r>
              <a:rPr lang="en-US" altLang="zh-TW" dirty="0"/>
              <a:t>Time step:0.01s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81A26A2-6875-459E-94F4-52BE6130D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73" y="1396165"/>
            <a:ext cx="4334480" cy="143847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F502F69-8315-CB79-50BC-1DC45370F82B}"/>
              </a:ext>
            </a:extLst>
          </p:cNvPr>
          <p:cNvSpPr txBox="1"/>
          <p:nvPr/>
        </p:nvSpPr>
        <p:spPr>
          <a:xfrm>
            <a:off x="2323324" y="4064615"/>
            <a:ext cx="192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GPU 400000 Step</a:t>
            </a:r>
          </a:p>
          <a:p>
            <a:r>
              <a:rPr lang="en-US" altLang="zh-TW" dirty="0"/>
              <a:t>100*100</a:t>
            </a:r>
          </a:p>
          <a:p>
            <a:r>
              <a:rPr lang="en-US" altLang="zh-TW" dirty="0"/>
              <a:t>Time step:0.02s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DFF1B61-0390-6192-B4B9-66672FDD8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013" y="1339794"/>
            <a:ext cx="4020111" cy="171473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E4F1E3-A41B-D88A-F755-244FC5D56FCD}"/>
              </a:ext>
            </a:extLst>
          </p:cNvPr>
          <p:cNvSpPr txBox="1"/>
          <p:nvPr/>
        </p:nvSpPr>
        <p:spPr>
          <a:xfrm>
            <a:off x="7751883" y="295802"/>
            <a:ext cx="1924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CPU 800000 Step</a:t>
            </a:r>
          </a:p>
          <a:p>
            <a:r>
              <a:rPr lang="en-US" altLang="zh-TW" dirty="0"/>
              <a:t>200*200</a:t>
            </a:r>
          </a:p>
          <a:p>
            <a:r>
              <a:rPr lang="en-US" altLang="zh-TW" dirty="0"/>
              <a:t>Time step</a:t>
            </a:r>
            <a:r>
              <a:rPr lang="en-US" altLang="zh-TW"/>
              <a:t>:0.01s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175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E9DCA-146B-A7D8-DE4F-9592517FD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13319F1-B102-0DFC-7966-7CD4E7B7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74056" y="5192601"/>
            <a:ext cx="3563968" cy="12623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8F53C0F-0697-FD2E-217C-9FDA9A1EBD7D}"/>
              </a:ext>
            </a:extLst>
          </p:cNvPr>
          <p:cNvSpPr txBox="1"/>
          <p:nvPr/>
        </p:nvSpPr>
        <p:spPr>
          <a:xfrm>
            <a:off x="2170923" y="356133"/>
            <a:ext cx="1924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CPU 400000 Step</a:t>
            </a:r>
          </a:p>
          <a:p>
            <a:r>
              <a:rPr lang="en-US" altLang="zh-TW" dirty="0"/>
              <a:t>100*100</a:t>
            </a:r>
          </a:p>
          <a:p>
            <a:r>
              <a:rPr lang="en-US" altLang="zh-TW" dirty="0"/>
              <a:t>Time step:0.02s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FD351B7-4860-C0E1-59BC-840EE2F38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652" y="4985925"/>
            <a:ext cx="3677163" cy="146705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77B6F1E-666C-BBDB-CE0E-3E7E32EB3FBF}"/>
              </a:ext>
            </a:extLst>
          </p:cNvPr>
          <p:cNvSpPr txBox="1"/>
          <p:nvPr/>
        </p:nvSpPr>
        <p:spPr>
          <a:xfrm>
            <a:off x="7644402" y="3943953"/>
            <a:ext cx="192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GPU 800000 Step</a:t>
            </a:r>
          </a:p>
          <a:p>
            <a:r>
              <a:rPr lang="en-US" altLang="zh-TW" dirty="0"/>
              <a:t>200*200</a:t>
            </a:r>
          </a:p>
          <a:p>
            <a:r>
              <a:rPr lang="en-US" altLang="zh-TW" dirty="0"/>
              <a:t>Time step:0.01s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E89E82D-EC35-26FE-6FCD-3961CF907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05328" y="1396071"/>
            <a:ext cx="4334480" cy="143847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159E54-6BCD-1820-65AF-74F84E67A07F}"/>
              </a:ext>
            </a:extLst>
          </p:cNvPr>
          <p:cNvSpPr txBox="1"/>
          <p:nvPr/>
        </p:nvSpPr>
        <p:spPr>
          <a:xfrm>
            <a:off x="2323324" y="4064615"/>
            <a:ext cx="192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GPU 400000 Step</a:t>
            </a:r>
          </a:p>
          <a:p>
            <a:r>
              <a:rPr lang="en-US" altLang="zh-TW" dirty="0"/>
              <a:t>100*100</a:t>
            </a:r>
          </a:p>
          <a:p>
            <a:r>
              <a:rPr lang="en-US" altLang="zh-TW" dirty="0"/>
              <a:t>Time step:0.02s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7904EC1-13E0-0118-D657-C38D3CC69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7980" y="1280314"/>
            <a:ext cx="4020111" cy="171473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77BFA0-ECFE-A675-5F51-0C252CF167EB}"/>
              </a:ext>
            </a:extLst>
          </p:cNvPr>
          <p:cNvSpPr txBox="1"/>
          <p:nvPr/>
        </p:nvSpPr>
        <p:spPr>
          <a:xfrm>
            <a:off x="7751883" y="295802"/>
            <a:ext cx="1924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CPU 800000 Step</a:t>
            </a:r>
          </a:p>
          <a:p>
            <a:r>
              <a:rPr lang="en-US" altLang="zh-TW" dirty="0"/>
              <a:t>200*200</a:t>
            </a:r>
          </a:p>
          <a:p>
            <a:r>
              <a:rPr lang="en-US" altLang="zh-TW" dirty="0"/>
              <a:t>Time step</a:t>
            </a:r>
            <a:r>
              <a:rPr lang="en-US" altLang="zh-TW"/>
              <a:t>:0.01s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25FFE29-9FFF-3040-2EAD-713D0A134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9277" y="1372256"/>
            <a:ext cx="3829584" cy="14765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62F60AC-CBB7-8280-0A2A-23A151293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464" y="1381782"/>
            <a:ext cx="3696216" cy="146705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8794C5B-118D-E72D-AF9F-C7C283B76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2306" y="5061693"/>
            <a:ext cx="3810532" cy="152421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C51B5EC-57A3-9613-F24A-392ABF5643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1224" y="4987945"/>
            <a:ext cx="3505689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7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64</Words>
  <Application>Microsoft Office PowerPoint</Application>
  <PresentationFormat>寬螢幕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陳祈滈 CHEN CHI HAU</dc:creator>
  <cp:lastModifiedBy>陳祈滈 CHEN CHI HAU</cp:lastModifiedBy>
  <cp:revision>2</cp:revision>
  <dcterms:created xsi:type="dcterms:W3CDTF">2025-05-05T03:48:21Z</dcterms:created>
  <dcterms:modified xsi:type="dcterms:W3CDTF">2025-05-09T04:05:02Z</dcterms:modified>
</cp:coreProperties>
</file>