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9" r:id="rId4"/>
    <p:sldId id="259" r:id="rId5"/>
    <p:sldId id="260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1" r:id="rId17"/>
    <p:sldId id="282" r:id="rId18"/>
    <p:sldId id="283" r:id="rId19"/>
    <p:sldId id="284" r:id="rId20"/>
    <p:sldId id="287" r:id="rId21"/>
    <p:sldId id="292" r:id="rId22"/>
    <p:sldId id="335" r:id="rId23"/>
    <p:sldId id="334" r:id="rId24"/>
    <p:sldId id="294" r:id="rId25"/>
    <p:sldId id="288" r:id="rId26"/>
    <p:sldId id="293" r:id="rId27"/>
    <p:sldId id="299" r:id="rId28"/>
    <p:sldId id="295" r:id="rId29"/>
    <p:sldId id="321" r:id="rId30"/>
    <p:sldId id="297" r:id="rId31"/>
    <p:sldId id="322" r:id="rId32"/>
    <p:sldId id="323" r:id="rId33"/>
    <p:sldId id="352" r:id="rId34"/>
    <p:sldId id="353" r:id="rId35"/>
    <p:sldId id="347" r:id="rId36"/>
    <p:sldId id="298" r:id="rId37"/>
    <p:sldId id="336" r:id="rId38"/>
    <p:sldId id="303" r:id="rId39"/>
    <p:sldId id="304" r:id="rId40"/>
    <p:sldId id="307" r:id="rId41"/>
    <p:sldId id="315" r:id="rId42"/>
    <p:sldId id="311" r:id="rId43"/>
    <p:sldId id="312" r:id="rId44"/>
    <p:sldId id="348" r:id="rId45"/>
    <p:sldId id="305" r:id="rId46"/>
    <p:sldId id="290" r:id="rId47"/>
    <p:sldId id="313" r:id="rId48"/>
    <p:sldId id="314" r:id="rId49"/>
    <p:sldId id="316" r:id="rId50"/>
    <p:sldId id="318" r:id="rId51"/>
    <p:sldId id="317" r:id="rId52"/>
    <p:sldId id="320" r:id="rId53"/>
    <p:sldId id="319" r:id="rId54"/>
    <p:sldId id="349" r:id="rId55"/>
    <p:sldId id="306" r:id="rId56"/>
    <p:sldId id="291" r:id="rId57"/>
    <p:sldId id="324" r:id="rId58"/>
    <p:sldId id="325" r:id="rId59"/>
    <p:sldId id="326" r:id="rId60"/>
    <p:sldId id="327" r:id="rId61"/>
    <p:sldId id="328" r:id="rId62"/>
    <p:sldId id="330" r:id="rId63"/>
    <p:sldId id="329" r:id="rId64"/>
    <p:sldId id="331" r:id="rId65"/>
    <p:sldId id="332" r:id="rId66"/>
    <p:sldId id="350" r:id="rId67"/>
    <p:sldId id="286" r:id="rId68"/>
    <p:sldId id="337" r:id="rId69"/>
    <p:sldId id="340" r:id="rId70"/>
    <p:sldId id="341" r:id="rId71"/>
    <p:sldId id="342" r:id="rId72"/>
    <p:sldId id="343" r:id="rId73"/>
    <p:sldId id="338" r:id="rId74"/>
    <p:sldId id="344" r:id="rId75"/>
    <p:sldId id="345" r:id="rId76"/>
    <p:sldId id="346" r:id="rId77"/>
    <p:sldId id="339" r:id="rId78"/>
    <p:sldId id="285" r:id="rId79"/>
    <p:sldId id="351" r:id="rId8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0494" autoAdjust="0"/>
    <p:restoredTop sz="99317" autoAdjust="0"/>
  </p:normalViewPr>
  <p:slideViewPr>
    <p:cSldViewPr snapToGrid="0" snapToObjects="1">
      <p:cViewPr varScale="1">
        <p:scale>
          <a:sx n="122" d="100"/>
          <a:sy n="122" d="100"/>
        </p:scale>
        <p:origin x="-11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printerSettings" Target="printerSettings/printerSettings1.bin"/><Relationship Id="rId82" Type="http://schemas.openxmlformats.org/officeDocument/2006/relationships/presProps" Target="presProps.xml"/><Relationship Id="rId83" Type="http://schemas.openxmlformats.org/officeDocument/2006/relationships/viewProps" Target="viewProps.xml"/><Relationship Id="rId84" Type="http://schemas.openxmlformats.org/officeDocument/2006/relationships/theme" Target="theme/theme1.xml"/><Relationship Id="rId85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58CE82-C627-C34A-BC0F-3D7123B290DB}" type="doc">
      <dgm:prSet loTypeId="urn:microsoft.com/office/officeart/2005/8/layout/hierarchy4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31FC70D-FC77-D949-8BFB-1AE1EE342B9E}">
      <dgm:prSet phldrT="[Text]"/>
      <dgm:spPr/>
      <dgm:t>
        <a:bodyPr/>
        <a:lstStyle/>
        <a:p>
          <a:r>
            <a:rPr lang="en-US"/>
            <a:t>HDFS</a:t>
          </a:r>
        </a:p>
      </dgm:t>
    </dgm:pt>
    <dgm:pt modelId="{09F0F3EB-594D-8542-B15D-3602CD10C610}" type="parTrans" cxnId="{C8BBF676-08F7-994B-9C6B-5EE19BFC3E66}">
      <dgm:prSet/>
      <dgm:spPr/>
      <dgm:t>
        <a:bodyPr/>
        <a:lstStyle/>
        <a:p>
          <a:endParaRPr lang="en-US"/>
        </a:p>
      </dgm:t>
    </dgm:pt>
    <dgm:pt modelId="{B4B42014-C473-1D43-BF7C-BB1EE43E3A50}" type="sibTrans" cxnId="{C8BBF676-08F7-994B-9C6B-5EE19BFC3E66}">
      <dgm:prSet/>
      <dgm:spPr/>
      <dgm:t>
        <a:bodyPr/>
        <a:lstStyle/>
        <a:p>
          <a:endParaRPr lang="en-US"/>
        </a:p>
      </dgm:t>
    </dgm:pt>
    <dgm:pt modelId="{1F917CC0-F8BF-EC46-AC87-43BEA889B8B8}">
      <dgm:prSet phldrT="[Text]"/>
      <dgm:spPr/>
      <dgm:t>
        <a:bodyPr/>
        <a:lstStyle/>
        <a:p>
          <a:r>
            <a:rPr lang="en-US"/>
            <a:t>YARN</a:t>
          </a:r>
        </a:p>
      </dgm:t>
    </dgm:pt>
    <dgm:pt modelId="{EE7C7416-D58C-FC44-8643-1114236B2789}" type="parTrans" cxnId="{CBCEE0B9-B2D6-A243-BD5C-6A9E5529A637}">
      <dgm:prSet/>
      <dgm:spPr/>
      <dgm:t>
        <a:bodyPr/>
        <a:lstStyle/>
        <a:p>
          <a:endParaRPr lang="en-US"/>
        </a:p>
      </dgm:t>
    </dgm:pt>
    <dgm:pt modelId="{BE132A2B-145F-3B4F-A3A2-2ED05D7800C9}" type="sibTrans" cxnId="{CBCEE0B9-B2D6-A243-BD5C-6A9E5529A637}">
      <dgm:prSet/>
      <dgm:spPr/>
      <dgm:t>
        <a:bodyPr/>
        <a:lstStyle/>
        <a:p>
          <a:endParaRPr lang="en-US"/>
        </a:p>
      </dgm:t>
    </dgm:pt>
    <dgm:pt modelId="{13EDFA89-B5CD-E94F-BCD2-2DA88803A25D}">
      <dgm:prSet phldrT="[Text]"/>
      <dgm:spPr/>
      <dgm:t>
        <a:bodyPr/>
        <a:lstStyle/>
        <a:p>
          <a:r>
            <a:rPr lang="en-US"/>
            <a:t>MapReduce</a:t>
          </a:r>
        </a:p>
      </dgm:t>
    </dgm:pt>
    <dgm:pt modelId="{E5FC0F5F-7338-CC42-BB16-7CE961252441}" type="parTrans" cxnId="{91FA5893-1DCC-B64E-A367-E106E3D6E17D}">
      <dgm:prSet/>
      <dgm:spPr/>
      <dgm:t>
        <a:bodyPr/>
        <a:lstStyle/>
        <a:p>
          <a:endParaRPr lang="en-US"/>
        </a:p>
      </dgm:t>
    </dgm:pt>
    <dgm:pt modelId="{95145215-7B1C-4F46-8A26-81EE4614EFC6}" type="sibTrans" cxnId="{91FA5893-1DCC-B64E-A367-E106E3D6E17D}">
      <dgm:prSet/>
      <dgm:spPr/>
      <dgm:t>
        <a:bodyPr/>
        <a:lstStyle/>
        <a:p>
          <a:endParaRPr lang="en-US"/>
        </a:p>
      </dgm:t>
    </dgm:pt>
    <dgm:pt modelId="{1EDCB6B8-6A69-2A4A-9488-8335F7A999EB}">
      <dgm:prSet phldrT="[Text]"/>
      <dgm:spPr/>
      <dgm:t>
        <a:bodyPr/>
        <a:lstStyle/>
        <a:p>
          <a:r>
            <a:rPr lang="en-US"/>
            <a:t>Spark</a:t>
          </a:r>
        </a:p>
      </dgm:t>
    </dgm:pt>
    <dgm:pt modelId="{18082E73-C6B6-6D4C-BD51-1AEBCD273391}" type="parTrans" cxnId="{38D88796-9493-CB46-B983-12F97FEB2849}">
      <dgm:prSet/>
      <dgm:spPr/>
      <dgm:t>
        <a:bodyPr/>
        <a:lstStyle/>
        <a:p>
          <a:endParaRPr lang="en-US"/>
        </a:p>
      </dgm:t>
    </dgm:pt>
    <dgm:pt modelId="{6656F992-4F20-4C44-AC6C-8F0B67C5B93C}" type="sibTrans" cxnId="{38D88796-9493-CB46-B983-12F97FEB2849}">
      <dgm:prSet/>
      <dgm:spPr/>
      <dgm:t>
        <a:bodyPr/>
        <a:lstStyle/>
        <a:p>
          <a:endParaRPr lang="en-US"/>
        </a:p>
      </dgm:t>
    </dgm:pt>
    <dgm:pt modelId="{4FA40465-BBA7-7440-8437-50E76530A211}">
      <dgm:prSet phldrT="[Text]"/>
      <dgm:spPr/>
      <dgm:t>
        <a:bodyPr/>
        <a:lstStyle/>
        <a:p>
          <a:r>
            <a:rPr lang="en-US"/>
            <a:t>Pig</a:t>
          </a:r>
        </a:p>
      </dgm:t>
    </dgm:pt>
    <dgm:pt modelId="{AE0A6053-9099-0F4E-98E5-0CDCD7B5F4A3}" type="parTrans" cxnId="{778C20C3-7D50-6448-81C4-700F1D6E948E}">
      <dgm:prSet/>
      <dgm:spPr/>
      <dgm:t>
        <a:bodyPr/>
        <a:lstStyle/>
        <a:p>
          <a:endParaRPr lang="en-US"/>
        </a:p>
      </dgm:t>
    </dgm:pt>
    <dgm:pt modelId="{4CAA5875-8AA4-2A47-9325-F5C0FC7513E4}" type="sibTrans" cxnId="{778C20C3-7D50-6448-81C4-700F1D6E948E}">
      <dgm:prSet/>
      <dgm:spPr/>
      <dgm:t>
        <a:bodyPr/>
        <a:lstStyle/>
        <a:p>
          <a:endParaRPr lang="en-US"/>
        </a:p>
      </dgm:t>
    </dgm:pt>
    <dgm:pt modelId="{4FD409BE-0CB5-1147-B54A-F96B39DACA9D}">
      <dgm:prSet phldrT="[Text]"/>
      <dgm:spPr/>
      <dgm:t>
        <a:bodyPr/>
        <a:lstStyle/>
        <a:p>
          <a:r>
            <a:rPr lang="en-US"/>
            <a:t>Hive</a:t>
          </a:r>
        </a:p>
      </dgm:t>
    </dgm:pt>
    <dgm:pt modelId="{95E669B7-53FD-8D43-AF2A-D146139C1FA3}" type="parTrans" cxnId="{DC07109E-99AC-144C-AB3D-8224E5B1096C}">
      <dgm:prSet/>
      <dgm:spPr/>
      <dgm:t>
        <a:bodyPr/>
        <a:lstStyle/>
        <a:p>
          <a:endParaRPr lang="en-US"/>
        </a:p>
      </dgm:t>
    </dgm:pt>
    <dgm:pt modelId="{8767C619-6252-F744-9062-68D6B29F017B}" type="sibTrans" cxnId="{DC07109E-99AC-144C-AB3D-8224E5B1096C}">
      <dgm:prSet/>
      <dgm:spPr/>
      <dgm:t>
        <a:bodyPr/>
        <a:lstStyle/>
        <a:p>
          <a:endParaRPr lang="en-US"/>
        </a:p>
      </dgm:t>
    </dgm:pt>
    <dgm:pt modelId="{ADEB5A8B-7265-5F4F-9B42-981310A74D5D}" type="pres">
      <dgm:prSet presAssocID="{B758CE82-C627-C34A-BC0F-3D7123B290D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F86177D-BD33-8F4B-B128-3A3C2CD678C7}" type="pres">
      <dgm:prSet presAssocID="{331FC70D-FC77-D949-8BFB-1AE1EE342B9E}" presName="vertOne" presStyleCnt="0"/>
      <dgm:spPr/>
    </dgm:pt>
    <dgm:pt modelId="{B4C406B6-EEF4-004F-A2B8-2820251AA658}" type="pres">
      <dgm:prSet presAssocID="{331FC70D-FC77-D949-8BFB-1AE1EE342B9E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863E13-066F-FB46-82AB-BE8506F30861}" type="pres">
      <dgm:prSet presAssocID="{331FC70D-FC77-D949-8BFB-1AE1EE342B9E}" presName="parTransOne" presStyleCnt="0"/>
      <dgm:spPr/>
    </dgm:pt>
    <dgm:pt modelId="{6215F726-CE48-D64F-A3DF-2F1F40177E40}" type="pres">
      <dgm:prSet presAssocID="{331FC70D-FC77-D949-8BFB-1AE1EE342B9E}" presName="horzOne" presStyleCnt="0"/>
      <dgm:spPr/>
    </dgm:pt>
    <dgm:pt modelId="{E909DAA0-78A4-BC40-ADC7-53AA7B71A45F}" type="pres">
      <dgm:prSet presAssocID="{1F917CC0-F8BF-EC46-AC87-43BEA889B8B8}" presName="vertTwo" presStyleCnt="0"/>
      <dgm:spPr/>
    </dgm:pt>
    <dgm:pt modelId="{EE18409E-8B07-2348-9063-D405CC9D7E74}" type="pres">
      <dgm:prSet presAssocID="{1F917CC0-F8BF-EC46-AC87-43BEA889B8B8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EDC71B-8BF9-FB49-A7E3-EFABDF4BEDDA}" type="pres">
      <dgm:prSet presAssocID="{1F917CC0-F8BF-EC46-AC87-43BEA889B8B8}" presName="parTransTwo" presStyleCnt="0"/>
      <dgm:spPr/>
    </dgm:pt>
    <dgm:pt modelId="{0FB4CF54-5312-EC44-8BBF-1B8E1E26DA8F}" type="pres">
      <dgm:prSet presAssocID="{1F917CC0-F8BF-EC46-AC87-43BEA889B8B8}" presName="horzTwo" presStyleCnt="0"/>
      <dgm:spPr/>
    </dgm:pt>
    <dgm:pt modelId="{86BFE500-FBD7-1F4A-93EE-C50D251E71BB}" type="pres">
      <dgm:prSet presAssocID="{13EDFA89-B5CD-E94F-BCD2-2DA88803A25D}" presName="vertThree" presStyleCnt="0"/>
      <dgm:spPr/>
    </dgm:pt>
    <dgm:pt modelId="{81CFA253-ED31-B64B-8276-8C5D8D3977AE}" type="pres">
      <dgm:prSet presAssocID="{13EDFA89-B5CD-E94F-BCD2-2DA88803A25D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3484AD-2BD2-E044-A91F-E679D7E96860}" type="pres">
      <dgm:prSet presAssocID="{13EDFA89-B5CD-E94F-BCD2-2DA88803A25D}" presName="parTransThree" presStyleCnt="0"/>
      <dgm:spPr/>
    </dgm:pt>
    <dgm:pt modelId="{C603C2A7-C818-1D4D-9DAD-6BC50CF02BBD}" type="pres">
      <dgm:prSet presAssocID="{13EDFA89-B5CD-E94F-BCD2-2DA88803A25D}" presName="horzThree" presStyleCnt="0"/>
      <dgm:spPr/>
    </dgm:pt>
    <dgm:pt modelId="{6FC35C27-7AEC-CF4B-ADB8-2636FB2CA341}" type="pres">
      <dgm:prSet presAssocID="{4FA40465-BBA7-7440-8437-50E76530A211}" presName="vertFour" presStyleCnt="0">
        <dgm:presLayoutVars>
          <dgm:chPref val="3"/>
        </dgm:presLayoutVars>
      </dgm:prSet>
      <dgm:spPr/>
    </dgm:pt>
    <dgm:pt modelId="{B0EACDD3-19AC-0643-ADB1-AAE4099F11DC}" type="pres">
      <dgm:prSet presAssocID="{4FA40465-BBA7-7440-8437-50E76530A211}" presName="txFour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DA387B-BC4A-2045-A8B2-D000C3045AE6}" type="pres">
      <dgm:prSet presAssocID="{4FA40465-BBA7-7440-8437-50E76530A211}" presName="horzFour" presStyleCnt="0"/>
      <dgm:spPr/>
    </dgm:pt>
    <dgm:pt modelId="{6D365309-8093-3446-8322-01000B584F63}" type="pres">
      <dgm:prSet presAssocID="{4CAA5875-8AA4-2A47-9325-F5C0FC7513E4}" presName="sibSpaceFour" presStyleCnt="0"/>
      <dgm:spPr/>
    </dgm:pt>
    <dgm:pt modelId="{AD06EDA4-B387-2142-B652-7AA2A3B35F5C}" type="pres">
      <dgm:prSet presAssocID="{4FD409BE-0CB5-1147-B54A-F96B39DACA9D}" presName="vertFour" presStyleCnt="0">
        <dgm:presLayoutVars>
          <dgm:chPref val="3"/>
        </dgm:presLayoutVars>
      </dgm:prSet>
      <dgm:spPr/>
    </dgm:pt>
    <dgm:pt modelId="{A38C3A78-8DC2-C749-AA12-1B9C8763E5B7}" type="pres">
      <dgm:prSet presAssocID="{4FD409BE-0CB5-1147-B54A-F96B39DACA9D}" presName="txFour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C8D0D7-482F-B04D-80CF-2D92754CAEE4}" type="pres">
      <dgm:prSet presAssocID="{4FD409BE-0CB5-1147-B54A-F96B39DACA9D}" presName="horzFour" presStyleCnt="0"/>
      <dgm:spPr/>
    </dgm:pt>
    <dgm:pt modelId="{2E70442E-CF83-2A4A-8C91-F1EC93B5B3C0}" type="pres">
      <dgm:prSet presAssocID="{95145215-7B1C-4F46-8A26-81EE4614EFC6}" presName="sibSpaceThree" presStyleCnt="0"/>
      <dgm:spPr/>
    </dgm:pt>
    <dgm:pt modelId="{C1B7411F-0E4A-A04C-A860-497949C85624}" type="pres">
      <dgm:prSet presAssocID="{1EDCB6B8-6A69-2A4A-9488-8335F7A999EB}" presName="vertThree" presStyleCnt="0"/>
      <dgm:spPr/>
    </dgm:pt>
    <dgm:pt modelId="{F4214A4C-C74B-5341-A949-4E347775E2F2}" type="pres">
      <dgm:prSet presAssocID="{1EDCB6B8-6A69-2A4A-9488-8335F7A999EB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E54136-E69C-2B44-99BA-C56E9A92B088}" type="pres">
      <dgm:prSet presAssocID="{1EDCB6B8-6A69-2A4A-9488-8335F7A999EB}" presName="horzThree" presStyleCnt="0"/>
      <dgm:spPr/>
    </dgm:pt>
  </dgm:ptLst>
  <dgm:cxnLst>
    <dgm:cxn modelId="{A9275B59-0F9C-CD42-805C-3795CCE18D92}" type="presOf" srcId="{1EDCB6B8-6A69-2A4A-9488-8335F7A999EB}" destId="{F4214A4C-C74B-5341-A949-4E347775E2F2}" srcOrd="0" destOrd="0" presId="urn:microsoft.com/office/officeart/2005/8/layout/hierarchy4"/>
    <dgm:cxn modelId="{EBA5FC60-18AD-9F4D-A0C1-2B6B154AD9BC}" type="presOf" srcId="{4FA40465-BBA7-7440-8437-50E76530A211}" destId="{B0EACDD3-19AC-0643-ADB1-AAE4099F11DC}" srcOrd="0" destOrd="0" presId="urn:microsoft.com/office/officeart/2005/8/layout/hierarchy4"/>
    <dgm:cxn modelId="{2EBE26D0-8393-AF41-AC91-CE29C7F28E5E}" type="presOf" srcId="{4FD409BE-0CB5-1147-B54A-F96B39DACA9D}" destId="{A38C3A78-8DC2-C749-AA12-1B9C8763E5B7}" srcOrd="0" destOrd="0" presId="urn:microsoft.com/office/officeart/2005/8/layout/hierarchy4"/>
    <dgm:cxn modelId="{CBCEE0B9-B2D6-A243-BD5C-6A9E5529A637}" srcId="{331FC70D-FC77-D949-8BFB-1AE1EE342B9E}" destId="{1F917CC0-F8BF-EC46-AC87-43BEA889B8B8}" srcOrd="0" destOrd="0" parTransId="{EE7C7416-D58C-FC44-8643-1114236B2789}" sibTransId="{BE132A2B-145F-3B4F-A3A2-2ED05D7800C9}"/>
    <dgm:cxn modelId="{77215D4F-E953-2740-B9B4-27DD35F1188E}" type="presOf" srcId="{331FC70D-FC77-D949-8BFB-1AE1EE342B9E}" destId="{B4C406B6-EEF4-004F-A2B8-2820251AA658}" srcOrd="0" destOrd="0" presId="urn:microsoft.com/office/officeart/2005/8/layout/hierarchy4"/>
    <dgm:cxn modelId="{C8BBF676-08F7-994B-9C6B-5EE19BFC3E66}" srcId="{B758CE82-C627-C34A-BC0F-3D7123B290DB}" destId="{331FC70D-FC77-D949-8BFB-1AE1EE342B9E}" srcOrd="0" destOrd="0" parTransId="{09F0F3EB-594D-8542-B15D-3602CD10C610}" sibTransId="{B4B42014-C473-1D43-BF7C-BB1EE43E3A50}"/>
    <dgm:cxn modelId="{6A33EEF0-A0D2-4D4B-BE8B-5A209978FDBE}" type="presOf" srcId="{1F917CC0-F8BF-EC46-AC87-43BEA889B8B8}" destId="{EE18409E-8B07-2348-9063-D405CC9D7E74}" srcOrd="0" destOrd="0" presId="urn:microsoft.com/office/officeart/2005/8/layout/hierarchy4"/>
    <dgm:cxn modelId="{91FA5893-1DCC-B64E-A367-E106E3D6E17D}" srcId="{1F917CC0-F8BF-EC46-AC87-43BEA889B8B8}" destId="{13EDFA89-B5CD-E94F-BCD2-2DA88803A25D}" srcOrd="0" destOrd="0" parTransId="{E5FC0F5F-7338-CC42-BB16-7CE961252441}" sibTransId="{95145215-7B1C-4F46-8A26-81EE4614EFC6}"/>
    <dgm:cxn modelId="{DC07109E-99AC-144C-AB3D-8224E5B1096C}" srcId="{13EDFA89-B5CD-E94F-BCD2-2DA88803A25D}" destId="{4FD409BE-0CB5-1147-B54A-F96B39DACA9D}" srcOrd="1" destOrd="0" parTransId="{95E669B7-53FD-8D43-AF2A-D146139C1FA3}" sibTransId="{8767C619-6252-F744-9062-68D6B29F017B}"/>
    <dgm:cxn modelId="{3EC3E6F7-43FA-EA4D-A2CF-B1F52D39611E}" type="presOf" srcId="{13EDFA89-B5CD-E94F-BCD2-2DA88803A25D}" destId="{81CFA253-ED31-B64B-8276-8C5D8D3977AE}" srcOrd="0" destOrd="0" presId="urn:microsoft.com/office/officeart/2005/8/layout/hierarchy4"/>
    <dgm:cxn modelId="{F76723FB-BD96-7746-A633-8133A0A9C4AE}" type="presOf" srcId="{B758CE82-C627-C34A-BC0F-3D7123B290DB}" destId="{ADEB5A8B-7265-5F4F-9B42-981310A74D5D}" srcOrd="0" destOrd="0" presId="urn:microsoft.com/office/officeart/2005/8/layout/hierarchy4"/>
    <dgm:cxn modelId="{38D88796-9493-CB46-B983-12F97FEB2849}" srcId="{1F917CC0-F8BF-EC46-AC87-43BEA889B8B8}" destId="{1EDCB6B8-6A69-2A4A-9488-8335F7A999EB}" srcOrd="1" destOrd="0" parTransId="{18082E73-C6B6-6D4C-BD51-1AEBCD273391}" sibTransId="{6656F992-4F20-4C44-AC6C-8F0B67C5B93C}"/>
    <dgm:cxn modelId="{778C20C3-7D50-6448-81C4-700F1D6E948E}" srcId="{13EDFA89-B5CD-E94F-BCD2-2DA88803A25D}" destId="{4FA40465-BBA7-7440-8437-50E76530A211}" srcOrd="0" destOrd="0" parTransId="{AE0A6053-9099-0F4E-98E5-0CDCD7B5F4A3}" sibTransId="{4CAA5875-8AA4-2A47-9325-F5C0FC7513E4}"/>
    <dgm:cxn modelId="{79FA4B86-CBB4-9A49-A779-1765AB7ADBDE}" type="presParOf" srcId="{ADEB5A8B-7265-5F4F-9B42-981310A74D5D}" destId="{9F86177D-BD33-8F4B-B128-3A3C2CD678C7}" srcOrd="0" destOrd="0" presId="urn:microsoft.com/office/officeart/2005/8/layout/hierarchy4"/>
    <dgm:cxn modelId="{E7FD1283-956B-A544-94DA-2273E2D78E45}" type="presParOf" srcId="{9F86177D-BD33-8F4B-B128-3A3C2CD678C7}" destId="{B4C406B6-EEF4-004F-A2B8-2820251AA658}" srcOrd="0" destOrd="0" presId="urn:microsoft.com/office/officeart/2005/8/layout/hierarchy4"/>
    <dgm:cxn modelId="{A79FD42C-891E-EB42-9A2C-47A4B4F3CC3B}" type="presParOf" srcId="{9F86177D-BD33-8F4B-B128-3A3C2CD678C7}" destId="{FD863E13-066F-FB46-82AB-BE8506F30861}" srcOrd="1" destOrd="0" presId="urn:microsoft.com/office/officeart/2005/8/layout/hierarchy4"/>
    <dgm:cxn modelId="{54EBE4C6-64B2-B34B-9869-68049C5C080F}" type="presParOf" srcId="{9F86177D-BD33-8F4B-B128-3A3C2CD678C7}" destId="{6215F726-CE48-D64F-A3DF-2F1F40177E40}" srcOrd="2" destOrd="0" presId="urn:microsoft.com/office/officeart/2005/8/layout/hierarchy4"/>
    <dgm:cxn modelId="{9CFFFAA6-D2AC-8E4A-BDA0-9706E9F407FB}" type="presParOf" srcId="{6215F726-CE48-D64F-A3DF-2F1F40177E40}" destId="{E909DAA0-78A4-BC40-ADC7-53AA7B71A45F}" srcOrd="0" destOrd="0" presId="urn:microsoft.com/office/officeart/2005/8/layout/hierarchy4"/>
    <dgm:cxn modelId="{25F4EAE6-B638-1540-AABF-0B93CFF08B1F}" type="presParOf" srcId="{E909DAA0-78A4-BC40-ADC7-53AA7B71A45F}" destId="{EE18409E-8B07-2348-9063-D405CC9D7E74}" srcOrd="0" destOrd="0" presId="urn:microsoft.com/office/officeart/2005/8/layout/hierarchy4"/>
    <dgm:cxn modelId="{6D1B0A97-0A64-F243-A634-0A9D29C37160}" type="presParOf" srcId="{E909DAA0-78A4-BC40-ADC7-53AA7B71A45F}" destId="{35EDC71B-8BF9-FB49-A7E3-EFABDF4BEDDA}" srcOrd="1" destOrd="0" presId="urn:microsoft.com/office/officeart/2005/8/layout/hierarchy4"/>
    <dgm:cxn modelId="{00908097-9690-1E4C-ADC4-17944425B8E3}" type="presParOf" srcId="{E909DAA0-78A4-BC40-ADC7-53AA7B71A45F}" destId="{0FB4CF54-5312-EC44-8BBF-1B8E1E26DA8F}" srcOrd="2" destOrd="0" presId="urn:microsoft.com/office/officeart/2005/8/layout/hierarchy4"/>
    <dgm:cxn modelId="{3F4CBFE5-CFE3-D84A-AF24-527CCB5488DD}" type="presParOf" srcId="{0FB4CF54-5312-EC44-8BBF-1B8E1E26DA8F}" destId="{86BFE500-FBD7-1F4A-93EE-C50D251E71BB}" srcOrd="0" destOrd="0" presId="urn:microsoft.com/office/officeart/2005/8/layout/hierarchy4"/>
    <dgm:cxn modelId="{904F67DD-42D3-6E4E-AF58-BED16BDE935B}" type="presParOf" srcId="{86BFE500-FBD7-1F4A-93EE-C50D251E71BB}" destId="{81CFA253-ED31-B64B-8276-8C5D8D3977AE}" srcOrd="0" destOrd="0" presId="urn:microsoft.com/office/officeart/2005/8/layout/hierarchy4"/>
    <dgm:cxn modelId="{EA885A57-718E-9144-A719-111AC77C8314}" type="presParOf" srcId="{86BFE500-FBD7-1F4A-93EE-C50D251E71BB}" destId="{D83484AD-2BD2-E044-A91F-E679D7E96860}" srcOrd="1" destOrd="0" presId="urn:microsoft.com/office/officeart/2005/8/layout/hierarchy4"/>
    <dgm:cxn modelId="{DBFDC93D-3345-BC45-A3B6-AD3079B658DF}" type="presParOf" srcId="{86BFE500-FBD7-1F4A-93EE-C50D251E71BB}" destId="{C603C2A7-C818-1D4D-9DAD-6BC50CF02BBD}" srcOrd="2" destOrd="0" presId="urn:microsoft.com/office/officeart/2005/8/layout/hierarchy4"/>
    <dgm:cxn modelId="{206AD351-BD43-9546-85E6-DFFEFE456D4A}" type="presParOf" srcId="{C603C2A7-C818-1D4D-9DAD-6BC50CF02BBD}" destId="{6FC35C27-7AEC-CF4B-ADB8-2636FB2CA341}" srcOrd="0" destOrd="0" presId="urn:microsoft.com/office/officeart/2005/8/layout/hierarchy4"/>
    <dgm:cxn modelId="{FE55DD20-9D4A-E749-B788-A114BA0C848F}" type="presParOf" srcId="{6FC35C27-7AEC-CF4B-ADB8-2636FB2CA341}" destId="{B0EACDD3-19AC-0643-ADB1-AAE4099F11DC}" srcOrd="0" destOrd="0" presId="urn:microsoft.com/office/officeart/2005/8/layout/hierarchy4"/>
    <dgm:cxn modelId="{536AD8E6-3006-A244-837C-D6683A03D4AF}" type="presParOf" srcId="{6FC35C27-7AEC-CF4B-ADB8-2636FB2CA341}" destId="{DCDA387B-BC4A-2045-A8B2-D000C3045AE6}" srcOrd="1" destOrd="0" presId="urn:microsoft.com/office/officeart/2005/8/layout/hierarchy4"/>
    <dgm:cxn modelId="{802A1E5F-8E6E-FB4D-BB60-F272661FFC88}" type="presParOf" srcId="{C603C2A7-C818-1D4D-9DAD-6BC50CF02BBD}" destId="{6D365309-8093-3446-8322-01000B584F63}" srcOrd="1" destOrd="0" presId="urn:microsoft.com/office/officeart/2005/8/layout/hierarchy4"/>
    <dgm:cxn modelId="{15709B7C-A938-754D-9F5B-D26750C2C72E}" type="presParOf" srcId="{C603C2A7-C818-1D4D-9DAD-6BC50CF02BBD}" destId="{AD06EDA4-B387-2142-B652-7AA2A3B35F5C}" srcOrd="2" destOrd="0" presId="urn:microsoft.com/office/officeart/2005/8/layout/hierarchy4"/>
    <dgm:cxn modelId="{4E411A48-843D-C749-BC02-9963448D5CD2}" type="presParOf" srcId="{AD06EDA4-B387-2142-B652-7AA2A3B35F5C}" destId="{A38C3A78-8DC2-C749-AA12-1B9C8763E5B7}" srcOrd="0" destOrd="0" presId="urn:microsoft.com/office/officeart/2005/8/layout/hierarchy4"/>
    <dgm:cxn modelId="{BCADBFF8-9392-ED40-ACE0-2CE536150005}" type="presParOf" srcId="{AD06EDA4-B387-2142-B652-7AA2A3B35F5C}" destId="{D6C8D0D7-482F-B04D-80CF-2D92754CAEE4}" srcOrd="1" destOrd="0" presId="urn:microsoft.com/office/officeart/2005/8/layout/hierarchy4"/>
    <dgm:cxn modelId="{F78A1D03-8D3A-3E4B-9640-7D73E010BAF4}" type="presParOf" srcId="{0FB4CF54-5312-EC44-8BBF-1B8E1E26DA8F}" destId="{2E70442E-CF83-2A4A-8C91-F1EC93B5B3C0}" srcOrd="1" destOrd="0" presId="urn:microsoft.com/office/officeart/2005/8/layout/hierarchy4"/>
    <dgm:cxn modelId="{726FC64B-0DDF-FB48-8659-C829AA04BF26}" type="presParOf" srcId="{0FB4CF54-5312-EC44-8BBF-1B8E1E26DA8F}" destId="{C1B7411F-0E4A-A04C-A860-497949C85624}" srcOrd="2" destOrd="0" presId="urn:microsoft.com/office/officeart/2005/8/layout/hierarchy4"/>
    <dgm:cxn modelId="{A5C716B8-5CBB-2F40-ACCE-AA6647DB2EBA}" type="presParOf" srcId="{C1B7411F-0E4A-A04C-A860-497949C85624}" destId="{F4214A4C-C74B-5341-A949-4E347775E2F2}" srcOrd="0" destOrd="0" presId="urn:microsoft.com/office/officeart/2005/8/layout/hierarchy4"/>
    <dgm:cxn modelId="{04BD8539-1D3C-2847-9C40-7BBEFDCD286E}" type="presParOf" srcId="{C1B7411F-0E4A-A04C-A860-497949C85624}" destId="{A2E54136-E69C-2B44-99BA-C56E9A92B08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22DA2D-281D-8A4C-BE93-ED1797E2BC33}" type="doc">
      <dgm:prSet loTypeId="urn:microsoft.com/office/officeart/2005/8/layout/process2" loCatId="" qsTypeId="urn:microsoft.com/office/officeart/2005/8/quickstyle/simple1" qsCatId="simple" csTypeId="urn:microsoft.com/office/officeart/2005/8/colors/colorful4" csCatId="colorful" phldr="1"/>
      <dgm:spPr/>
    </dgm:pt>
    <dgm:pt modelId="{3EE406A8-801E-9A46-B790-2110803627E6}">
      <dgm:prSet phldrT="[Text]" custT="1"/>
      <dgm:spPr/>
      <dgm:t>
        <a:bodyPr/>
        <a:lstStyle/>
        <a:p>
          <a:r>
            <a:rPr lang="en-US" sz="2000" b="1">
              <a:latin typeface="Consolas"/>
              <a:cs typeface="Consolas"/>
            </a:rPr>
            <a:t>Map</a:t>
          </a:r>
          <a:r>
            <a:rPr lang="en-US" sz="2000">
              <a:latin typeface="Consolas"/>
              <a:cs typeface="Consolas"/>
            </a:rPr>
            <a:t>(k1, v1)</a:t>
          </a:r>
        </a:p>
      </dgm:t>
    </dgm:pt>
    <dgm:pt modelId="{2A4F4F95-15ED-D740-AB47-1B1A2684E1D2}" type="parTrans" cxnId="{7F3002F3-56F5-AE4A-AF73-1EBC662D77E7}">
      <dgm:prSet/>
      <dgm:spPr/>
      <dgm:t>
        <a:bodyPr/>
        <a:lstStyle/>
        <a:p>
          <a:endParaRPr lang="en-US" sz="2000">
            <a:latin typeface="Consolas"/>
            <a:cs typeface="Consolas"/>
          </a:endParaRPr>
        </a:p>
      </dgm:t>
    </dgm:pt>
    <dgm:pt modelId="{88329E94-02D8-454C-8520-EBE513BB2BFE}" type="sibTrans" cxnId="{7F3002F3-56F5-AE4A-AF73-1EBC662D77E7}">
      <dgm:prSet custT="1"/>
      <dgm:spPr/>
      <dgm:t>
        <a:bodyPr/>
        <a:lstStyle/>
        <a:p>
          <a:endParaRPr lang="en-US" sz="2000">
            <a:latin typeface="Consolas"/>
            <a:cs typeface="Consolas"/>
          </a:endParaRPr>
        </a:p>
      </dgm:t>
    </dgm:pt>
    <dgm:pt modelId="{092304D9-D3BD-1345-899E-E9F94E3FFE77}">
      <dgm:prSet phldrT="[Text]" custT="1"/>
      <dgm:spPr/>
      <dgm:t>
        <a:bodyPr/>
        <a:lstStyle/>
        <a:p>
          <a:r>
            <a:rPr lang="en-US" sz="2000">
              <a:latin typeface="Consolas"/>
              <a:cs typeface="Consolas"/>
            </a:rPr>
            <a:t>list(k2,v2)</a:t>
          </a:r>
        </a:p>
      </dgm:t>
    </dgm:pt>
    <dgm:pt modelId="{8DDD2D3E-1ED0-3A47-A4AB-36A87C41CB3D}" type="parTrans" cxnId="{71DB5FF0-2D8A-434E-A19F-F0D23326F7DB}">
      <dgm:prSet/>
      <dgm:spPr/>
      <dgm:t>
        <a:bodyPr/>
        <a:lstStyle/>
        <a:p>
          <a:endParaRPr lang="en-US" sz="2000">
            <a:latin typeface="Consolas"/>
            <a:cs typeface="Consolas"/>
          </a:endParaRPr>
        </a:p>
      </dgm:t>
    </dgm:pt>
    <dgm:pt modelId="{E0009163-67A8-DA44-9FE5-89B68050136A}" type="sibTrans" cxnId="{71DB5FF0-2D8A-434E-A19F-F0D23326F7DB}">
      <dgm:prSet custT="1"/>
      <dgm:spPr/>
      <dgm:t>
        <a:bodyPr/>
        <a:lstStyle/>
        <a:p>
          <a:endParaRPr lang="en-US" sz="2000">
            <a:latin typeface="Consolas"/>
            <a:cs typeface="Consolas"/>
          </a:endParaRPr>
        </a:p>
      </dgm:t>
    </dgm:pt>
    <dgm:pt modelId="{D473B6E2-E6EB-A64B-8886-B5FB2AA7524C}">
      <dgm:prSet phldrT="[Text]" custT="1"/>
      <dgm:spPr/>
      <dgm:t>
        <a:bodyPr/>
        <a:lstStyle/>
        <a:p>
          <a:r>
            <a:rPr lang="en-US" sz="2000" b="1">
              <a:latin typeface="Consolas"/>
              <a:cs typeface="Consolas"/>
            </a:rPr>
            <a:t>Reduce</a:t>
          </a:r>
          <a:r>
            <a:rPr lang="en-US" sz="2000">
              <a:latin typeface="Consolas"/>
              <a:cs typeface="Consolas"/>
            </a:rPr>
            <a:t>(k2, list(v2))</a:t>
          </a:r>
        </a:p>
      </dgm:t>
    </dgm:pt>
    <dgm:pt modelId="{F6FDCF17-C7DB-2C4C-AD2F-4F98FA3708B6}" type="parTrans" cxnId="{2D863A17-BA32-794A-80E9-7E53FDFC19AB}">
      <dgm:prSet/>
      <dgm:spPr/>
      <dgm:t>
        <a:bodyPr/>
        <a:lstStyle/>
        <a:p>
          <a:endParaRPr lang="en-US" sz="2000">
            <a:latin typeface="Consolas"/>
            <a:cs typeface="Consolas"/>
          </a:endParaRPr>
        </a:p>
      </dgm:t>
    </dgm:pt>
    <dgm:pt modelId="{F498CB26-5B63-EF4A-B6D2-8FB0AD6EA5C2}" type="sibTrans" cxnId="{2D863A17-BA32-794A-80E9-7E53FDFC19AB}">
      <dgm:prSet custT="1"/>
      <dgm:spPr/>
      <dgm:t>
        <a:bodyPr/>
        <a:lstStyle/>
        <a:p>
          <a:endParaRPr lang="en-US" sz="2000">
            <a:latin typeface="Consolas"/>
            <a:cs typeface="Consolas"/>
          </a:endParaRPr>
        </a:p>
      </dgm:t>
    </dgm:pt>
    <dgm:pt modelId="{D6D2E3F7-2C66-E840-90D6-00380CECB628}">
      <dgm:prSet phldrT="[Text]" custT="1"/>
      <dgm:spPr/>
      <dgm:t>
        <a:bodyPr/>
        <a:lstStyle/>
        <a:p>
          <a:r>
            <a:rPr lang="en-US" sz="2000">
              <a:latin typeface="Consolas"/>
              <a:cs typeface="Consolas"/>
            </a:rPr>
            <a:t>list(v3)</a:t>
          </a:r>
        </a:p>
      </dgm:t>
    </dgm:pt>
    <dgm:pt modelId="{70A3CADD-4BD6-E64A-B4FB-7DDD39625142}" type="parTrans" cxnId="{A13D6003-1F63-0A45-9975-D7F6552F3EC0}">
      <dgm:prSet/>
      <dgm:spPr/>
      <dgm:t>
        <a:bodyPr/>
        <a:lstStyle/>
        <a:p>
          <a:endParaRPr lang="en-US" sz="2000">
            <a:latin typeface="Consolas"/>
            <a:cs typeface="Consolas"/>
          </a:endParaRPr>
        </a:p>
      </dgm:t>
    </dgm:pt>
    <dgm:pt modelId="{00E63038-8881-D049-B16A-5A1787A136DB}" type="sibTrans" cxnId="{A13D6003-1F63-0A45-9975-D7F6552F3EC0}">
      <dgm:prSet/>
      <dgm:spPr/>
      <dgm:t>
        <a:bodyPr/>
        <a:lstStyle/>
        <a:p>
          <a:endParaRPr lang="en-US" sz="2000">
            <a:latin typeface="Consolas"/>
            <a:cs typeface="Consolas"/>
          </a:endParaRPr>
        </a:p>
      </dgm:t>
    </dgm:pt>
    <dgm:pt modelId="{28F4C5B1-3AC6-7E41-85F9-3310F6791819}" type="pres">
      <dgm:prSet presAssocID="{E922DA2D-281D-8A4C-BE93-ED1797E2BC33}" presName="linearFlow" presStyleCnt="0">
        <dgm:presLayoutVars>
          <dgm:resizeHandles val="exact"/>
        </dgm:presLayoutVars>
      </dgm:prSet>
      <dgm:spPr/>
    </dgm:pt>
    <dgm:pt modelId="{CE257A3C-4566-6649-AE7B-B699D045EF22}" type="pres">
      <dgm:prSet presAssocID="{3EE406A8-801E-9A46-B790-2110803627E6}" presName="node" presStyleLbl="node1" presStyleIdx="0" presStyleCnt="4" custScaleX="2064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01E27E-7537-044D-BAE7-F9674B5F2187}" type="pres">
      <dgm:prSet presAssocID="{88329E94-02D8-454C-8520-EBE513BB2BF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C5D9F696-FD89-E948-8E56-A03C5F8E23F4}" type="pres">
      <dgm:prSet presAssocID="{88329E94-02D8-454C-8520-EBE513BB2BF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BA20C77-B809-3945-BD6E-790091827B7C}" type="pres">
      <dgm:prSet presAssocID="{092304D9-D3BD-1345-899E-E9F94E3FFE77}" presName="node" presStyleLbl="node1" presStyleIdx="1" presStyleCnt="4" custScaleX="2071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89F0D5-9576-6F4C-A7A1-3C008A3E7032}" type="pres">
      <dgm:prSet presAssocID="{E0009163-67A8-DA44-9FE5-89B68050136A}" presName="sibTrans" presStyleLbl="sibTrans2D1" presStyleIdx="1" presStyleCnt="3"/>
      <dgm:spPr/>
      <dgm:t>
        <a:bodyPr/>
        <a:lstStyle/>
        <a:p>
          <a:endParaRPr lang="en-US"/>
        </a:p>
      </dgm:t>
    </dgm:pt>
    <dgm:pt modelId="{FC5DB84D-8F80-3042-8DAC-9AEE24FF3825}" type="pres">
      <dgm:prSet presAssocID="{E0009163-67A8-DA44-9FE5-89B68050136A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1493455F-BD31-9346-A3BB-C59CD2330FBB}" type="pres">
      <dgm:prSet presAssocID="{D473B6E2-E6EB-A64B-8886-B5FB2AA7524C}" presName="node" presStyleLbl="node1" presStyleIdx="2" presStyleCnt="4" custScaleX="2064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4D2634-4D79-9B46-87FC-72ACDED57CC1}" type="pres">
      <dgm:prSet presAssocID="{F498CB26-5B63-EF4A-B6D2-8FB0AD6EA5C2}" presName="sibTrans" presStyleLbl="sibTrans2D1" presStyleIdx="2" presStyleCnt="3"/>
      <dgm:spPr/>
      <dgm:t>
        <a:bodyPr/>
        <a:lstStyle/>
        <a:p>
          <a:endParaRPr lang="en-US"/>
        </a:p>
      </dgm:t>
    </dgm:pt>
    <dgm:pt modelId="{59B9A2D7-959B-484C-8A1D-34F882306935}" type="pres">
      <dgm:prSet presAssocID="{F498CB26-5B63-EF4A-B6D2-8FB0AD6EA5C2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A74C1E6D-9AD9-6740-BC31-2AD28FACF90B}" type="pres">
      <dgm:prSet presAssocID="{D6D2E3F7-2C66-E840-90D6-00380CECB628}" presName="node" presStyleLbl="node1" presStyleIdx="3" presStyleCnt="4" custScaleX="2064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A2B112-2E0E-8F46-A86A-3685B42887D0}" type="presOf" srcId="{092304D9-D3BD-1345-899E-E9F94E3FFE77}" destId="{CBA20C77-B809-3945-BD6E-790091827B7C}" srcOrd="0" destOrd="0" presId="urn:microsoft.com/office/officeart/2005/8/layout/process2"/>
    <dgm:cxn modelId="{B9218CA9-C1A4-4D4B-99A8-64DE99D42D4E}" type="presOf" srcId="{D473B6E2-E6EB-A64B-8886-B5FB2AA7524C}" destId="{1493455F-BD31-9346-A3BB-C59CD2330FBB}" srcOrd="0" destOrd="0" presId="urn:microsoft.com/office/officeart/2005/8/layout/process2"/>
    <dgm:cxn modelId="{990CCC56-48D9-FF46-8D51-3940F7D0D90A}" type="presOf" srcId="{3EE406A8-801E-9A46-B790-2110803627E6}" destId="{CE257A3C-4566-6649-AE7B-B699D045EF22}" srcOrd="0" destOrd="0" presId="urn:microsoft.com/office/officeart/2005/8/layout/process2"/>
    <dgm:cxn modelId="{D6ADB5BE-267D-E04A-914C-4740C3B10215}" type="presOf" srcId="{F498CB26-5B63-EF4A-B6D2-8FB0AD6EA5C2}" destId="{B64D2634-4D79-9B46-87FC-72ACDED57CC1}" srcOrd="0" destOrd="0" presId="urn:microsoft.com/office/officeart/2005/8/layout/process2"/>
    <dgm:cxn modelId="{A13D6003-1F63-0A45-9975-D7F6552F3EC0}" srcId="{E922DA2D-281D-8A4C-BE93-ED1797E2BC33}" destId="{D6D2E3F7-2C66-E840-90D6-00380CECB628}" srcOrd="3" destOrd="0" parTransId="{70A3CADD-4BD6-E64A-B4FB-7DDD39625142}" sibTransId="{00E63038-8881-D049-B16A-5A1787A136DB}"/>
    <dgm:cxn modelId="{A27AB4C1-C04E-084D-9C3D-779B8865631E}" type="presOf" srcId="{D6D2E3F7-2C66-E840-90D6-00380CECB628}" destId="{A74C1E6D-9AD9-6740-BC31-2AD28FACF90B}" srcOrd="0" destOrd="0" presId="urn:microsoft.com/office/officeart/2005/8/layout/process2"/>
    <dgm:cxn modelId="{7F3002F3-56F5-AE4A-AF73-1EBC662D77E7}" srcId="{E922DA2D-281D-8A4C-BE93-ED1797E2BC33}" destId="{3EE406A8-801E-9A46-B790-2110803627E6}" srcOrd="0" destOrd="0" parTransId="{2A4F4F95-15ED-D740-AB47-1B1A2684E1D2}" sibTransId="{88329E94-02D8-454C-8520-EBE513BB2BFE}"/>
    <dgm:cxn modelId="{E31841C1-571B-1048-BC44-D2E3BD34EDBF}" type="presOf" srcId="{88329E94-02D8-454C-8520-EBE513BB2BFE}" destId="{C5D9F696-FD89-E948-8E56-A03C5F8E23F4}" srcOrd="1" destOrd="0" presId="urn:microsoft.com/office/officeart/2005/8/layout/process2"/>
    <dgm:cxn modelId="{5B160E2C-821B-5341-B172-52934D529CD8}" type="presOf" srcId="{F498CB26-5B63-EF4A-B6D2-8FB0AD6EA5C2}" destId="{59B9A2D7-959B-484C-8A1D-34F882306935}" srcOrd="1" destOrd="0" presId="urn:microsoft.com/office/officeart/2005/8/layout/process2"/>
    <dgm:cxn modelId="{71DB5FF0-2D8A-434E-A19F-F0D23326F7DB}" srcId="{E922DA2D-281D-8A4C-BE93-ED1797E2BC33}" destId="{092304D9-D3BD-1345-899E-E9F94E3FFE77}" srcOrd="1" destOrd="0" parTransId="{8DDD2D3E-1ED0-3A47-A4AB-36A87C41CB3D}" sibTransId="{E0009163-67A8-DA44-9FE5-89B68050136A}"/>
    <dgm:cxn modelId="{991CCAA3-FC3D-A745-BBD7-3AF88A1F4C6C}" type="presOf" srcId="{E0009163-67A8-DA44-9FE5-89B68050136A}" destId="{FC5DB84D-8F80-3042-8DAC-9AEE24FF3825}" srcOrd="1" destOrd="0" presId="urn:microsoft.com/office/officeart/2005/8/layout/process2"/>
    <dgm:cxn modelId="{92C1E009-7683-7944-A6FD-0F53FF99D194}" type="presOf" srcId="{88329E94-02D8-454C-8520-EBE513BB2BFE}" destId="{5901E27E-7537-044D-BAE7-F9674B5F2187}" srcOrd="0" destOrd="0" presId="urn:microsoft.com/office/officeart/2005/8/layout/process2"/>
    <dgm:cxn modelId="{0692980A-FA93-0A43-8CFB-BA33C6301475}" type="presOf" srcId="{E0009163-67A8-DA44-9FE5-89B68050136A}" destId="{4D89F0D5-9576-6F4C-A7A1-3C008A3E7032}" srcOrd="0" destOrd="0" presId="urn:microsoft.com/office/officeart/2005/8/layout/process2"/>
    <dgm:cxn modelId="{EFA61D81-1831-8743-880B-EAE362DD7136}" type="presOf" srcId="{E922DA2D-281D-8A4C-BE93-ED1797E2BC33}" destId="{28F4C5B1-3AC6-7E41-85F9-3310F6791819}" srcOrd="0" destOrd="0" presId="urn:microsoft.com/office/officeart/2005/8/layout/process2"/>
    <dgm:cxn modelId="{2D863A17-BA32-794A-80E9-7E53FDFC19AB}" srcId="{E922DA2D-281D-8A4C-BE93-ED1797E2BC33}" destId="{D473B6E2-E6EB-A64B-8886-B5FB2AA7524C}" srcOrd="2" destOrd="0" parTransId="{F6FDCF17-C7DB-2C4C-AD2F-4F98FA3708B6}" sibTransId="{F498CB26-5B63-EF4A-B6D2-8FB0AD6EA5C2}"/>
    <dgm:cxn modelId="{87BE9EFB-C974-E64C-A095-F024C5F89EAE}" type="presParOf" srcId="{28F4C5B1-3AC6-7E41-85F9-3310F6791819}" destId="{CE257A3C-4566-6649-AE7B-B699D045EF22}" srcOrd="0" destOrd="0" presId="urn:microsoft.com/office/officeart/2005/8/layout/process2"/>
    <dgm:cxn modelId="{F81E704F-4DFC-9247-A972-18F46FF2DE14}" type="presParOf" srcId="{28F4C5B1-3AC6-7E41-85F9-3310F6791819}" destId="{5901E27E-7537-044D-BAE7-F9674B5F2187}" srcOrd="1" destOrd="0" presId="urn:microsoft.com/office/officeart/2005/8/layout/process2"/>
    <dgm:cxn modelId="{B21F1D76-A6EB-6A40-9F61-462EE8304D06}" type="presParOf" srcId="{5901E27E-7537-044D-BAE7-F9674B5F2187}" destId="{C5D9F696-FD89-E948-8E56-A03C5F8E23F4}" srcOrd="0" destOrd="0" presId="urn:microsoft.com/office/officeart/2005/8/layout/process2"/>
    <dgm:cxn modelId="{B4065DB6-E7EA-E040-AFF0-A6A1133670E3}" type="presParOf" srcId="{28F4C5B1-3AC6-7E41-85F9-3310F6791819}" destId="{CBA20C77-B809-3945-BD6E-790091827B7C}" srcOrd="2" destOrd="0" presId="urn:microsoft.com/office/officeart/2005/8/layout/process2"/>
    <dgm:cxn modelId="{EA35580A-3AB9-BD40-8220-85B7DE98FB9E}" type="presParOf" srcId="{28F4C5B1-3AC6-7E41-85F9-3310F6791819}" destId="{4D89F0D5-9576-6F4C-A7A1-3C008A3E7032}" srcOrd="3" destOrd="0" presId="urn:microsoft.com/office/officeart/2005/8/layout/process2"/>
    <dgm:cxn modelId="{261CA9FB-93F7-B44A-8459-99C8FB52EF88}" type="presParOf" srcId="{4D89F0D5-9576-6F4C-A7A1-3C008A3E7032}" destId="{FC5DB84D-8F80-3042-8DAC-9AEE24FF3825}" srcOrd="0" destOrd="0" presId="urn:microsoft.com/office/officeart/2005/8/layout/process2"/>
    <dgm:cxn modelId="{ECFC5848-7655-DF4C-AF59-50629070A5BE}" type="presParOf" srcId="{28F4C5B1-3AC6-7E41-85F9-3310F6791819}" destId="{1493455F-BD31-9346-A3BB-C59CD2330FBB}" srcOrd="4" destOrd="0" presId="urn:microsoft.com/office/officeart/2005/8/layout/process2"/>
    <dgm:cxn modelId="{4597F37E-55B4-9249-87B3-A2EF04960C89}" type="presParOf" srcId="{28F4C5B1-3AC6-7E41-85F9-3310F6791819}" destId="{B64D2634-4D79-9B46-87FC-72ACDED57CC1}" srcOrd="5" destOrd="0" presId="urn:microsoft.com/office/officeart/2005/8/layout/process2"/>
    <dgm:cxn modelId="{C217F7FE-C5F3-1943-AAB6-E7A541B3A5FE}" type="presParOf" srcId="{B64D2634-4D79-9B46-87FC-72ACDED57CC1}" destId="{59B9A2D7-959B-484C-8A1D-34F882306935}" srcOrd="0" destOrd="0" presId="urn:microsoft.com/office/officeart/2005/8/layout/process2"/>
    <dgm:cxn modelId="{ED57E4AE-42A2-0D4F-A77D-09EF474D1C1B}" type="presParOf" srcId="{28F4C5B1-3AC6-7E41-85F9-3310F6791819}" destId="{A74C1E6D-9AD9-6740-BC31-2AD28FACF90B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43D86A-EBF3-3048-912D-35E6786643CC}" type="doc">
      <dgm:prSet loTypeId="urn:microsoft.com/office/officeart/2005/8/layout/lProcess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169A80-C5E7-5349-94F5-15BE3E3F6C1F}">
      <dgm:prSet phldrT="[Text]" custT="1"/>
      <dgm:spPr/>
      <dgm:t>
        <a:bodyPr/>
        <a:lstStyle/>
        <a:p>
          <a:r>
            <a:rPr lang="en-US" sz="3600"/>
            <a:t>Data</a:t>
          </a:r>
        </a:p>
      </dgm:t>
    </dgm:pt>
    <dgm:pt modelId="{DF01E6FE-DF3F-914D-B424-479ADF7C5EE7}" type="parTrans" cxnId="{01F64663-71E7-744B-A8C4-629F9F1237BC}">
      <dgm:prSet/>
      <dgm:spPr/>
      <dgm:t>
        <a:bodyPr/>
        <a:lstStyle/>
        <a:p>
          <a:endParaRPr lang="en-US"/>
        </a:p>
      </dgm:t>
    </dgm:pt>
    <dgm:pt modelId="{52BD2451-FDB9-724C-B232-A921096B71A2}" type="sibTrans" cxnId="{01F64663-71E7-744B-A8C4-629F9F1237BC}">
      <dgm:prSet/>
      <dgm:spPr/>
      <dgm:t>
        <a:bodyPr/>
        <a:lstStyle/>
        <a:p>
          <a:endParaRPr lang="en-US"/>
        </a:p>
      </dgm:t>
    </dgm:pt>
    <dgm:pt modelId="{218B95AE-D59E-A840-BF0E-48A04348A578}">
      <dgm:prSet phldrT="[Text]"/>
      <dgm:spPr/>
      <dgm:t>
        <a:bodyPr/>
        <a:lstStyle/>
        <a:p>
          <a:r>
            <a:rPr lang="en-US"/>
            <a:t>Read/Write MongoDB</a:t>
          </a:r>
        </a:p>
      </dgm:t>
    </dgm:pt>
    <dgm:pt modelId="{44765570-C573-8447-A34C-90A89A2ED8F3}" type="parTrans" cxnId="{571DD49D-E7D1-774C-AA1F-344AD2064F1A}">
      <dgm:prSet/>
      <dgm:spPr/>
      <dgm:t>
        <a:bodyPr/>
        <a:lstStyle/>
        <a:p>
          <a:endParaRPr lang="en-US"/>
        </a:p>
      </dgm:t>
    </dgm:pt>
    <dgm:pt modelId="{6D4096A4-9BAB-1C40-B0E9-DD133577347C}" type="sibTrans" cxnId="{571DD49D-E7D1-774C-AA1F-344AD2064F1A}">
      <dgm:prSet/>
      <dgm:spPr/>
      <dgm:t>
        <a:bodyPr/>
        <a:lstStyle/>
        <a:p>
          <a:endParaRPr lang="en-US"/>
        </a:p>
      </dgm:t>
    </dgm:pt>
    <dgm:pt modelId="{A0BEA886-D417-9445-9396-FB4ADB559BF7}">
      <dgm:prSet phldrT="[Text]"/>
      <dgm:spPr/>
      <dgm:t>
        <a:bodyPr/>
        <a:lstStyle/>
        <a:p>
          <a:r>
            <a:rPr lang="en-US"/>
            <a:t>Read/Write</a:t>
          </a:r>
          <a:br>
            <a:rPr lang="en-US"/>
          </a:br>
          <a:r>
            <a:rPr lang="en-US"/>
            <a:t>BSON</a:t>
          </a:r>
        </a:p>
      </dgm:t>
    </dgm:pt>
    <dgm:pt modelId="{2DCDEDAF-5F70-B64D-A3B9-5F94E008C6D2}" type="parTrans" cxnId="{860E49D2-D973-9343-A7DA-5FAD624F51CB}">
      <dgm:prSet/>
      <dgm:spPr/>
      <dgm:t>
        <a:bodyPr/>
        <a:lstStyle/>
        <a:p>
          <a:endParaRPr lang="en-US"/>
        </a:p>
      </dgm:t>
    </dgm:pt>
    <dgm:pt modelId="{3341A574-3C4A-0249-8BAC-EE003E3B32FD}" type="sibTrans" cxnId="{860E49D2-D973-9343-A7DA-5FAD624F51CB}">
      <dgm:prSet/>
      <dgm:spPr/>
      <dgm:t>
        <a:bodyPr/>
        <a:lstStyle/>
        <a:p>
          <a:endParaRPr lang="en-US"/>
        </a:p>
      </dgm:t>
    </dgm:pt>
    <dgm:pt modelId="{98B4E0E2-94B5-7C48-8E1B-366E4EE5886B}">
      <dgm:prSet phldrT="[Text]" custT="1"/>
      <dgm:spPr/>
      <dgm:t>
        <a:bodyPr/>
        <a:lstStyle/>
        <a:p>
          <a:r>
            <a:rPr lang="en-US" sz="3600"/>
            <a:t>Tools</a:t>
          </a:r>
        </a:p>
      </dgm:t>
    </dgm:pt>
    <dgm:pt modelId="{79749AD5-0A82-D944-B7D0-F7B1B85132CA}" type="parTrans" cxnId="{CD2A3676-3247-0447-BAC3-B6F30B03E6E7}">
      <dgm:prSet/>
      <dgm:spPr/>
      <dgm:t>
        <a:bodyPr/>
        <a:lstStyle/>
        <a:p>
          <a:endParaRPr lang="en-US"/>
        </a:p>
      </dgm:t>
    </dgm:pt>
    <dgm:pt modelId="{ABDCAD06-C7EF-6445-87BD-2738B1A5F96F}" type="sibTrans" cxnId="{CD2A3676-3247-0447-BAC3-B6F30B03E6E7}">
      <dgm:prSet/>
      <dgm:spPr/>
      <dgm:t>
        <a:bodyPr/>
        <a:lstStyle/>
        <a:p>
          <a:endParaRPr lang="en-US"/>
        </a:p>
      </dgm:t>
    </dgm:pt>
    <dgm:pt modelId="{EE9A6DE3-0730-5041-8F0E-7D41176B2642}">
      <dgm:prSet phldrT="[Text]"/>
      <dgm:spPr/>
      <dgm:t>
        <a:bodyPr/>
        <a:lstStyle/>
        <a:p>
          <a:r>
            <a:rPr lang="en-US"/>
            <a:t>MapReduce</a:t>
          </a:r>
        </a:p>
      </dgm:t>
    </dgm:pt>
    <dgm:pt modelId="{7E69ECD9-756C-004F-BA5C-F310FA2632CC}" type="parTrans" cxnId="{9EA6D60F-EFAE-A248-B729-B58705FADF76}">
      <dgm:prSet/>
      <dgm:spPr/>
      <dgm:t>
        <a:bodyPr/>
        <a:lstStyle/>
        <a:p>
          <a:endParaRPr lang="en-US"/>
        </a:p>
      </dgm:t>
    </dgm:pt>
    <dgm:pt modelId="{5E2B44E2-7B77-2D4F-9979-B399FACD8551}" type="sibTrans" cxnId="{9EA6D60F-EFAE-A248-B729-B58705FADF76}">
      <dgm:prSet/>
      <dgm:spPr/>
      <dgm:t>
        <a:bodyPr/>
        <a:lstStyle/>
        <a:p>
          <a:endParaRPr lang="en-US"/>
        </a:p>
      </dgm:t>
    </dgm:pt>
    <dgm:pt modelId="{6F71B4C5-3CF9-214B-B801-C74AF2528E5C}">
      <dgm:prSet phldrT="[Text]"/>
      <dgm:spPr/>
      <dgm:t>
        <a:bodyPr/>
        <a:lstStyle/>
        <a:p>
          <a:r>
            <a:rPr lang="en-US"/>
            <a:t>Pig</a:t>
          </a:r>
        </a:p>
      </dgm:t>
    </dgm:pt>
    <dgm:pt modelId="{A44C2022-1B48-CA43-AC6D-FC39906107BD}" type="parTrans" cxnId="{1358C4E2-897F-B64A-8724-6677C57B187D}">
      <dgm:prSet/>
      <dgm:spPr/>
      <dgm:t>
        <a:bodyPr/>
        <a:lstStyle/>
        <a:p>
          <a:endParaRPr lang="en-US"/>
        </a:p>
      </dgm:t>
    </dgm:pt>
    <dgm:pt modelId="{132FBD79-95DE-1C47-BF45-1925349349B4}" type="sibTrans" cxnId="{1358C4E2-897F-B64A-8724-6677C57B187D}">
      <dgm:prSet/>
      <dgm:spPr/>
      <dgm:t>
        <a:bodyPr/>
        <a:lstStyle/>
        <a:p>
          <a:endParaRPr lang="en-US"/>
        </a:p>
      </dgm:t>
    </dgm:pt>
    <dgm:pt modelId="{D87F5DB9-0E8C-6E43-AD15-680B91E57D2D}">
      <dgm:prSet phldrT="[Text]" custT="1"/>
      <dgm:spPr/>
      <dgm:t>
        <a:bodyPr/>
        <a:lstStyle/>
        <a:p>
          <a:r>
            <a:rPr lang="en-US" sz="3600"/>
            <a:t>Platforms</a:t>
          </a:r>
          <a:endParaRPr lang="en-US" sz="4100"/>
        </a:p>
      </dgm:t>
    </dgm:pt>
    <dgm:pt modelId="{A7230453-80B8-6546-84C1-C71C9DF46C36}" type="parTrans" cxnId="{2BE941B7-884A-6344-BD62-24012574AA8F}">
      <dgm:prSet/>
      <dgm:spPr/>
      <dgm:t>
        <a:bodyPr/>
        <a:lstStyle/>
        <a:p>
          <a:endParaRPr lang="en-US"/>
        </a:p>
      </dgm:t>
    </dgm:pt>
    <dgm:pt modelId="{B2850F8D-F59D-C54C-B061-DFB5C504B964}" type="sibTrans" cxnId="{2BE941B7-884A-6344-BD62-24012574AA8F}">
      <dgm:prSet/>
      <dgm:spPr/>
      <dgm:t>
        <a:bodyPr/>
        <a:lstStyle/>
        <a:p>
          <a:endParaRPr lang="en-US"/>
        </a:p>
      </dgm:t>
    </dgm:pt>
    <dgm:pt modelId="{321E8B93-129C-E544-AB32-3732DCAE5830}">
      <dgm:prSet phldrT="[Text]"/>
      <dgm:spPr/>
      <dgm:t>
        <a:bodyPr/>
        <a:lstStyle/>
        <a:p>
          <a:r>
            <a:rPr lang="en-US"/>
            <a:t>Apache Hadoop</a:t>
          </a:r>
        </a:p>
      </dgm:t>
    </dgm:pt>
    <dgm:pt modelId="{6CC2221F-B157-354C-BD4D-6D6CC04F58C5}" type="parTrans" cxnId="{F1DDDBF9-A4E6-8248-8B39-7A195450F59E}">
      <dgm:prSet/>
      <dgm:spPr/>
      <dgm:t>
        <a:bodyPr/>
        <a:lstStyle/>
        <a:p>
          <a:endParaRPr lang="en-US"/>
        </a:p>
      </dgm:t>
    </dgm:pt>
    <dgm:pt modelId="{1082AC36-0A34-8448-8223-04ACD39E7C1C}" type="sibTrans" cxnId="{F1DDDBF9-A4E6-8248-8B39-7A195450F59E}">
      <dgm:prSet/>
      <dgm:spPr/>
      <dgm:t>
        <a:bodyPr/>
        <a:lstStyle/>
        <a:p>
          <a:endParaRPr lang="en-US"/>
        </a:p>
      </dgm:t>
    </dgm:pt>
    <dgm:pt modelId="{2FA1C699-BE80-AF4F-A953-69DD79A69AA2}">
      <dgm:prSet phldrT="[Text]"/>
      <dgm:spPr/>
      <dgm:t>
        <a:bodyPr/>
        <a:lstStyle/>
        <a:p>
          <a:r>
            <a:rPr lang="en-US"/>
            <a:t>Cloudera CDH</a:t>
          </a:r>
        </a:p>
      </dgm:t>
    </dgm:pt>
    <dgm:pt modelId="{1A054170-E832-B64E-9F32-30B0AF8D00F9}" type="parTrans" cxnId="{00E99DEE-A2E5-A945-AC85-399099C5B3A4}">
      <dgm:prSet/>
      <dgm:spPr/>
      <dgm:t>
        <a:bodyPr/>
        <a:lstStyle/>
        <a:p>
          <a:endParaRPr lang="en-US"/>
        </a:p>
      </dgm:t>
    </dgm:pt>
    <dgm:pt modelId="{445A4921-3EA0-3349-A3DB-70FB1F9182E8}" type="sibTrans" cxnId="{00E99DEE-A2E5-A945-AC85-399099C5B3A4}">
      <dgm:prSet/>
      <dgm:spPr/>
      <dgm:t>
        <a:bodyPr/>
        <a:lstStyle/>
        <a:p>
          <a:endParaRPr lang="en-US"/>
        </a:p>
      </dgm:t>
    </dgm:pt>
    <dgm:pt modelId="{8390D629-8CD1-284E-A9AF-34B7A33FDBAE}">
      <dgm:prSet phldrT="[Text]"/>
      <dgm:spPr/>
      <dgm:t>
        <a:bodyPr/>
        <a:lstStyle/>
        <a:p>
          <a:r>
            <a:rPr lang="en-US"/>
            <a:t>Hive</a:t>
          </a:r>
        </a:p>
      </dgm:t>
    </dgm:pt>
    <dgm:pt modelId="{48534259-9F1C-F446-A8B8-59452A6413BA}" type="parTrans" cxnId="{598086D9-91D7-8B4F-A794-2E7884C51209}">
      <dgm:prSet/>
      <dgm:spPr/>
      <dgm:t>
        <a:bodyPr/>
        <a:lstStyle/>
        <a:p>
          <a:endParaRPr lang="en-US"/>
        </a:p>
      </dgm:t>
    </dgm:pt>
    <dgm:pt modelId="{A13C333F-2882-0046-A4AE-6E8DBD7E0134}" type="sibTrans" cxnId="{598086D9-91D7-8B4F-A794-2E7884C51209}">
      <dgm:prSet/>
      <dgm:spPr/>
      <dgm:t>
        <a:bodyPr/>
        <a:lstStyle/>
        <a:p>
          <a:endParaRPr lang="en-US"/>
        </a:p>
      </dgm:t>
    </dgm:pt>
    <dgm:pt modelId="{A92B8208-03F7-EC4B-A4B1-4AF9E7C29D98}">
      <dgm:prSet phldrT="[Text]"/>
      <dgm:spPr/>
      <dgm:t>
        <a:bodyPr/>
        <a:lstStyle/>
        <a:p>
          <a:r>
            <a:rPr lang="en-US"/>
            <a:t>Spark</a:t>
          </a:r>
        </a:p>
      </dgm:t>
    </dgm:pt>
    <dgm:pt modelId="{9229C6F6-956B-D84A-9E17-F2BAEA762990}" type="parTrans" cxnId="{B3FF9615-D29F-934B-8E11-81F30FE5B76D}">
      <dgm:prSet/>
      <dgm:spPr/>
      <dgm:t>
        <a:bodyPr/>
        <a:lstStyle/>
        <a:p>
          <a:endParaRPr lang="en-US"/>
        </a:p>
      </dgm:t>
    </dgm:pt>
    <dgm:pt modelId="{263B5B6F-43D5-A14B-A843-146ACEB908F6}" type="sibTrans" cxnId="{B3FF9615-D29F-934B-8E11-81F30FE5B76D}">
      <dgm:prSet/>
      <dgm:spPr/>
      <dgm:t>
        <a:bodyPr/>
        <a:lstStyle/>
        <a:p>
          <a:endParaRPr lang="en-US"/>
        </a:p>
      </dgm:t>
    </dgm:pt>
    <dgm:pt modelId="{86446D09-AEAD-044C-B72E-12C5A1A39F11}">
      <dgm:prSet phldrT="[Text]"/>
      <dgm:spPr/>
      <dgm:t>
        <a:bodyPr/>
        <a:lstStyle/>
        <a:p>
          <a:r>
            <a:rPr lang="en-US"/>
            <a:t>Hortonworks HDP</a:t>
          </a:r>
        </a:p>
      </dgm:t>
    </dgm:pt>
    <dgm:pt modelId="{E51E8121-30C1-E34C-905A-03223C0A55BF}" type="parTrans" cxnId="{4D6183AA-69D0-0D41-908A-2CE2537BECF9}">
      <dgm:prSet/>
      <dgm:spPr/>
      <dgm:t>
        <a:bodyPr/>
        <a:lstStyle/>
        <a:p>
          <a:endParaRPr lang="en-US"/>
        </a:p>
      </dgm:t>
    </dgm:pt>
    <dgm:pt modelId="{FB56EA08-AC7D-4C45-BD86-2A1B54D9E813}" type="sibTrans" cxnId="{4D6183AA-69D0-0D41-908A-2CE2537BECF9}">
      <dgm:prSet/>
      <dgm:spPr/>
      <dgm:t>
        <a:bodyPr/>
        <a:lstStyle/>
        <a:p>
          <a:endParaRPr lang="en-US"/>
        </a:p>
      </dgm:t>
    </dgm:pt>
    <dgm:pt modelId="{53FF1E2B-42E3-F544-9A84-44E32CC3AF46}">
      <dgm:prSet phldrT="[Text]"/>
      <dgm:spPr/>
      <dgm:t>
        <a:bodyPr/>
        <a:lstStyle/>
        <a:p>
          <a:r>
            <a:rPr lang="en-US"/>
            <a:t>Amazon EMR</a:t>
          </a:r>
        </a:p>
      </dgm:t>
    </dgm:pt>
    <dgm:pt modelId="{9D8297A1-BDF9-CA46-B1ED-2BE70BA16A63}" type="parTrans" cxnId="{0AE40469-9336-6C47-80CE-2C615C5D3841}">
      <dgm:prSet/>
      <dgm:spPr/>
      <dgm:t>
        <a:bodyPr/>
        <a:lstStyle/>
        <a:p>
          <a:endParaRPr lang="en-US"/>
        </a:p>
      </dgm:t>
    </dgm:pt>
    <dgm:pt modelId="{7AECCD65-E9FD-E64D-B587-4DF93D6B6505}" type="sibTrans" cxnId="{0AE40469-9336-6C47-80CE-2C615C5D3841}">
      <dgm:prSet/>
      <dgm:spPr/>
      <dgm:t>
        <a:bodyPr/>
        <a:lstStyle/>
        <a:p>
          <a:endParaRPr lang="en-US"/>
        </a:p>
      </dgm:t>
    </dgm:pt>
    <dgm:pt modelId="{F7CE1FF8-9F23-D247-A8C7-3C087F0FAFCA}" type="pres">
      <dgm:prSet presAssocID="{5143D86A-EBF3-3048-912D-35E6786643C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C1862A-2D2F-684A-A90E-D9AFF6D04121}" type="pres">
      <dgm:prSet presAssocID="{86169A80-C5E7-5349-94F5-15BE3E3F6C1F}" presName="compNode" presStyleCnt="0"/>
      <dgm:spPr/>
    </dgm:pt>
    <dgm:pt modelId="{46E520CD-5247-8248-8FD6-8120A42BB724}" type="pres">
      <dgm:prSet presAssocID="{86169A80-C5E7-5349-94F5-15BE3E3F6C1F}" presName="aNode" presStyleLbl="bgShp" presStyleIdx="0" presStyleCnt="3"/>
      <dgm:spPr/>
      <dgm:t>
        <a:bodyPr/>
        <a:lstStyle/>
        <a:p>
          <a:endParaRPr lang="en-US"/>
        </a:p>
      </dgm:t>
    </dgm:pt>
    <dgm:pt modelId="{E8530F74-ED11-1941-B498-3B0F405336E9}" type="pres">
      <dgm:prSet presAssocID="{86169A80-C5E7-5349-94F5-15BE3E3F6C1F}" presName="textNode" presStyleLbl="bgShp" presStyleIdx="0" presStyleCnt="3"/>
      <dgm:spPr/>
      <dgm:t>
        <a:bodyPr/>
        <a:lstStyle/>
        <a:p>
          <a:endParaRPr lang="en-US"/>
        </a:p>
      </dgm:t>
    </dgm:pt>
    <dgm:pt modelId="{B09779FA-E35E-4B4B-9523-1AACCB132E2C}" type="pres">
      <dgm:prSet presAssocID="{86169A80-C5E7-5349-94F5-15BE3E3F6C1F}" presName="compChildNode" presStyleCnt="0"/>
      <dgm:spPr/>
    </dgm:pt>
    <dgm:pt modelId="{1249F42A-9D6B-EF49-99FC-2871D0D15861}" type="pres">
      <dgm:prSet presAssocID="{86169A80-C5E7-5349-94F5-15BE3E3F6C1F}" presName="theInnerList" presStyleCnt="0"/>
      <dgm:spPr/>
    </dgm:pt>
    <dgm:pt modelId="{4BC93113-154C-D540-ADBD-5077AFE135CA}" type="pres">
      <dgm:prSet presAssocID="{218B95AE-D59E-A840-BF0E-48A04348A578}" presName="child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6D636D-3621-4C4E-8ACF-2393EE0A8281}" type="pres">
      <dgm:prSet presAssocID="{218B95AE-D59E-A840-BF0E-48A04348A578}" presName="aSpace2" presStyleCnt="0"/>
      <dgm:spPr/>
    </dgm:pt>
    <dgm:pt modelId="{B4A37229-C889-DD4E-97CF-2258E7B85DA6}" type="pres">
      <dgm:prSet presAssocID="{A0BEA886-D417-9445-9396-FB4ADB559BF7}" presName="child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4CD257-6D7D-364C-AE62-C0A832AA561A}" type="pres">
      <dgm:prSet presAssocID="{86169A80-C5E7-5349-94F5-15BE3E3F6C1F}" presName="aSpace" presStyleCnt="0"/>
      <dgm:spPr/>
    </dgm:pt>
    <dgm:pt modelId="{430AB519-72CD-D147-968C-D3054D365B15}" type="pres">
      <dgm:prSet presAssocID="{98B4E0E2-94B5-7C48-8E1B-366E4EE5886B}" presName="compNode" presStyleCnt="0"/>
      <dgm:spPr/>
    </dgm:pt>
    <dgm:pt modelId="{CA13DBDF-5A99-C048-B5EE-CB4F63A01F77}" type="pres">
      <dgm:prSet presAssocID="{98B4E0E2-94B5-7C48-8E1B-366E4EE5886B}" presName="aNode" presStyleLbl="bgShp" presStyleIdx="1" presStyleCnt="3"/>
      <dgm:spPr/>
      <dgm:t>
        <a:bodyPr/>
        <a:lstStyle/>
        <a:p>
          <a:endParaRPr lang="en-US"/>
        </a:p>
      </dgm:t>
    </dgm:pt>
    <dgm:pt modelId="{488E1C9F-67B2-6D40-86F1-64EEB8EA4F30}" type="pres">
      <dgm:prSet presAssocID="{98B4E0E2-94B5-7C48-8E1B-366E4EE5886B}" presName="textNode" presStyleLbl="bgShp" presStyleIdx="1" presStyleCnt="3"/>
      <dgm:spPr/>
      <dgm:t>
        <a:bodyPr/>
        <a:lstStyle/>
        <a:p>
          <a:endParaRPr lang="en-US"/>
        </a:p>
      </dgm:t>
    </dgm:pt>
    <dgm:pt modelId="{0A2F229F-9B32-D04F-A573-B8531B315DE3}" type="pres">
      <dgm:prSet presAssocID="{98B4E0E2-94B5-7C48-8E1B-366E4EE5886B}" presName="compChildNode" presStyleCnt="0"/>
      <dgm:spPr/>
    </dgm:pt>
    <dgm:pt modelId="{F64BB3C8-C53C-C24C-BBB6-C69D1F054025}" type="pres">
      <dgm:prSet presAssocID="{98B4E0E2-94B5-7C48-8E1B-366E4EE5886B}" presName="theInnerList" presStyleCnt="0"/>
      <dgm:spPr/>
    </dgm:pt>
    <dgm:pt modelId="{DC705C4D-ED94-3F4A-A504-F9B69F26D503}" type="pres">
      <dgm:prSet presAssocID="{EE9A6DE3-0730-5041-8F0E-7D41176B2642}" presName="child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0A50CB-79F2-904F-9C34-CBC120D90BCF}" type="pres">
      <dgm:prSet presAssocID="{EE9A6DE3-0730-5041-8F0E-7D41176B2642}" presName="aSpace2" presStyleCnt="0"/>
      <dgm:spPr/>
    </dgm:pt>
    <dgm:pt modelId="{F49CBA87-34E0-9D45-AF6A-D47D3C07ABF8}" type="pres">
      <dgm:prSet presAssocID="{6F71B4C5-3CF9-214B-B801-C74AF2528E5C}" presName="child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94E36B-2B66-DB4C-94B2-4802FC792771}" type="pres">
      <dgm:prSet presAssocID="{6F71B4C5-3CF9-214B-B801-C74AF2528E5C}" presName="aSpace2" presStyleCnt="0"/>
      <dgm:spPr/>
    </dgm:pt>
    <dgm:pt modelId="{DD1F114F-344F-724A-97AF-5FC32FD80BB1}" type="pres">
      <dgm:prSet presAssocID="{8390D629-8CD1-284E-A9AF-34B7A33FDBAE}" presName="child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CE1D86-169B-2E49-8D27-340DBE2F9E28}" type="pres">
      <dgm:prSet presAssocID="{8390D629-8CD1-284E-A9AF-34B7A33FDBAE}" presName="aSpace2" presStyleCnt="0"/>
      <dgm:spPr/>
    </dgm:pt>
    <dgm:pt modelId="{14638CA0-82BC-0046-9176-1FCB876D933A}" type="pres">
      <dgm:prSet presAssocID="{A92B8208-03F7-EC4B-A4B1-4AF9E7C29D98}" presName="child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8E3C6B-DDFE-384A-A449-395D6D8D8B09}" type="pres">
      <dgm:prSet presAssocID="{98B4E0E2-94B5-7C48-8E1B-366E4EE5886B}" presName="aSpace" presStyleCnt="0"/>
      <dgm:spPr/>
    </dgm:pt>
    <dgm:pt modelId="{DFA96AF0-2E8A-844D-9015-DAC580EBFADC}" type="pres">
      <dgm:prSet presAssocID="{D87F5DB9-0E8C-6E43-AD15-680B91E57D2D}" presName="compNode" presStyleCnt="0"/>
      <dgm:spPr/>
    </dgm:pt>
    <dgm:pt modelId="{D27D9F96-995B-2A4A-917E-9F6930634583}" type="pres">
      <dgm:prSet presAssocID="{D87F5DB9-0E8C-6E43-AD15-680B91E57D2D}" presName="aNode" presStyleLbl="bgShp" presStyleIdx="2" presStyleCnt="3"/>
      <dgm:spPr/>
      <dgm:t>
        <a:bodyPr/>
        <a:lstStyle/>
        <a:p>
          <a:endParaRPr lang="en-US"/>
        </a:p>
      </dgm:t>
    </dgm:pt>
    <dgm:pt modelId="{113BCEF1-7765-0740-9A3B-0D4EB2F8DD73}" type="pres">
      <dgm:prSet presAssocID="{D87F5DB9-0E8C-6E43-AD15-680B91E57D2D}" presName="textNode" presStyleLbl="bgShp" presStyleIdx="2" presStyleCnt="3"/>
      <dgm:spPr/>
      <dgm:t>
        <a:bodyPr/>
        <a:lstStyle/>
        <a:p>
          <a:endParaRPr lang="en-US"/>
        </a:p>
      </dgm:t>
    </dgm:pt>
    <dgm:pt modelId="{E18F647D-AD32-284D-BB33-995F8F6FAD9B}" type="pres">
      <dgm:prSet presAssocID="{D87F5DB9-0E8C-6E43-AD15-680B91E57D2D}" presName="compChildNode" presStyleCnt="0"/>
      <dgm:spPr/>
    </dgm:pt>
    <dgm:pt modelId="{DF172A1C-3D32-EF4E-9DED-A9D4C3EA193C}" type="pres">
      <dgm:prSet presAssocID="{D87F5DB9-0E8C-6E43-AD15-680B91E57D2D}" presName="theInnerList" presStyleCnt="0"/>
      <dgm:spPr/>
    </dgm:pt>
    <dgm:pt modelId="{8A3887BC-AA2B-6840-BB4B-E967024E2870}" type="pres">
      <dgm:prSet presAssocID="{321E8B93-129C-E544-AB32-3732DCAE5830}" presName="child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401144-B9C5-FA44-A86A-A75705622633}" type="pres">
      <dgm:prSet presAssocID="{321E8B93-129C-E544-AB32-3732DCAE5830}" presName="aSpace2" presStyleCnt="0"/>
      <dgm:spPr/>
    </dgm:pt>
    <dgm:pt modelId="{9D3F55FB-F0DD-1E4D-8DBD-E8D41529F3D6}" type="pres">
      <dgm:prSet presAssocID="{2FA1C699-BE80-AF4F-A953-69DD79A69AA2}" presName="child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6EDBA9-9D2F-6744-BAED-411842614A0A}" type="pres">
      <dgm:prSet presAssocID="{2FA1C699-BE80-AF4F-A953-69DD79A69AA2}" presName="aSpace2" presStyleCnt="0"/>
      <dgm:spPr/>
    </dgm:pt>
    <dgm:pt modelId="{6D734BCF-9D2E-A349-89E0-6AD2957B17D3}" type="pres">
      <dgm:prSet presAssocID="{86446D09-AEAD-044C-B72E-12C5A1A39F11}" presName="child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228041-FB02-E744-A795-431B12FF73CA}" type="pres">
      <dgm:prSet presAssocID="{86446D09-AEAD-044C-B72E-12C5A1A39F11}" presName="aSpace2" presStyleCnt="0"/>
      <dgm:spPr/>
    </dgm:pt>
    <dgm:pt modelId="{16F79287-8AB7-3C4F-A55F-DA9C3D1158B9}" type="pres">
      <dgm:prSet presAssocID="{53FF1E2B-42E3-F544-9A84-44E32CC3AF46}" presName="child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2A3676-3247-0447-BAC3-B6F30B03E6E7}" srcId="{5143D86A-EBF3-3048-912D-35E6786643CC}" destId="{98B4E0E2-94B5-7C48-8E1B-366E4EE5886B}" srcOrd="1" destOrd="0" parTransId="{79749AD5-0A82-D944-B7D0-F7B1B85132CA}" sibTransId="{ABDCAD06-C7EF-6445-87BD-2738B1A5F96F}"/>
    <dgm:cxn modelId="{79D5AFDD-2185-5E46-BFFF-7FE3437B90DF}" type="presOf" srcId="{5143D86A-EBF3-3048-912D-35E6786643CC}" destId="{F7CE1FF8-9F23-D247-A8C7-3C087F0FAFCA}" srcOrd="0" destOrd="0" presId="urn:microsoft.com/office/officeart/2005/8/layout/lProcess2"/>
    <dgm:cxn modelId="{99C823EB-2744-F34E-ABF5-D0342C45B700}" type="presOf" srcId="{D87F5DB9-0E8C-6E43-AD15-680B91E57D2D}" destId="{113BCEF1-7765-0740-9A3B-0D4EB2F8DD73}" srcOrd="1" destOrd="0" presId="urn:microsoft.com/office/officeart/2005/8/layout/lProcess2"/>
    <dgm:cxn modelId="{71524E7A-774D-6240-BB8A-A092CCA089CA}" type="presOf" srcId="{8390D629-8CD1-284E-A9AF-34B7A33FDBAE}" destId="{DD1F114F-344F-724A-97AF-5FC32FD80BB1}" srcOrd="0" destOrd="0" presId="urn:microsoft.com/office/officeart/2005/8/layout/lProcess2"/>
    <dgm:cxn modelId="{00E99DEE-A2E5-A945-AC85-399099C5B3A4}" srcId="{D87F5DB9-0E8C-6E43-AD15-680B91E57D2D}" destId="{2FA1C699-BE80-AF4F-A953-69DD79A69AA2}" srcOrd="1" destOrd="0" parTransId="{1A054170-E832-B64E-9F32-30B0AF8D00F9}" sibTransId="{445A4921-3EA0-3349-A3DB-70FB1F9182E8}"/>
    <dgm:cxn modelId="{2BE941B7-884A-6344-BD62-24012574AA8F}" srcId="{5143D86A-EBF3-3048-912D-35E6786643CC}" destId="{D87F5DB9-0E8C-6E43-AD15-680B91E57D2D}" srcOrd="2" destOrd="0" parTransId="{A7230453-80B8-6546-84C1-C71C9DF46C36}" sibTransId="{B2850F8D-F59D-C54C-B061-DFB5C504B964}"/>
    <dgm:cxn modelId="{4909901E-A7E5-6E41-8C22-1DAF19295AA3}" type="presOf" srcId="{86169A80-C5E7-5349-94F5-15BE3E3F6C1F}" destId="{46E520CD-5247-8248-8FD6-8120A42BB724}" srcOrd="0" destOrd="0" presId="urn:microsoft.com/office/officeart/2005/8/layout/lProcess2"/>
    <dgm:cxn modelId="{96609959-7860-854D-9B51-4EC6F14DDED6}" type="presOf" srcId="{321E8B93-129C-E544-AB32-3732DCAE5830}" destId="{8A3887BC-AA2B-6840-BB4B-E967024E2870}" srcOrd="0" destOrd="0" presId="urn:microsoft.com/office/officeart/2005/8/layout/lProcess2"/>
    <dgm:cxn modelId="{50038E0F-FF1B-3C43-8881-BE3765BD67FA}" type="presOf" srcId="{86169A80-C5E7-5349-94F5-15BE3E3F6C1F}" destId="{E8530F74-ED11-1941-B498-3B0F405336E9}" srcOrd="1" destOrd="0" presId="urn:microsoft.com/office/officeart/2005/8/layout/lProcess2"/>
    <dgm:cxn modelId="{417E3F42-4299-FC49-8CBB-9385C60C8EFC}" type="presOf" srcId="{A0BEA886-D417-9445-9396-FB4ADB559BF7}" destId="{B4A37229-C889-DD4E-97CF-2258E7B85DA6}" srcOrd="0" destOrd="0" presId="urn:microsoft.com/office/officeart/2005/8/layout/lProcess2"/>
    <dgm:cxn modelId="{01F64663-71E7-744B-A8C4-629F9F1237BC}" srcId="{5143D86A-EBF3-3048-912D-35E6786643CC}" destId="{86169A80-C5E7-5349-94F5-15BE3E3F6C1F}" srcOrd="0" destOrd="0" parTransId="{DF01E6FE-DF3F-914D-B424-479ADF7C5EE7}" sibTransId="{52BD2451-FDB9-724C-B232-A921096B71A2}"/>
    <dgm:cxn modelId="{6B549F14-E765-614C-8D71-6B36F8309312}" type="presOf" srcId="{EE9A6DE3-0730-5041-8F0E-7D41176B2642}" destId="{DC705C4D-ED94-3F4A-A504-F9B69F26D503}" srcOrd="0" destOrd="0" presId="urn:microsoft.com/office/officeart/2005/8/layout/lProcess2"/>
    <dgm:cxn modelId="{98BCE331-44D6-194D-9DFA-AB8F5C8BAEB6}" type="presOf" srcId="{D87F5DB9-0E8C-6E43-AD15-680B91E57D2D}" destId="{D27D9F96-995B-2A4A-917E-9F6930634583}" srcOrd="0" destOrd="0" presId="urn:microsoft.com/office/officeart/2005/8/layout/lProcess2"/>
    <dgm:cxn modelId="{598086D9-91D7-8B4F-A794-2E7884C51209}" srcId="{98B4E0E2-94B5-7C48-8E1B-366E4EE5886B}" destId="{8390D629-8CD1-284E-A9AF-34B7A33FDBAE}" srcOrd="2" destOrd="0" parTransId="{48534259-9F1C-F446-A8B8-59452A6413BA}" sibTransId="{A13C333F-2882-0046-A4AE-6E8DBD7E0134}"/>
    <dgm:cxn modelId="{0AE40469-9336-6C47-80CE-2C615C5D3841}" srcId="{D87F5DB9-0E8C-6E43-AD15-680B91E57D2D}" destId="{53FF1E2B-42E3-F544-9A84-44E32CC3AF46}" srcOrd="3" destOrd="0" parTransId="{9D8297A1-BDF9-CA46-B1ED-2BE70BA16A63}" sibTransId="{7AECCD65-E9FD-E64D-B587-4DF93D6B6505}"/>
    <dgm:cxn modelId="{04BD1263-26E5-E04F-B506-D8AF2F30B93A}" type="presOf" srcId="{98B4E0E2-94B5-7C48-8E1B-366E4EE5886B}" destId="{488E1C9F-67B2-6D40-86F1-64EEB8EA4F30}" srcOrd="1" destOrd="0" presId="urn:microsoft.com/office/officeart/2005/8/layout/lProcess2"/>
    <dgm:cxn modelId="{9F6486CF-F9FE-4B45-8B9A-1BE7E41CB71D}" type="presOf" srcId="{218B95AE-D59E-A840-BF0E-48A04348A578}" destId="{4BC93113-154C-D540-ADBD-5077AFE135CA}" srcOrd="0" destOrd="0" presId="urn:microsoft.com/office/officeart/2005/8/layout/lProcess2"/>
    <dgm:cxn modelId="{860E49D2-D973-9343-A7DA-5FAD624F51CB}" srcId="{86169A80-C5E7-5349-94F5-15BE3E3F6C1F}" destId="{A0BEA886-D417-9445-9396-FB4ADB559BF7}" srcOrd="1" destOrd="0" parTransId="{2DCDEDAF-5F70-B64D-A3B9-5F94E008C6D2}" sibTransId="{3341A574-3C4A-0249-8BAC-EE003E3B32FD}"/>
    <dgm:cxn modelId="{571DD49D-E7D1-774C-AA1F-344AD2064F1A}" srcId="{86169A80-C5E7-5349-94F5-15BE3E3F6C1F}" destId="{218B95AE-D59E-A840-BF0E-48A04348A578}" srcOrd="0" destOrd="0" parTransId="{44765570-C573-8447-A34C-90A89A2ED8F3}" sibTransId="{6D4096A4-9BAB-1C40-B0E9-DD133577347C}"/>
    <dgm:cxn modelId="{BED0E3F0-EB04-D444-BF1C-643F19FA483A}" type="presOf" srcId="{86446D09-AEAD-044C-B72E-12C5A1A39F11}" destId="{6D734BCF-9D2E-A349-89E0-6AD2957B17D3}" srcOrd="0" destOrd="0" presId="urn:microsoft.com/office/officeart/2005/8/layout/lProcess2"/>
    <dgm:cxn modelId="{4F81C507-D8C8-4C44-903B-909C4B53D9B5}" type="presOf" srcId="{6F71B4C5-3CF9-214B-B801-C74AF2528E5C}" destId="{F49CBA87-34E0-9D45-AF6A-D47D3C07ABF8}" srcOrd="0" destOrd="0" presId="urn:microsoft.com/office/officeart/2005/8/layout/lProcess2"/>
    <dgm:cxn modelId="{A14F5B1E-B826-564F-BCE4-A71256C5B272}" type="presOf" srcId="{2FA1C699-BE80-AF4F-A953-69DD79A69AA2}" destId="{9D3F55FB-F0DD-1E4D-8DBD-E8D41529F3D6}" srcOrd="0" destOrd="0" presId="urn:microsoft.com/office/officeart/2005/8/layout/lProcess2"/>
    <dgm:cxn modelId="{B3FF9615-D29F-934B-8E11-81F30FE5B76D}" srcId="{98B4E0E2-94B5-7C48-8E1B-366E4EE5886B}" destId="{A92B8208-03F7-EC4B-A4B1-4AF9E7C29D98}" srcOrd="3" destOrd="0" parTransId="{9229C6F6-956B-D84A-9E17-F2BAEA762990}" sibTransId="{263B5B6F-43D5-A14B-A843-146ACEB908F6}"/>
    <dgm:cxn modelId="{1358C4E2-897F-B64A-8724-6677C57B187D}" srcId="{98B4E0E2-94B5-7C48-8E1B-366E4EE5886B}" destId="{6F71B4C5-3CF9-214B-B801-C74AF2528E5C}" srcOrd="1" destOrd="0" parTransId="{A44C2022-1B48-CA43-AC6D-FC39906107BD}" sibTransId="{132FBD79-95DE-1C47-BF45-1925349349B4}"/>
    <dgm:cxn modelId="{B59425C3-9D46-7A42-8886-9E0AD8F9FB79}" type="presOf" srcId="{98B4E0E2-94B5-7C48-8E1B-366E4EE5886B}" destId="{CA13DBDF-5A99-C048-B5EE-CB4F63A01F77}" srcOrd="0" destOrd="0" presId="urn:microsoft.com/office/officeart/2005/8/layout/lProcess2"/>
    <dgm:cxn modelId="{9EA6D60F-EFAE-A248-B729-B58705FADF76}" srcId="{98B4E0E2-94B5-7C48-8E1B-366E4EE5886B}" destId="{EE9A6DE3-0730-5041-8F0E-7D41176B2642}" srcOrd="0" destOrd="0" parTransId="{7E69ECD9-756C-004F-BA5C-F310FA2632CC}" sibTransId="{5E2B44E2-7B77-2D4F-9979-B399FACD8551}"/>
    <dgm:cxn modelId="{F1DDDBF9-A4E6-8248-8B39-7A195450F59E}" srcId="{D87F5DB9-0E8C-6E43-AD15-680B91E57D2D}" destId="{321E8B93-129C-E544-AB32-3732DCAE5830}" srcOrd="0" destOrd="0" parTransId="{6CC2221F-B157-354C-BD4D-6D6CC04F58C5}" sibTransId="{1082AC36-0A34-8448-8223-04ACD39E7C1C}"/>
    <dgm:cxn modelId="{4D6183AA-69D0-0D41-908A-2CE2537BECF9}" srcId="{D87F5DB9-0E8C-6E43-AD15-680B91E57D2D}" destId="{86446D09-AEAD-044C-B72E-12C5A1A39F11}" srcOrd="2" destOrd="0" parTransId="{E51E8121-30C1-E34C-905A-03223C0A55BF}" sibTransId="{FB56EA08-AC7D-4C45-BD86-2A1B54D9E813}"/>
    <dgm:cxn modelId="{11CB5CE6-DB28-E24C-91BC-B8FC402118EB}" type="presOf" srcId="{A92B8208-03F7-EC4B-A4B1-4AF9E7C29D98}" destId="{14638CA0-82BC-0046-9176-1FCB876D933A}" srcOrd="0" destOrd="0" presId="urn:microsoft.com/office/officeart/2005/8/layout/lProcess2"/>
    <dgm:cxn modelId="{E155B49B-792E-1740-93D8-A110698E878C}" type="presOf" srcId="{53FF1E2B-42E3-F544-9A84-44E32CC3AF46}" destId="{16F79287-8AB7-3C4F-A55F-DA9C3D1158B9}" srcOrd="0" destOrd="0" presId="urn:microsoft.com/office/officeart/2005/8/layout/lProcess2"/>
    <dgm:cxn modelId="{2DD04D36-86BF-644E-9AD8-2B3F513F2EC0}" type="presParOf" srcId="{F7CE1FF8-9F23-D247-A8C7-3C087F0FAFCA}" destId="{D8C1862A-2D2F-684A-A90E-D9AFF6D04121}" srcOrd="0" destOrd="0" presId="urn:microsoft.com/office/officeart/2005/8/layout/lProcess2"/>
    <dgm:cxn modelId="{B3136B82-449F-BF46-91B3-D996378081A2}" type="presParOf" srcId="{D8C1862A-2D2F-684A-A90E-D9AFF6D04121}" destId="{46E520CD-5247-8248-8FD6-8120A42BB724}" srcOrd="0" destOrd="0" presId="urn:microsoft.com/office/officeart/2005/8/layout/lProcess2"/>
    <dgm:cxn modelId="{0882D212-0BC9-2844-9EA5-0E5C1664833A}" type="presParOf" srcId="{D8C1862A-2D2F-684A-A90E-D9AFF6D04121}" destId="{E8530F74-ED11-1941-B498-3B0F405336E9}" srcOrd="1" destOrd="0" presId="urn:microsoft.com/office/officeart/2005/8/layout/lProcess2"/>
    <dgm:cxn modelId="{B50189AE-D882-114A-A6EE-66A03FA7C234}" type="presParOf" srcId="{D8C1862A-2D2F-684A-A90E-D9AFF6D04121}" destId="{B09779FA-E35E-4B4B-9523-1AACCB132E2C}" srcOrd="2" destOrd="0" presId="urn:microsoft.com/office/officeart/2005/8/layout/lProcess2"/>
    <dgm:cxn modelId="{F9E152FF-6E58-4341-B4A7-D8D2A270554E}" type="presParOf" srcId="{B09779FA-E35E-4B4B-9523-1AACCB132E2C}" destId="{1249F42A-9D6B-EF49-99FC-2871D0D15861}" srcOrd="0" destOrd="0" presId="urn:microsoft.com/office/officeart/2005/8/layout/lProcess2"/>
    <dgm:cxn modelId="{98A4F909-E48A-7447-BE07-40F2317B7A39}" type="presParOf" srcId="{1249F42A-9D6B-EF49-99FC-2871D0D15861}" destId="{4BC93113-154C-D540-ADBD-5077AFE135CA}" srcOrd="0" destOrd="0" presId="urn:microsoft.com/office/officeart/2005/8/layout/lProcess2"/>
    <dgm:cxn modelId="{BA52D0E0-51BF-3942-B205-C90359D9FAE2}" type="presParOf" srcId="{1249F42A-9D6B-EF49-99FC-2871D0D15861}" destId="{586D636D-3621-4C4E-8ACF-2393EE0A8281}" srcOrd="1" destOrd="0" presId="urn:microsoft.com/office/officeart/2005/8/layout/lProcess2"/>
    <dgm:cxn modelId="{DCB3C946-B90A-B84D-8F21-ED8B9CAA5198}" type="presParOf" srcId="{1249F42A-9D6B-EF49-99FC-2871D0D15861}" destId="{B4A37229-C889-DD4E-97CF-2258E7B85DA6}" srcOrd="2" destOrd="0" presId="urn:microsoft.com/office/officeart/2005/8/layout/lProcess2"/>
    <dgm:cxn modelId="{4A5A7BC1-79F7-D04F-AE87-E374C73F6CC9}" type="presParOf" srcId="{F7CE1FF8-9F23-D247-A8C7-3C087F0FAFCA}" destId="{744CD257-6D7D-364C-AE62-C0A832AA561A}" srcOrd="1" destOrd="0" presId="urn:microsoft.com/office/officeart/2005/8/layout/lProcess2"/>
    <dgm:cxn modelId="{1236B422-A510-B64F-B5C8-81DCCF57DA84}" type="presParOf" srcId="{F7CE1FF8-9F23-D247-A8C7-3C087F0FAFCA}" destId="{430AB519-72CD-D147-968C-D3054D365B15}" srcOrd="2" destOrd="0" presId="urn:microsoft.com/office/officeart/2005/8/layout/lProcess2"/>
    <dgm:cxn modelId="{6AA61701-DB6A-0241-BC8D-7529892107D0}" type="presParOf" srcId="{430AB519-72CD-D147-968C-D3054D365B15}" destId="{CA13DBDF-5A99-C048-B5EE-CB4F63A01F77}" srcOrd="0" destOrd="0" presId="urn:microsoft.com/office/officeart/2005/8/layout/lProcess2"/>
    <dgm:cxn modelId="{71681C53-A93B-9449-8389-F669147D3FA2}" type="presParOf" srcId="{430AB519-72CD-D147-968C-D3054D365B15}" destId="{488E1C9F-67B2-6D40-86F1-64EEB8EA4F30}" srcOrd="1" destOrd="0" presId="urn:microsoft.com/office/officeart/2005/8/layout/lProcess2"/>
    <dgm:cxn modelId="{09EF77CC-89C8-E342-86E9-0E49FC4F11E8}" type="presParOf" srcId="{430AB519-72CD-D147-968C-D3054D365B15}" destId="{0A2F229F-9B32-D04F-A573-B8531B315DE3}" srcOrd="2" destOrd="0" presId="urn:microsoft.com/office/officeart/2005/8/layout/lProcess2"/>
    <dgm:cxn modelId="{91EB433B-E34E-A84F-AD70-142238510847}" type="presParOf" srcId="{0A2F229F-9B32-D04F-A573-B8531B315DE3}" destId="{F64BB3C8-C53C-C24C-BBB6-C69D1F054025}" srcOrd="0" destOrd="0" presId="urn:microsoft.com/office/officeart/2005/8/layout/lProcess2"/>
    <dgm:cxn modelId="{0A206E62-9124-8047-BDCC-BF86F50D93FE}" type="presParOf" srcId="{F64BB3C8-C53C-C24C-BBB6-C69D1F054025}" destId="{DC705C4D-ED94-3F4A-A504-F9B69F26D503}" srcOrd="0" destOrd="0" presId="urn:microsoft.com/office/officeart/2005/8/layout/lProcess2"/>
    <dgm:cxn modelId="{C783E9E7-93C9-9D42-AFCC-A025ABBDDE78}" type="presParOf" srcId="{F64BB3C8-C53C-C24C-BBB6-C69D1F054025}" destId="{BC0A50CB-79F2-904F-9C34-CBC120D90BCF}" srcOrd="1" destOrd="0" presId="urn:microsoft.com/office/officeart/2005/8/layout/lProcess2"/>
    <dgm:cxn modelId="{B3667CE3-0571-F14F-ACF7-3EA33D0A4DB8}" type="presParOf" srcId="{F64BB3C8-C53C-C24C-BBB6-C69D1F054025}" destId="{F49CBA87-34E0-9D45-AF6A-D47D3C07ABF8}" srcOrd="2" destOrd="0" presId="urn:microsoft.com/office/officeart/2005/8/layout/lProcess2"/>
    <dgm:cxn modelId="{7A7A39F5-A8FB-F44D-BEEC-F92D41229092}" type="presParOf" srcId="{F64BB3C8-C53C-C24C-BBB6-C69D1F054025}" destId="{4594E36B-2B66-DB4C-94B2-4802FC792771}" srcOrd="3" destOrd="0" presId="urn:microsoft.com/office/officeart/2005/8/layout/lProcess2"/>
    <dgm:cxn modelId="{F09400EE-5115-654B-ADAB-87A7A471DE58}" type="presParOf" srcId="{F64BB3C8-C53C-C24C-BBB6-C69D1F054025}" destId="{DD1F114F-344F-724A-97AF-5FC32FD80BB1}" srcOrd="4" destOrd="0" presId="urn:microsoft.com/office/officeart/2005/8/layout/lProcess2"/>
    <dgm:cxn modelId="{F09A9C50-5195-EE47-B576-16FE8D0440B2}" type="presParOf" srcId="{F64BB3C8-C53C-C24C-BBB6-C69D1F054025}" destId="{CCCE1D86-169B-2E49-8D27-340DBE2F9E28}" srcOrd="5" destOrd="0" presId="urn:microsoft.com/office/officeart/2005/8/layout/lProcess2"/>
    <dgm:cxn modelId="{7E205B6D-A407-7640-AEA1-BED1B483919A}" type="presParOf" srcId="{F64BB3C8-C53C-C24C-BBB6-C69D1F054025}" destId="{14638CA0-82BC-0046-9176-1FCB876D933A}" srcOrd="6" destOrd="0" presId="urn:microsoft.com/office/officeart/2005/8/layout/lProcess2"/>
    <dgm:cxn modelId="{3ABD129E-4C50-504D-AC92-88200536F6EA}" type="presParOf" srcId="{F7CE1FF8-9F23-D247-A8C7-3C087F0FAFCA}" destId="{DD8E3C6B-DDFE-384A-A449-395D6D8D8B09}" srcOrd="3" destOrd="0" presId="urn:microsoft.com/office/officeart/2005/8/layout/lProcess2"/>
    <dgm:cxn modelId="{65ED1590-AA2F-BA4F-93EA-65E9AFB5288B}" type="presParOf" srcId="{F7CE1FF8-9F23-D247-A8C7-3C087F0FAFCA}" destId="{DFA96AF0-2E8A-844D-9015-DAC580EBFADC}" srcOrd="4" destOrd="0" presId="urn:microsoft.com/office/officeart/2005/8/layout/lProcess2"/>
    <dgm:cxn modelId="{46742909-ED93-6B4E-968F-1B13F4B40A40}" type="presParOf" srcId="{DFA96AF0-2E8A-844D-9015-DAC580EBFADC}" destId="{D27D9F96-995B-2A4A-917E-9F6930634583}" srcOrd="0" destOrd="0" presId="urn:microsoft.com/office/officeart/2005/8/layout/lProcess2"/>
    <dgm:cxn modelId="{0AF80E4D-F232-EB41-9E3D-C290DFA10463}" type="presParOf" srcId="{DFA96AF0-2E8A-844D-9015-DAC580EBFADC}" destId="{113BCEF1-7765-0740-9A3B-0D4EB2F8DD73}" srcOrd="1" destOrd="0" presId="urn:microsoft.com/office/officeart/2005/8/layout/lProcess2"/>
    <dgm:cxn modelId="{FA1F5BB9-F0AC-004D-B073-B86391039C1C}" type="presParOf" srcId="{DFA96AF0-2E8A-844D-9015-DAC580EBFADC}" destId="{E18F647D-AD32-284D-BB33-995F8F6FAD9B}" srcOrd="2" destOrd="0" presId="urn:microsoft.com/office/officeart/2005/8/layout/lProcess2"/>
    <dgm:cxn modelId="{706BDAB0-A5B3-5547-8F19-965B05DA8B5B}" type="presParOf" srcId="{E18F647D-AD32-284D-BB33-995F8F6FAD9B}" destId="{DF172A1C-3D32-EF4E-9DED-A9D4C3EA193C}" srcOrd="0" destOrd="0" presId="urn:microsoft.com/office/officeart/2005/8/layout/lProcess2"/>
    <dgm:cxn modelId="{961AD4A7-DCF7-4349-B4BD-9E9873BDCCB7}" type="presParOf" srcId="{DF172A1C-3D32-EF4E-9DED-A9D4C3EA193C}" destId="{8A3887BC-AA2B-6840-BB4B-E967024E2870}" srcOrd="0" destOrd="0" presId="urn:microsoft.com/office/officeart/2005/8/layout/lProcess2"/>
    <dgm:cxn modelId="{16DBD0FF-DEEC-2748-84C9-32AC81E239A9}" type="presParOf" srcId="{DF172A1C-3D32-EF4E-9DED-A9D4C3EA193C}" destId="{A3401144-B9C5-FA44-A86A-A75705622633}" srcOrd="1" destOrd="0" presId="urn:microsoft.com/office/officeart/2005/8/layout/lProcess2"/>
    <dgm:cxn modelId="{2041A158-B5CC-FA45-B694-75263F5FFD52}" type="presParOf" srcId="{DF172A1C-3D32-EF4E-9DED-A9D4C3EA193C}" destId="{9D3F55FB-F0DD-1E4D-8DBD-E8D41529F3D6}" srcOrd="2" destOrd="0" presId="urn:microsoft.com/office/officeart/2005/8/layout/lProcess2"/>
    <dgm:cxn modelId="{1C24EB6A-DDB3-8C4B-A267-831F78D5AB7E}" type="presParOf" srcId="{DF172A1C-3D32-EF4E-9DED-A9D4C3EA193C}" destId="{7C6EDBA9-9D2F-6744-BAED-411842614A0A}" srcOrd="3" destOrd="0" presId="urn:microsoft.com/office/officeart/2005/8/layout/lProcess2"/>
    <dgm:cxn modelId="{1636F0C1-BE01-5C41-985C-64AC7FD18BA0}" type="presParOf" srcId="{DF172A1C-3D32-EF4E-9DED-A9D4C3EA193C}" destId="{6D734BCF-9D2E-A349-89E0-6AD2957B17D3}" srcOrd="4" destOrd="0" presId="urn:microsoft.com/office/officeart/2005/8/layout/lProcess2"/>
    <dgm:cxn modelId="{900279EC-885F-8F4E-A4BE-DBC4FB5CAF58}" type="presParOf" srcId="{DF172A1C-3D32-EF4E-9DED-A9D4C3EA193C}" destId="{89228041-FB02-E744-A795-431B12FF73CA}" srcOrd="5" destOrd="0" presId="urn:microsoft.com/office/officeart/2005/8/layout/lProcess2"/>
    <dgm:cxn modelId="{C6AA0D82-8AA4-0F4C-89B7-EEC457A266C4}" type="presParOf" srcId="{DF172A1C-3D32-EF4E-9DED-A9D4C3EA193C}" destId="{16F79287-8AB7-3C4F-A55F-DA9C3D1158B9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6A1525-4D52-6642-A8C9-A8DCA757CFE0}" type="doc">
      <dgm:prSet loTypeId="urn:microsoft.com/office/officeart/2005/8/layout/default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186017-89B3-D94C-94BA-73AEE5191B93}">
      <dgm:prSet phldrT="[Text]"/>
      <dgm:spPr/>
      <dgm:t>
        <a:bodyPr/>
        <a:lstStyle/>
        <a:p>
          <a:r>
            <a:rPr lang="en-US">
              <a:latin typeface="Calibri"/>
              <a:cs typeface="Calibri"/>
            </a:rPr>
            <a:t>First-level Analytics</a:t>
          </a:r>
        </a:p>
      </dgm:t>
    </dgm:pt>
    <dgm:pt modelId="{52AFC165-8CA7-424E-9D53-15C7BA9AD8B1}" type="parTrans" cxnId="{3FCAB702-8682-5F44-994F-CC4997D46F72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D34899E5-23CE-594C-845B-D0394C2A2EED}" type="sibTrans" cxnId="{3FCAB702-8682-5F44-994F-CC4997D46F72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E0E6F7EC-0FD8-6648-8C96-978F2DF3FD27}">
      <dgm:prSet phldrT="[Text]"/>
      <dgm:spPr/>
      <dgm:t>
        <a:bodyPr/>
        <a:lstStyle/>
        <a:p>
          <a:r>
            <a:rPr lang="en-US">
              <a:latin typeface="Calibri"/>
              <a:cs typeface="Calibri"/>
            </a:rPr>
            <a:t>Product/Asset Catalogs</a:t>
          </a:r>
        </a:p>
      </dgm:t>
    </dgm:pt>
    <dgm:pt modelId="{76E4F28C-DAC0-CC48-9EB7-7F53DFB51690}" type="parTrans" cxnId="{011AC69A-B49C-FF4A-9936-B7AD04FF9513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E25F327A-1065-CF4D-82C7-40D809759518}" type="sibTrans" cxnId="{011AC69A-B49C-FF4A-9936-B7AD04FF9513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E2D85135-852B-2D4C-A87B-BE280235BAA9}">
      <dgm:prSet phldrT="[Text]"/>
      <dgm:spPr/>
      <dgm:t>
        <a:bodyPr/>
        <a:lstStyle/>
        <a:p>
          <a:r>
            <a:rPr lang="en-US">
              <a:latin typeface="Calibri"/>
              <a:cs typeface="Calibri"/>
            </a:rPr>
            <a:t>Security &amp; Fraud</a:t>
          </a:r>
        </a:p>
      </dgm:t>
    </dgm:pt>
    <dgm:pt modelId="{90D1B6F0-7640-EE41-AD01-118B73A72063}" type="parTrans" cxnId="{945362A5-724D-D344-9FB4-B314F14E9FC9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3B43F454-2C77-E042-A61A-27F6C16AA916}" type="sibTrans" cxnId="{945362A5-724D-D344-9FB4-B314F14E9FC9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2D44422F-068D-7144-A897-6C26F05B5C70}">
      <dgm:prSet phldrT="[Text]"/>
      <dgm:spPr/>
      <dgm:t>
        <a:bodyPr/>
        <a:lstStyle/>
        <a:p>
          <a:r>
            <a:rPr lang="en-US">
              <a:latin typeface="Calibri"/>
              <a:cs typeface="Calibri"/>
            </a:rPr>
            <a:t>Internet of Things</a:t>
          </a:r>
        </a:p>
      </dgm:t>
    </dgm:pt>
    <dgm:pt modelId="{541231F3-D665-BA47-ACC1-C5FE966A9777}" type="parTrans" cxnId="{BF2402A3-9D68-D548-8778-81F22F2CF997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E11AD01E-3FB5-334F-B345-830402BC229F}" type="sibTrans" cxnId="{BF2402A3-9D68-D548-8778-81F22F2CF997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EF0E846C-601A-4347-A41C-5DC33AF884CC}">
      <dgm:prSet phldrT="[Text]"/>
      <dgm:spPr/>
      <dgm:t>
        <a:bodyPr/>
        <a:lstStyle/>
        <a:p>
          <a:r>
            <a:rPr lang="en-US">
              <a:latin typeface="Calibri"/>
              <a:cs typeface="Calibri"/>
            </a:rPr>
            <a:t>Mobile Apps</a:t>
          </a:r>
        </a:p>
      </dgm:t>
    </dgm:pt>
    <dgm:pt modelId="{71CD0CA2-A95E-2A43-B858-EA73739B2401}" type="parTrans" cxnId="{9EFC22B0-0920-6043-BAB8-E3F6E1488541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08DE1A41-FD7F-2348-AD7C-1F871E517A29}" type="sibTrans" cxnId="{9EFC22B0-0920-6043-BAB8-E3F6E1488541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5501F948-0911-2149-BD0E-1CB025B271AD}">
      <dgm:prSet phldrT="[Text]"/>
      <dgm:spPr/>
      <dgm:t>
        <a:bodyPr/>
        <a:lstStyle/>
        <a:p>
          <a:r>
            <a:rPr lang="en-US">
              <a:latin typeface="Calibri"/>
              <a:cs typeface="Calibri"/>
            </a:rPr>
            <a:t>Customer Data Mgmt</a:t>
          </a:r>
        </a:p>
      </dgm:t>
    </dgm:pt>
    <dgm:pt modelId="{84CF2EC2-63EF-5245-8A5A-5D448AFC2E87}" type="parTrans" cxnId="{6EBBDA2A-3163-254C-ABD0-A99F820F60BB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D71B8E51-D271-5742-BBB4-AD23768EEBA8}" type="sibTrans" cxnId="{6EBBDA2A-3163-254C-ABD0-A99F820F60BB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B638B139-9CAA-144D-9F5F-A61C07A0422B}">
      <dgm:prSet phldrT="[Text]"/>
      <dgm:spPr/>
      <dgm:t>
        <a:bodyPr/>
        <a:lstStyle/>
        <a:p>
          <a:r>
            <a:rPr lang="en-US">
              <a:latin typeface="Calibri"/>
              <a:cs typeface="Calibri"/>
            </a:rPr>
            <a:t>Single View</a:t>
          </a:r>
        </a:p>
      </dgm:t>
    </dgm:pt>
    <dgm:pt modelId="{DA42A674-B843-B34D-91B8-3D9C658994E8}" type="parTrans" cxnId="{343421EF-F62D-5D4E-B6F0-3E8CD42393DB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2F669D6A-C4F7-6E40-8521-9A5FC5C7AD9F}" type="sibTrans" cxnId="{343421EF-F62D-5D4E-B6F0-3E8CD42393DB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3F3CF967-57B6-CE4C-828D-1F3E0E2A4E4C}">
      <dgm:prSet phldrT="[Text]"/>
      <dgm:spPr/>
      <dgm:t>
        <a:bodyPr/>
        <a:lstStyle/>
        <a:p>
          <a:r>
            <a:rPr lang="en-US">
              <a:latin typeface="Calibri"/>
              <a:cs typeface="Calibri"/>
            </a:rPr>
            <a:t>Social</a:t>
          </a:r>
        </a:p>
      </dgm:t>
    </dgm:pt>
    <dgm:pt modelId="{E7EE849F-73A2-0D4C-9284-14ACA1913DFE}" type="parTrans" cxnId="{B4913BFE-F966-9147-B3E7-927BDBB50E51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E59E14A3-3DB4-8A43-96B8-77784DE1A907}" type="sibTrans" cxnId="{B4913BFE-F966-9147-B3E7-927BDBB50E51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A236EC6B-19C7-E54A-92DC-383E644B22B6}" type="pres">
      <dgm:prSet presAssocID="{386A1525-4D52-6642-A8C9-A8DCA757CFE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938095-B6E0-A14B-9A08-90CE162A6D8E}" type="pres">
      <dgm:prSet presAssocID="{72186017-89B3-D94C-94BA-73AEE5191B93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7041CF-E3F9-9948-A758-86CF6F894A04}" type="pres">
      <dgm:prSet presAssocID="{D34899E5-23CE-594C-845B-D0394C2A2EED}" presName="sibTrans" presStyleCnt="0"/>
      <dgm:spPr/>
    </dgm:pt>
    <dgm:pt modelId="{F04A1D1E-B26F-9948-A97F-913D9ECE9A0F}" type="pres">
      <dgm:prSet presAssocID="{E0E6F7EC-0FD8-6648-8C96-978F2DF3FD2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609AD-5666-F647-B3DF-387B7A06AC66}" type="pres">
      <dgm:prSet presAssocID="{E25F327A-1065-CF4D-82C7-40D809759518}" presName="sibTrans" presStyleCnt="0"/>
      <dgm:spPr/>
    </dgm:pt>
    <dgm:pt modelId="{B8F5EF54-9BD4-9449-94E2-128A5E0BA2C0}" type="pres">
      <dgm:prSet presAssocID="{E2D85135-852B-2D4C-A87B-BE280235BAA9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D0FD4D-4D8F-B540-BB3D-DC949C5033A4}" type="pres">
      <dgm:prSet presAssocID="{3B43F454-2C77-E042-A61A-27F6C16AA916}" presName="sibTrans" presStyleCnt="0"/>
      <dgm:spPr/>
    </dgm:pt>
    <dgm:pt modelId="{290A5396-5D29-0743-80BD-2C0492C33CA3}" type="pres">
      <dgm:prSet presAssocID="{2D44422F-068D-7144-A897-6C26F05B5C70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BFE521-D65A-844B-8012-3AB67D500EED}" type="pres">
      <dgm:prSet presAssocID="{E11AD01E-3FB5-334F-B345-830402BC229F}" presName="sibTrans" presStyleCnt="0"/>
      <dgm:spPr/>
    </dgm:pt>
    <dgm:pt modelId="{8340F81E-CBCB-9D42-AE00-7B25CDE572DB}" type="pres">
      <dgm:prSet presAssocID="{EF0E846C-601A-4347-A41C-5DC33AF884CC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C8AC3F-5B76-7A42-A8E4-DACE7B176192}" type="pres">
      <dgm:prSet presAssocID="{08DE1A41-FD7F-2348-AD7C-1F871E517A29}" presName="sibTrans" presStyleCnt="0"/>
      <dgm:spPr/>
    </dgm:pt>
    <dgm:pt modelId="{5933B73E-6E28-304F-A1F4-4B89151DD358}" type="pres">
      <dgm:prSet presAssocID="{5501F948-0911-2149-BD0E-1CB025B271AD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54C209-A5A5-5840-AD01-A6C1EC54B156}" type="pres">
      <dgm:prSet presAssocID="{D71B8E51-D271-5742-BBB4-AD23768EEBA8}" presName="sibTrans" presStyleCnt="0"/>
      <dgm:spPr/>
    </dgm:pt>
    <dgm:pt modelId="{E4BD3ED3-968C-6142-A52A-B88533FE5281}" type="pres">
      <dgm:prSet presAssocID="{B638B139-9CAA-144D-9F5F-A61C07A0422B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7C5D39-A18F-7A4B-9E71-E3A6395BF0F1}" type="pres">
      <dgm:prSet presAssocID="{2F669D6A-C4F7-6E40-8521-9A5FC5C7AD9F}" presName="sibTrans" presStyleCnt="0"/>
      <dgm:spPr/>
    </dgm:pt>
    <dgm:pt modelId="{7B7046E2-7ACC-3F45-BC08-1CA58E795FA7}" type="pres">
      <dgm:prSet presAssocID="{3F3CF967-57B6-CE4C-828D-1F3E0E2A4E4C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103A26-6D2A-9349-BBF1-0466CA9776AC}" type="presOf" srcId="{B638B139-9CAA-144D-9F5F-A61C07A0422B}" destId="{E4BD3ED3-968C-6142-A52A-B88533FE5281}" srcOrd="0" destOrd="0" presId="urn:microsoft.com/office/officeart/2005/8/layout/default"/>
    <dgm:cxn modelId="{A0C9D423-894E-584F-86CF-4145B8E842F0}" type="presOf" srcId="{3F3CF967-57B6-CE4C-828D-1F3E0E2A4E4C}" destId="{7B7046E2-7ACC-3F45-BC08-1CA58E795FA7}" srcOrd="0" destOrd="0" presId="urn:microsoft.com/office/officeart/2005/8/layout/default"/>
    <dgm:cxn modelId="{3FCAB702-8682-5F44-994F-CC4997D46F72}" srcId="{386A1525-4D52-6642-A8C9-A8DCA757CFE0}" destId="{72186017-89B3-D94C-94BA-73AEE5191B93}" srcOrd="0" destOrd="0" parTransId="{52AFC165-8CA7-424E-9D53-15C7BA9AD8B1}" sibTransId="{D34899E5-23CE-594C-845B-D0394C2A2EED}"/>
    <dgm:cxn modelId="{343421EF-F62D-5D4E-B6F0-3E8CD42393DB}" srcId="{386A1525-4D52-6642-A8C9-A8DCA757CFE0}" destId="{B638B139-9CAA-144D-9F5F-A61C07A0422B}" srcOrd="6" destOrd="0" parTransId="{DA42A674-B843-B34D-91B8-3D9C658994E8}" sibTransId="{2F669D6A-C4F7-6E40-8521-9A5FC5C7AD9F}"/>
    <dgm:cxn modelId="{22A9015F-E717-1348-9090-85BCA31D1399}" type="presOf" srcId="{EF0E846C-601A-4347-A41C-5DC33AF884CC}" destId="{8340F81E-CBCB-9D42-AE00-7B25CDE572DB}" srcOrd="0" destOrd="0" presId="urn:microsoft.com/office/officeart/2005/8/layout/default"/>
    <dgm:cxn modelId="{011AC69A-B49C-FF4A-9936-B7AD04FF9513}" srcId="{386A1525-4D52-6642-A8C9-A8DCA757CFE0}" destId="{E0E6F7EC-0FD8-6648-8C96-978F2DF3FD27}" srcOrd="1" destOrd="0" parTransId="{76E4F28C-DAC0-CC48-9EB7-7F53DFB51690}" sibTransId="{E25F327A-1065-CF4D-82C7-40D809759518}"/>
    <dgm:cxn modelId="{34DA8320-150E-0648-B453-24490097D3D3}" type="presOf" srcId="{E0E6F7EC-0FD8-6648-8C96-978F2DF3FD27}" destId="{F04A1D1E-B26F-9948-A97F-913D9ECE9A0F}" srcOrd="0" destOrd="0" presId="urn:microsoft.com/office/officeart/2005/8/layout/default"/>
    <dgm:cxn modelId="{A0FABD39-1EA7-824C-86BA-1032F62176AE}" type="presOf" srcId="{2D44422F-068D-7144-A897-6C26F05B5C70}" destId="{290A5396-5D29-0743-80BD-2C0492C33CA3}" srcOrd="0" destOrd="0" presId="urn:microsoft.com/office/officeart/2005/8/layout/default"/>
    <dgm:cxn modelId="{8B4F3161-45D5-6F40-9E45-859D2DD6A969}" type="presOf" srcId="{386A1525-4D52-6642-A8C9-A8DCA757CFE0}" destId="{A236EC6B-19C7-E54A-92DC-383E644B22B6}" srcOrd="0" destOrd="0" presId="urn:microsoft.com/office/officeart/2005/8/layout/default"/>
    <dgm:cxn modelId="{9EFC22B0-0920-6043-BAB8-E3F6E1488541}" srcId="{386A1525-4D52-6642-A8C9-A8DCA757CFE0}" destId="{EF0E846C-601A-4347-A41C-5DC33AF884CC}" srcOrd="4" destOrd="0" parTransId="{71CD0CA2-A95E-2A43-B858-EA73739B2401}" sibTransId="{08DE1A41-FD7F-2348-AD7C-1F871E517A29}"/>
    <dgm:cxn modelId="{B4913BFE-F966-9147-B3E7-927BDBB50E51}" srcId="{386A1525-4D52-6642-A8C9-A8DCA757CFE0}" destId="{3F3CF967-57B6-CE4C-828D-1F3E0E2A4E4C}" srcOrd="7" destOrd="0" parTransId="{E7EE849F-73A2-0D4C-9284-14ACA1913DFE}" sibTransId="{E59E14A3-3DB4-8A43-96B8-77784DE1A907}"/>
    <dgm:cxn modelId="{4F1E3E2D-6E18-964A-AF37-EE05E089E608}" type="presOf" srcId="{5501F948-0911-2149-BD0E-1CB025B271AD}" destId="{5933B73E-6E28-304F-A1F4-4B89151DD358}" srcOrd="0" destOrd="0" presId="urn:microsoft.com/office/officeart/2005/8/layout/default"/>
    <dgm:cxn modelId="{6EBBDA2A-3163-254C-ABD0-A99F820F60BB}" srcId="{386A1525-4D52-6642-A8C9-A8DCA757CFE0}" destId="{5501F948-0911-2149-BD0E-1CB025B271AD}" srcOrd="5" destOrd="0" parTransId="{84CF2EC2-63EF-5245-8A5A-5D448AFC2E87}" sibTransId="{D71B8E51-D271-5742-BBB4-AD23768EEBA8}"/>
    <dgm:cxn modelId="{BF2402A3-9D68-D548-8778-81F22F2CF997}" srcId="{386A1525-4D52-6642-A8C9-A8DCA757CFE0}" destId="{2D44422F-068D-7144-A897-6C26F05B5C70}" srcOrd="3" destOrd="0" parTransId="{541231F3-D665-BA47-ACC1-C5FE966A9777}" sibTransId="{E11AD01E-3FB5-334F-B345-830402BC229F}"/>
    <dgm:cxn modelId="{945362A5-724D-D344-9FB4-B314F14E9FC9}" srcId="{386A1525-4D52-6642-A8C9-A8DCA757CFE0}" destId="{E2D85135-852B-2D4C-A87B-BE280235BAA9}" srcOrd="2" destOrd="0" parTransId="{90D1B6F0-7640-EE41-AD01-118B73A72063}" sibTransId="{3B43F454-2C77-E042-A61A-27F6C16AA916}"/>
    <dgm:cxn modelId="{BC011663-37BF-D647-901A-970FF01EFF24}" type="presOf" srcId="{72186017-89B3-D94C-94BA-73AEE5191B93}" destId="{CC938095-B6E0-A14B-9A08-90CE162A6D8E}" srcOrd="0" destOrd="0" presId="urn:microsoft.com/office/officeart/2005/8/layout/default"/>
    <dgm:cxn modelId="{76BBEEB8-8131-1B40-95EA-72594E1E5DAF}" type="presOf" srcId="{E2D85135-852B-2D4C-A87B-BE280235BAA9}" destId="{B8F5EF54-9BD4-9449-94E2-128A5E0BA2C0}" srcOrd="0" destOrd="0" presId="urn:microsoft.com/office/officeart/2005/8/layout/default"/>
    <dgm:cxn modelId="{F80EF2BC-4E93-FC4E-B7F1-C3BC4ABA1E59}" type="presParOf" srcId="{A236EC6B-19C7-E54A-92DC-383E644B22B6}" destId="{CC938095-B6E0-A14B-9A08-90CE162A6D8E}" srcOrd="0" destOrd="0" presId="urn:microsoft.com/office/officeart/2005/8/layout/default"/>
    <dgm:cxn modelId="{D2A10AFD-2B24-A44B-A099-DFBE14684F6D}" type="presParOf" srcId="{A236EC6B-19C7-E54A-92DC-383E644B22B6}" destId="{1B7041CF-E3F9-9948-A758-86CF6F894A04}" srcOrd="1" destOrd="0" presId="urn:microsoft.com/office/officeart/2005/8/layout/default"/>
    <dgm:cxn modelId="{932BD168-81E4-7145-A4C3-F06F7456E1BA}" type="presParOf" srcId="{A236EC6B-19C7-E54A-92DC-383E644B22B6}" destId="{F04A1D1E-B26F-9948-A97F-913D9ECE9A0F}" srcOrd="2" destOrd="0" presId="urn:microsoft.com/office/officeart/2005/8/layout/default"/>
    <dgm:cxn modelId="{E8A4DFC2-3F89-C44D-B664-5D703381151A}" type="presParOf" srcId="{A236EC6B-19C7-E54A-92DC-383E644B22B6}" destId="{F48609AD-5666-F647-B3DF-387B7A06AC66}" srcOrd="3" destOrd="0" presId="urn:microsoft.com/office/officeart/2005/8/layout/default"/>
    <dgm:cxn modelId="{54D98391-5032-8A44-8462-084358D16400}" type="presParOf" srcId="{A236EC6B-19C7-E54A-92DC-383E644B22B6}" destId="{B8F5EF54-9BD4-9449-94E2-128A5E0BA2C0}" srcOrd="4" destOrd="0" presId="urn:microsoft.com/office/officeart/2005/8/layout/default"/>
    <dgm:cxn modelId="{1CC20BAC-EB34-6E4F-8A74-B2F23E85868B}" type="presParOf" srcId="{A236EC6B-19C7-E54A-92DC-383E644B22B6}" destId="{F4D0FD4D-4D8F-B540-BB3D-DC949C5033A4}" srcOrd="5" destOrd="0" presId="urn:microsoft.com/office/officeart/2005/8/layout/default"/>
    <dgm:cxn modelId="{8AEEA468-79F9-4A4A-857C-F48E4ECE7A9D}" type="presParOf" srcId="{A236EC6B-19C7-E54A-92DC-383E644B22B6}" destId="{290A5396-5D29-0743-80BD-2C0492C33CA3}" srcOrd="6" destOrd="0" presId="urn:microsoft.com/office/officeart/2005/8/layout/default"/>
    <dgm:cxn modelId="{A61BED8B-4825-F54A-BA40-D2A9A28324B7}" type="presParOf" srcId="{A236EC6B-19C7-E54A-92DC-383E644B22B6}" destId="{CBBFE521-D65A-844B-8012-3AB67D500EED}" srcOrd="7" destOrd="0" presId="urn:microsoft.com/office/officeart/2005/8/layout/default"/>
    <dgm:cxn modelId="{9A3F8DA7-9A5B-3C4E-93BC-EAA954E3A671}" type="presParOf" srcId="{A236EC6B-19C7-E54A-92DC-383E644B22B6}" destId="{8340F81E-CBCB-9D42-AE00-7B25CDE572DB}" srcOrd="8" destOrd="0" presId="urn:microsoft.com/office/officeart/2005/8/layout/default"/>
    <dgm:cxn modelId="{43580A53-566F-DE4A-B6D9-F39A16E90918}" type="presParOf" srcId="{A236EC6B-19C7-E54A-92DC-383E644B22B6}" destId="{10C8AC3F-5B76-7A42-A8E4-DACE7B176192}" srcOrd="9" destOrd="0" presId="urn:microsoft.com/office/officeart/2005/8/layout/default"/>
    <dgm:cxn modelId="{324D4D95-6D65-BE46-9FF0-09D66D40DBE6}" type="presParOf" srcId="{A236EC6B-19C7-E54A-92DC-383E644B22B6}" destId="{5933B73E-6E28-304F-A1F4-4B89151DD358}" srcOrd="10" destOrd="0" presId="urn:microsoft.com/office/officeart/2005/8/layout/default"/>
    <dgm:cxn modelId="{619F1B36-1B85-284D-8140-6EBC690FA318}" type="presParOf" srcId="{A236EC6B-19C7-E54A-92DC-383E644B22B6}" destId="{2954C209-A5A5-5840-AD01-A6C1EC54B156}" srcOrd="11" destOrd="0" presId="urn:microsoft.com/office/officeart/2005/8/layout/default"/>
    <dgm:cxn modelId="{606B9355-137A-DA43-B78E-1956D623CB7D}" type="presParOf" srcId="{A236EC6B-19C7-E54A-92DC-383E644B22B6}" destId="{E4BD3ED3-968C-6142-A52A-B88533FE5281}" srcOrd="12" destOrd="0" presId="urn:microsoft.com/office/officeart/2005/8/layout/default"/>
    <dgm:cxn modelId="{61FFF3C8-61C2-A145-9266-BE97BD36E797}" type="presParOf" srcId="{A236EC6B-19C7-E54A-92DC-383E644B22B6}" destId="{207C5D39-A18F-7A4B-9E71-E3A6395BF0F1}" srcOrd="13" destOrd="0" presId="urn:microsoft.com/office/officeart/2005/8/layout/default"/>
    <dgm:cxn modelId="{108DFEDB-653B-F84C-926E-24410B1B0AEB}" type="presParOf" srcId="{A236EC6B-19C7-E54A-92DC-383E644B22B6}" destId="{7B7046E2-7ACC-3F45-BC08-1CA58E795FA7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98777C4-A479-4A41-9231-3B467DD5154E}" type="doc">
      <dgm:prSet loTypeId="urn:microsoft.com/office/officeart/2005/8/layout/default" loCatId="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0BCF1543-7E2E-DC4E-91D1-E7B26B49621E}">
      <dgm:prSet phldrT="[Text]" custT="1"/>
      <dgm:spPr>
        <a:solidFill>
          <a:schemeClr val="accent6">
            <a:hueOff val="0"/>
            <a:satOff val="0"/>
            <a:lumOff val="0"/>
            <a:alpha val="11000"/>
          </a:schemeClr>
        </a:solidFill>
      </dgm:spPr>
      <dgm:t>
        <a:bodyPr/>
        <a:lstStyle/>
        <a:p>
          <a:r>
            <a:rPr lang="en-US" sz="2000">
              <a:latin typeface="Calibri"/>
              <a:cs typeface="Calibri"/>
            </a:rPr>
            <a:t>Churn Analysis</a:t>
          </a:r>
        </a:p>
      </dgm:t>
    </dgm:pt>
    <dgm:pt modelId="{065BB144-5E12-344A-9A23-4D9B8EA24B0D}" type="parTrans" cxnId="{DA33B884-BBB4-5542-A7CB-084692540F8E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6CD13156-5917-C343-9F23-159C1B7B1495}" type="sibTrans" cxnId="{DA33B884-BBB4-5542-A7CB-084692540F8E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D50EF0BC-47CA-CD47-8340-955C6B0DB3FE}">
      <dgm:prSet phldrT="[Text]" custT="1"/>
      <dgm:spPr>
        <a:solidFill>
          <a:schemeClr val="accent6">
            <a:hueOff val="0"/>
            <a:satOff val="0"/>
            <a:lumOff val="0"/>
            <a:alpha val="11000"/>
          </a:schemeClr>
        </a:solidFill>
      </dgm:spPr>
      <dgm:t>
        <a:bodyPr/>
        <a:lstStyle/>
        <a:p>
          <a:r>
            <a:rPr lang="en-US" sz="2000">
              <a:latin typeface="Calibri"/>
              <a:cs typeface="Calibri"/>
            </a:rPr>
            <a:t>Recommender</a:t>
          </a:r>
        </a:p>
      </dgm:t>
    </dgm:pt>
    <dgm:pt modelId="{D88940F7-86B1-6449-8542-8294306ED6AD}" type="parTrans" cxnId="{FD9353CB-487E-7A44-AE23-03DAACC154C0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8AF2B40E-B42F-E54A-BFA5-527AAFAE0942}" type="sibTrans" cxnId="{FD9353CB-487E-7A44-AE23-03DAACC154C0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329DB077-BCF1-B641-AA03-F86E570A169E}">
      <dgm:prSet phldrT="[Text]" custT="1"/>
      <dgm:spPr>
        <a:solidFill>
          <a:schemeClr val="accent6">
            <a:hueOff val="0"/>
            <a:satOff val="0"/>
            <a:lumOff val="0"/>
            <a:alpha val="11000"/>
          </a:schemeClr>
        </a:solidFill>
      </dgm:spPr>
      <dgm:t>
        <a:bodyPr/>
        <a:lstStyle/>
        <a:p>
          <a:r>
            <a:rPr lang="en-US" sz="2000">
              <a:latin typeface="Calibri"/>
              <a:cs typeface="Calibri"/>
            </a:rPr>
            <a:t>Warehouse &amp; ETL</a:t>
          </a:r>
        </a:p>
      </dgm:t>
    </dgm:pt>
    <dgm:pt modelId="{873A3105-6CF2-684D-9C2C-9533E653A76E}" type="parTrans" cxnId="{C73DF1FC-529D-B24F-8090-B9BD9F158BC6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A91BBFD8-8B85-6944-ABB4-2A48F80BD6C0}" type="sibTrans" cxnId="{C73DF1FC-529D-B24F-8090-B9BD9F158BC6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CFD001A8-B845-2E46-8E29-50C1F2038F23}">
      <dgm:prSet phldrT="[Text]" custT="1"/>
      <dgm:spPr>
        <a:solidFill>
          <a:schemeClr val="accent6">
            <a:hueOff val="0"/>
            <a:satOff val="0"/>
            <a:lumOff val="0"/>
            <a:alpha val="11000"/>
          </a:schemeClr>
        </a:solidFill>
      </dgm:spPr>
      <dgm:t>
        <a:bodyPr/>
        <a:lstStyle/>
        <a:p>
          <a:r>
            <a:rPr lang="en-US" sz="2000">
              <a:latin typeface="Calibri"/>
              <a:cs typeface="Calibri"/>
            </a:rPr>
            <a:t>Risk Modeling</a:t>
          </a:r>
        </a:p>
      </dgm:t>
    </dgm:pt>
    <dgm:pt modelId="{FE18DE76-084B-0243-9E16-73B914EBE36A}" type="parTrans" cxnId="{C7258A8B-4769-BD41-B5A8-290C85E32FDB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A115179C-472B-114F-BE56-B800BBF7F838}" type="sibTrans" cxnId="{C7258A8B-4769-BD41-B5A8-290C85E32FDB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125F1811-E1F6-B543-BBC2-63F1F13E5D3D}">
      <dgm:prSet phldrT="[Text]" custT="1"/>
      <dgm:spPr>
        <a:solidFill>
          <a:schemeClr val="accent6">
            <a:hueOff val="0"/>
            <a:satOff val="0"/>
            <a:lumOff val="0"/>
            <a:alpha val="11000"/>
          </a:schemeClr>
        </a:solidFill>
      </dgm:spPr>
      <dgm:t>
        <a:bodyPr/>
        <a:lstStyle/>
        <a:p>
          <a:r>
            <a:rPr lang="en-US" sz="2000">
              <a:latin typeface="Calibri"/>
              <a:cs typeface="Calibri"/>
            </a:rPr>
            <a:t>Trade Surveillance</a:t>
          </a:r>
        </a:p>
      </dgm:t>
    </dgm:pt>
    <dgm:pt modelId="{DBE6AAFB-1279-AC43-BFAD-C04C2C93927E}" type="parTrans" cxnId="{D080E80F-0FAF-5045-80FA-E256CB9F8DB7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3D94BE6F-9CAA-6746-BB97-A3899227B1D6}" type="sibTrans" cxnId="{D080E80F-0FAF-5045-80FA-E256CB9F8DB7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0282F6F4-6B8C-9742-AB69-D0CCA5D51987}">
      <dgm:prSet phldrT="[Text]" custT="1"/>
      <dgm:spPr>
        <a:solidFill>
          <a:schemeClr val="accent6">
            <a:hueOff val="0"/>
            <a:satOff val="0"/>
            <a:lumOff val="0"/>
            <a:alpha val="11000"/>
          </a:schemeClr>
        </a:solidFill>
      </dgm:spPr>
      <dgm:t>
        <a:bodyPr/>
        <a:lstStyle/>
        <a:p>
          <a:r>
            <a:rPr lang="en-US" sz="2000">
              <a:latin typeface="Calibri"/>
              <a:cs typeface="Calibri"/>
            </a:rPr>
            <a:t>Predictive Analytics</a:t>
          </a:r>
        </a:p>
      </dgm:t>
    </dgm:pt>
    <dgm:pt modelId="{728C4AAC-542E-4944-BB42-D70B7F1DEE7A}" type="parTrans" cxnId="{4F0E9336-8743-4242-A731-93752B8FDF5D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1F890E04-C439-A644-886F-38E740DBFE29}" type="sibTrans" cxnId="{4F0E9336-8743-4242-A731-93752B8FDF5D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DD7947CF-4F82-2749-B98A-73CB695D2F15}">
      <dgm:prSet phldrT="[Text]" custT="1"/>
      <dgm:spPr>
        <a:solidFill>
          <a:schemeClr val="accent6">
            <a:hueOff val="0"/>
            <a:satOff val="0"/>
            <a:lumOff val="0"/>
            <a:alpha val="11000"/>
          </a:schemeClr>
        </a:solidFill>
      </dgm:spPr>
      <dgm:t>
        <a:bodyPr/>
        <a:lstStyle/>
        <a:p>
          <a:r>
            <a:rPr lang="en-US" sz="2000">
              <a:latin typeface="Calibri"/>
              <a:cs typeface="Calibri"/>
            </a:rPr>
            <a:t>Ad Targeting</a:t>
          </a:r>
        </a:p>
      </dgm:t>
    </dgm:pt>
    <dgm:pt modelId="{6037C4E8-918B-1F4A-A59D-792211A84525}" type="parTrans" cxnId="{80F0DC36-59FD-DD43-929A-4DE38344508D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5E74893E-A752-254F-A745-55925E187A3F}" type="sibTrans" cxnId="{80F0DC36-59FD-DD43-929A-4DE38344508D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0E238153-858B-C942-B87A-7BADD1FD481F}">
      <dgm:prSet phldrT="[Text]" custT="1"/>
      <dgm:spPr>
        <a:solidFill>
          <a:schemeClr val="accent6">
            <a:hueOff val="0"/>
            <a:satOff val="0"/>
            <a:lumOff val="0"/>
            <a:alpha val="11000"/>
          </a:schemeClr>
        </a:solidFill>
      </dgm:spPr>
      <dgm:t>
        <a:bodyPr/>
        <a:lstStyle/>
        <a:p>
          <a:r>
            <a:rPr lang="en-US" sz="2000">
              <a:latin typeface="Calibri"/>
              <a:cs typeface="Calibri"/>
            </a:rPr>
            <a:t>Sentiment Analysis</a:t>
          </a:r>
        </a:p>
      </dgm:t>
    </dgm:pt>
    <dgm:pt modelId="{D7AB0061-8096-3E4A-9883-F9C6B5770F53}" type="parTrans" cxnId="{3EA87F04-1C7C-7744-8984-F06172870C29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6C80A229-423E-5048-AF38-4FD8453A952A}" type="sibTrans" cxnId="{3EA87F04-1C7C-7744-8984-F06172870C29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CF514A4E-4CA3-9B4D-9BC0-88C4DCC837CF}" type="pres">
      <dgm:prSet presAssocID="{898777C4-A479-4A41-9231-3B467DD5154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9E7327-A5A6-484D-B550-F90939A0C1B4}" type="pres">
      <dgm:prSet presAssocID="{0BCF1543-7E2E-DC4E-91D1-E7B26B49621E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CDD43D-3338-4E40-B577-5DEB8E6CF5BE}" type="pres">
      <dgm:prSet presAssocID="{6CD13156-5917-C343-9F23-159C1B7B1495}" presName="sibTrans" presStyleCnt="0"/>
      <dgm:spPr/>
      <dgm:t>
        <a:bodyPr/>
        <a:lstStyle/>
        <a:p>
          <a:endParaRPr lang="en-US"/>
        </a:p>
      </dgm:t>
    </dgm:pt>
    <dgm:pt modelId="{89FB4B17-0119-864A-BE5D-8E71BB8CF722}" type="pres">
      <dgm:prSet presAssocID="{D50EF0BC-47CA-CD47-8340-955C6B0DB3FE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57F203-9B7F-0445-B9E7-79C7819A8C58}" type="pres">
      <dgm:prSet presAssocID="{8AF2B40E-B42F-E54A-BFA5-527AAFAE0942}" presName="sibTrans" presStyleCnt="0"/>
      <dgm:spPr/>
      <dgm:t>
        <a:bodyPr/>
        <a:lstStyle/>
        <a:p>
          <a:endParaRPr lang="en-US"/>
        </a:p>
      </dgm:t>
    </dgm:pt>
    <dgm:pt modelId="{17AE8457-1582-A040-B01A-4C839368D9B8}" type="pres">
      <dgm:prSet presAssocID="{329DB077-BCF1-B641-AA03-F86E570A169E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95909B-A222-7349-B993-3FB52F3046C9}" type="pres">
      <dgm:prSet presAssocID="{A91BBFD8-8B85-6944-ABB4-2A48F80BD6C0}" presName="sibTrans" presStyleCnt="0"/>
      <dgm:spPr/>
      <dgm:t>
        <a:bodyPr/>
        <a:lstStyle/>
        <a:p>
          <a:endParaRPr lang="en-US"/>
        </a:p>
      </dgm:t>
    </dgm:pt>
    <dgm:pt modelId="{4EB64AAD-6052-9F4C-A2D4-E1781B40BDEF}" type="pres">
      <dgm:prSet presAssocID="{CFD001A8-B845-2E46-8E29-50C1F2038F23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BBE0CD-17F5-2A40-8A76-B4DD76657171}" type="pres">
      <dgm:prSet presAssocID="{A115179C-472B-114F-BE56-B800BBF7F838}" presName="sibTrans" presStyleCnt="0"/>
      <dgm:spPr/>
      <dgm:t>
        <a:bodyPr/>
        <a:lstStyle/>
        <a:p>
          <a:endParaRPr lang="en-US"/>
        </a:p>
      </dgm:t>
    </dgm:pt>
    <dgm:pt modelId="{FF54169B-7285-554E-BFB6-E94D5804659E}" type="pres">
      <dgm:prSet presAssocID="{125F1811-E1F6-B543-BBC2-63F1F13E5D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2FA7CB-FDFB-8C4E-B760-DFB99CB8C355}" type="pres">
      <dgm:prSet presAssocID="{3D94BE6F-9CAA-6746-BB97-A3899227B1D6}" presName="sibTrans" presStyleCnt="0"/>
      <dgm:spPr/>
      <dgm:t>
        <a:bodyPr/>
        <a:lstStyle/>
        <a:p>
          <a:endParaRPr lang="en-US"/>
        </a:p>
      </dgm:t>
    </dgm:pt>
    <dgm:pt modelId="{4BF6669C-4539-534C-BF97-F51DEC94005A}" type="pres">
      <dgm:prSet presAssocID="{0282F6F4-6B8C-9742-AB69-D0CCA5D51987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C6D6F9-D4F9-0B46-BA21-CE561E4A2BFA}" type="pres">
      <dgm:prSet presAssocID="{1F890E04-C439-A644-886F-38E740DBFE29}" presName="sibTrans" presStyleCnt="0"/>
      <dgm:spPr/>
      <dgm:t>
        <a:bodyPr/>
        <a:lstStyle/>
        <a:p>
          <a:endParaRPr lang="en-US"/>
        </a:p>
      </dgm:t>
    </dgm:pt>
    <dgm:pt modelId="{9BD08211-84FF-0644-AD7D-94E4388C3FBC}" type="pres">
      <dgm:prSet presAssocID="{DD7947CF-4F82-2749-B98A-73CB695D2F15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D8DAE5-6BED-B74E-BB08-CC6D6C99D4B5}" type="pres">
      <dgm:prSet presAssocID="{5E74893E-A752-254F-A745-55925E187A3F}" presName="sibTrans" presStyleCnt="0"/>
      <dgm:spPr/>
      <dgm:t>
        <a:bodyPr/>
        <a:lstStyle/>
        <a:p>
          <a:endParaRPr lang="en-US"/>
        </a:p>
      </dgm:t>
    </dgm:pt>
    <dgm:pt modelId="{4D3CB038-CE6F-0D44-B88B-613B630C70F7}" type="pres">
      <dgm:prSet presAssocID="{0E238153-858B-C942-B87A-7BADD1FD481F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34F665-3405-DF40-AB4D-63579C3B7266}" type="presOf" srcId="{0E238153-858B-C942-B87A-7BADD1FD481F}" destId="{4D3CB038-CE6F-0D44-B88B-613B630C70F7}" srcOrd="0" destOrd="0" presId="urn:microsoft.com/office/officeart/2005/8/layout/default"/>
    <dgm:cxn modelId="{4F0E9336-8743-4242-A731-93752B8FDF5D}" srcId="{898777C4-A479-4A41-9231-3B467DD5154E}" destId="{0282F6F4-6B8C-9742-AB69-D0CCA5D51987}" srcOrd="5" destOrd="0" parTransId="{728C4AAC-542E-4944-BB42-D70B7F1DEE7A}" sibTransId="{1F890E04-C439-A644-886F-38E740DBFE29}"/>
    <dgm:cxn modelId="{C7258A8B-4769-BD41-B5A8-290C85E32FDB}" srcId="{898777C4-A479-4A41-9231-3B467DD5154E}" destId="{CFD001A8-B845-2E46-8E29-50C1F2038F23}" srcOrd="3" destOrd="0" parTransId="{FE18DE76-084B-0243-9E16-73B914EBE36A}" sibTransId="{A115179C-472B-114F-BE56-B800BBF7F838}"/>
    <dgm:cxn modelId="{8EC4BC09-67B3-A447-9A0C-0CBAC36B719B}" type="presOf" srcId="{CFD001A8-B845-2E46-8E29-50C1F2038F23}" destId="{4EB64AAD-6052-9F4C-A2D4-E1781B40BDEF}" srcOrd="0" destOrd="0" presId="urn:microsoft.com/office/officeart/2005/8/layout/default"/>
    <dgm:cxn modelId="{3EA87F04-1C7C-7744-8984-F06172870C29}" srcId="{898777C4-A479-4A41-9231-3B467DD5154E}" destId="{0E238153-858B-C942-B87A-7BADD1FD481F}" srcOrd="7" destOrd="0" parTransId="{D7AB0061-8096-3E4A-9883-F9C6B5770F53}" sibTransId="{6C80A229-423E-5048-AF38-4FD8453A952A}"/>
    <dgm:cxn modelId="{C73DF1FC-529D-B24F-8090-B9BD9F158BC6}" srcId="{898777C4-A479-4A41-9231-3B467DD5154E}" destId="{329DB077-BCF1-B641-AA03-F86E570A169E}" srcOrd="2" destOrd="0" parTransId="{873A3105-6CF2-684D-9C2C-9533E653A76E}" sibTransId="{A91BBFD8-8B85-6944-ABB4-2A48F80BD6C0}"/>
    <dgm:cxn modelId="{FD9353CB-487E-7A44-AE23-03DAACC154C0}" srcId="{898777C4-A479-4A41-9231-3B467DD5154E}" destId="{D50EF0BC-47CA-CD47-8340-955C6B0DB3FE}" srcOrd="1" destOrd="0" parTransId="{D88940F7-86B1-6449-8542-8294306ED6AD}" sibTransId="{8AF2B40E-B42F-E54A-BFA5-527AAFAE0942}"/>
    <dgm:cxn modelId="{80F0DC36-59FD-DD43-929A-4DE38344508D}" srcId="{898777C4-A479-4A41-9231-3B467DD5154E}" destId="{DD7947CF-4F82-2749-B98A-73CB695D2F15}" srcOrd="6" destOrd="0" parTransId="{6037C4E8-918B-1F4A-A59D-792211A84525}" sibTransId="{5E74893E-A752-254F-A745-55925E187A3F}"/>
    <dgm:cxn modelId="{99A8F4CC-0D4F-944C-A1B0-2DBB3F0AE6C3}" type="presOf" srcId="{898777C4-A479-4A41-9231-3B467DD5154E}" destId="{CF514A4E-4CA3-9B4D-9BC0-88C4DCC837CF}" srcOrd="0" destOrd="0" presId="urn:microsoft.com/office/officeart/2005/8/layout/default"/>
    <dgm:cxn modelId="{DA33B884-BBB4-5542-A7CB-084692540F8E}" srcId="{898777C4-A479-4A41-9231-3B467DD5154E}" destId="{0BCF1543-7E2E-DC4E-91D1-E7B26B49621E}" srcOrd="0" destOrd="0" parTransId="{065BB144-5E12-344A-9A23-4D9B8EA24B0D}" sibTransId="{6CD13156-5917-C343-9F23-159C1B7B1495}"/>
    <dgm:cxn modelId="{C0FCBEFB-A8F2-1C40-A060-E635FA6E1092}" type="presOf" srcId="{D50EF0BC-47CA-CD47-8340-955C6B0DB3FE}" destId="{89FB4B17-0119-864A-BE5D-8E71BB8CF722}" srcOrd="0" destOrd="0" presId="urn:microsoft.com/office/officeart/2005/8/layout/default"/>
    <dgm:cxn modelId="{D080E80F-0FAF-5045-80FA-E256CB9F8DB7}" srcId="{898777C4-A479-4A41-9231-3B467DD5154E}" destId="{125F1811-E1F6-B543-BBC2-63F1F13E5D3D}" srcOrd="4" destOrd="0" parTransId="{DBE6AAFB-1279-AC43-BFAD-C04C2C93927E}" sibTransId="{3D94BE6F-9CAA-6746-BB97-A3899227B1D6}"/>
    <dgm:cxn modelId="{C35F0A9F-D100-F24E-8CE2-43920D1BF018}" type="presOf" srcId="{0282F6F4-6B8C-9742-AB69-D0CCA5D51987}" destId="{4BF6669C-4539-534C-BF97-F51DEC94005A}" srcOrd="0" destOrd="0" presId="urn:microsoft.com/office/officeart/2005/8/layout/default"/>
    <dgm:cxn modelId="{6F6D4823-2469-7841-8878-F06DB6669C18}" type="presOf" srcId="{0BCF1543-7E2E-DC4E-91D1-E7B26B49621E}" destId="{3D9E7327-A5A6-484D-B550-F90939A0C1B4}" srcOrd="0" destOrd="0" presId="urn:microsoft.com/office/officeart/2005/8/layout/default"/>
    <dgm:cxn modelId="{7AA30FB4-F8FE-0049-A8A6-7775831A39C3}" type="presOf" srcId="{DD7947CF-4F82-2749-B98A-73CB695D2F15}" destId="{9BD08211-84FF-0644-AD7D-94E4388C3FBC}" srcOrd="0" destOrd="0" presId="urn:microsoft.com/office/officeart/2005/8/layout/default"/>
    <dgm:cxn modelId="{5E743EEF-BF33-C54B-A122-B955E9F6B5F9}" type="presOf" srcId="{329DB077-BCF1-B641-AA03-F86E570A169E}" destId="{17AE8457-1582-A040-B01A-4C839368D9B8}" srcOrd="0" destOrd="0" presId="urn:microsoft.com/office/officeart/2005/8/layout/default"/>
    <dgm:cxn modelId="{5EDFB22B-32FC-F641-8850-1CB6EB1F3616}" type="presOf" srcId="{125F1811-E1F6-B543-BBC2-63F1F13E5D3D}" destId="{FF54169B-7285-554E-BFB6-E94D5804659E}" srcOrd="0" destOrd="0" presId="urn:microsoft.com/office/officeart/2005/8/layout/default"/>
    <dgm:cxn modelId="{017B1150-A271-5C48-B1BF-D49307F86B92}" type="presParOf" srcId="{CF514A4E-4CA3-9B4D-9BC0-88C4DCC837CF}" destId="{3D9E7327-A5A6-484D-B550-F90939A0C1B4}" srcOrd="0" destOrd="0" presId="urn:microsoft.com/office/officeart/2005/8/layout/default"/>
    <dgm:cxn modelId="{41AAD227-2F80-FA4F-BC24-75196BB4331A}" type="presParOf" srcId="{CF514A4E-4CA3-9B4D-9BC0-88C4DCC837CF}" destId="{2ECDD43D-3338-4E40-B577-5DEB8E6CF5BE}" srcOrd="1" destOrd="0" presId="urn:microsoft.com/office/officeart/2005/8/layout/default"/>
    <dgm:cxn modelId="{776FB1C1-89B5-E448-A003-562EAAD6F78B}" type="presParOf" srcId="{CF514A4E-4CA3-9B4D-9BC0-88C4DCC837CF}" destId="{89FB4B17-0119-864A-BE5D-8E71BB8CF722}" srcOrd="2" destOrd="0" presId="urn:microsoft.com/office/officeart/2005/8/layout/default"/>
    <dgm:cxn modelId="{0619A604-BAE7-0B4A-8F04-E3DFE363432A}" type="presParOf" srcId="{CF514A4E-4CA3-9B4D-9BC0-88C4DCC837CF}" destId="{2557F203-9B7F-0445-B9E7-79C7819A8C58}" srcOrd="3" destOrd="0" presId="urn:microsoft.com/office/officeart/2005/8/layout/default"/>
    <dgm:cxn modelId="{A22D7987-90D3-AE4A-9FCA-F857C9586832}" type="presParOf" srcId="{CF514A4E-4CA3-9B4D-9BC0-88C4DCC837CF}" destId="{17AE8457-1582-A040-B01A-4C839368D9B8}" srcOrd="4" destOrd="0" presId="urn:microsoft.com/office/officeart/2005/8/layout/default"/>
    <dgm:cxn modelId="{589811CE-2BD1-9B40-B6B6-A4445CDFE2E3}" type="presParOf" srcId="{CF514A4E-4CA3-9B4D-9BC0-88C4DCC837CF}" destId="{2B95909B-A222-7349-B993-3FB52F3046C9}" srcOrd="5" destOrd="0" presId="urn:microsoft.com/office/officeart/2005/8/layout/default"/>
    <dgm:cxn modelId="{F6CB9488-7391-E24F-B8CA-6D13F1C960A6}" type="presParOf" srcId="{CF514A4E-4CA3-9B4D-9BC0-88C4DCC837CF}" destId="{4EB64AAD-6052-9F4C-A2D4-E1781B40BDEF}" srcOrd="6" destOrd="0" presId="urn:microsoft.com/office/officeart/2005/8/layout/default"/>
    <dgm:cxn modelId="{E05D37A2-DADC-1944-9366-D3BB153574E7}" type="presParOf" srcId="{CF514A4E-4CA3-9B4D-9BC0-88C4DCC837CF}" destId="{79BBE0CD-17F5-2A40-8A76-B4DD76657171}" srcOrd="7" destOrd="0" presId="urn:microsoft.com/office/officeart/2005/8/layout/default"/>
    <dgm:cxn modelId="{DE91706B-E96E-E04A-A2C1-042F23C0F8B6}" type="presParOf" srcId="{CF514A4E-4CA3-9B4D-9BC0-88C4DCC837CF}" destId="{FF54169B-7285-554E-BFB6-E94D5804659E}" srcOrd="8" destOrd="0" presId="urn:microsoft.com/office/officeart/2005/8/layout/default"/>
    <dgm:cxn modelId="{A597A986-DE8E-304D-A634-8AACC07936D0}" type="presParOf" srcId="{CF514A4E-4CA3-9B4D-9BC0-88C4DCC837CF}" destId="{142FA7CB-FDFB-8C4E-B760-DFB99CB8C355}" srcOrd="9" destOrd="0" presId="urn:microsoft.com/office/officeart/2005/8/layout/default"/>
    <dgm:cxn modelId="{C2862842-2EF2-1B42-991C-618862FD4E0B}" type="presParOf" srcId="{CF514A4E-4CA3-9B4D-9BC0-88C4DCC837CF}" destId="{4BF6669C-4539-534C-BF97-F51DEC94005A}" srcOrd="10" destOrd="0" presId="urn:microsoft.com/office/officeart/2005/8/layout/default"/>
    <dgm:cxn modelId="{C456DFB8-6235-6B4D-B070-905064CB29FA}" type="presParOf" srcId="{CF514A4E-4CA3-9B4D-9BC0-88C4DCC837CF}" destId="{1FC6D6F9-D4F9-0B46-BA21-CE561E4A2BFA}" srcOrd="11" destOrd="0" presId="urn:microsoft.com/office/officeart/2005/8/layout/default"/>
    <dgm:cxn modelId="{8F5D3508-E294-7B44-959F-ED86B3BD4D9A}" type="presParOf" srcId="{CF514A4E-4CA3-9B4D-9BC0-88C4DCC837CF}" destId="{9BD08211-84FF-0644-AD7D-94E4388C3FBC}" srcOrd="12" destOrd="0" presId="urn:microsoft.com/office/officeart/2005/8/layout/default"/>
    <dgm:cxn modelId="{570452AC-D5FF-FC47-AC06-9A112F576E32}" type="presParOf" srcId="{CF514A4E-4CA3-9B4D-9BC0-88C4DCC837CF}" destId="{B3D8DAE5-6BED-B74E-BB08-CC6D6C99D4B5}" srcOrd="13" destOrd="0" presId="urn:microsoft.com/office/officeart/2005/8/layout/default"/>
    <dgm:cxn modelId="{627376A3-31B8-5449-A799-0E8A13780335}" type="presParOf" srcId="{CF514A4E-4CA3-9B4D-9BC0-88C4DCC837CF}" destId="{4D3CB038-CE6F-0D44-B88B-613B630C70F7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86A1525-4D52-6642-A8C9-A8DCA757CFE0}" type="doc">
      <dgm:prSet loTypeId="urn:microsoft.com/office/officeart/2005/8/layout/default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186017-89B3-D94C-94BA-73AEE5191B93}">
      <dgm:prSet phldrT="[Text]"/>
      <dgm:spPr>
        <a:solidFill>
          <a:schemeClr val="accent1">
            <a:hueOff val="0"/>
            <a:satOff val="0"/>
            <a:lumOff val="0"/>
            <a:alpha val="9000"/>
          </a:schemeClr>
        </a:solidFill>
      </dgm:spPr>
      <dgm:t>
        <a:bodyPr/>
        <a:lstStyle/>
        <a:p>
          <a:r>
            <a:rPr lang="en-US">
              <a:latin typeface="Calibri"/>
              <a:cs typeface="Calibri"/>
            </a:rPr>
            <a:t>First-level Analytics</a:t>
          </a:r>
        </a:p>
      </dgm:t>
    </dgm:pt>
    <dgm:pt modelId="{52AFC165-8CA7-424E-9D53-15C7BA9AD8B1}" type="parTrans" cxnId="{3FCAB702-8682-5F44-994F-CC4997D46F72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D34899E5-23CE-594C-845B-D0394C2A2EED}" type="sibTrans" cxnId="{3FCAB702-8682-5F44-994F-CC4997D46F72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E0E6F7EC-0FD8-6648-8C96-978F2DF3FD27}">
      <dgm:prSet phldrT="[Text]"/>
      <dgm:spPr>
        <a:solidFill>
          <a:schemeClr val="accent1">
            <a:hueOff val="0"/>
            <a:satOff val="0"/>
            <a:lumOff val="0"/>
            <a:alpha val="9000"/>
          </a:schemeClr>
        </a:solidFill>
      </dgm:spPr>
      <dgm:t>
        <a:bodyPr/>
        <a:lstStyle/>
        <a:p>
          <a:r>
            <a:rPr lang="en-US">
              <a:latin typeface="Calibri"/>
              <a:cs typeface="Calibri"/>
            </a:rPr>
            <a:t>Product/Asset Catalogs</a:t>
          </a:r>
        </a:p>
      </dgm:t>
    </dgm:pt>
    <dgm:pt modelId="{76E4F28C-DAC0-CC48-9EB7-7F53DFB51690}" type="parTrans" cxnId="{011AC69A-B49C-FF4A-9936-B7AD04FF9513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E25F327A-1065-CF4D-82C7-40D809759518}" type="sibTrans" cxnId="{011AC69A-B49C-FF4A-9936-B7AD04FF9513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E2D85135-852B-2D4C-A87B-BE280235BAA9}">
      <dgm:prSet phldrT="[Text]"/>
      <dgm:spPr>
        <a:solidFill>
          <a:schemeClr val="accent1">
            <a:hueOff val="0"/>
            <a:satOff val="0"/>
            <a:lumOff val="0"/>
            <a:alpha val="9000"/>
          </a:schemeClr>
        </a:solidFill>
      </dgm:spPr>
      <dgm:t>
        <a:bodyPr/>
        <a:lstStyle/>
        <a:p>
          <a:r>
            <a:rPr lang="en-US">
              <a:latin typeface="Calibri"/>
              <a:cs typeface="Calibri"/>
            </a:rPr>
            <a:t>Security &amp; Fraud</a:t>
          </a:r>
        </a:p>
      </dgm:t>
    </dgm:pt>
    <dgm:pt modelId="{90D1B6F0-7640-EE41-AD01-118B73A72063}" type="parTrans" cxnId="{945362A5-724D-D344-9FB4-B314F14E9FC9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3B43F454-2C77-E042-A61A-27F6C16AA916}" type="sibTrans" cxnId="{945362A5-724D-D344-9FB4-B314F14E9FC9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2D44422F-068D-7144-A897-6C26F05B5C70}">
      <dgm:prSet phldrT="[Text]"/>
      <dgm:spPr>
        <a:solidFill>
          <a:schemeClr val="accent1">
            <a:hueOff val="0"/>
            <a:satOff val="0"/>
            <a:lumOff val="0"/>
            <a:alpha val="9000"/>
          </a:schemeClr>
        </a:solidFill>
      </dgm:spPr>
      <dgm:t>
        <a:bodyPr/>
        <a:lstStyle/>
        <a:p>
          <a:r>
            <a:rPr lang="en-US">
              <a:latin typeface="Calibri"/>
              <a:cs typeface="Calibri"/>
            </a:rPr>
            <a:t>Internet of Things</a:t>
          </a:r>
        </a:p>
      </dgm:t>
    </dgm:pt>
    <dgm:pt modelId="{541231F3-D665-BA47-ACC1-C5FE966A9777}" type="parTrans" cxnId="{BF2402A3-9D68-D548-8778-81F22F2CF997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E11AD01E-3FB5-334F-B345-830402BC229F}" type="sibTrans" cxnId="{BF2402A3-9D68-D548-8778-81F22F2CF997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EF0E846C-601A-4347-A41C-5DC33AF884CC}">
      <dgm:prSet phldrT="[Text]"/>
      <dgm:spPr>
        <a:solidFill>
          <a:schemeClr val="accent1">
            <a:hueOff val="0"/>
            <a:satOff val="0"/>
            <a:lumOff val="0"/>
            <a:alpha val="9000"/>
          </a:schemeClr>
        </a:solidFill>
      </dgm:spPr>
      <dgm:t>
        <a:bodyPr/>
        <a:lstStyle/>
        <a:p>
          <a:r>
            <a:rPr lang="en-US">
              <a:latin typeface="Calibri"/>
              <a:cs typeface="Calibri"/>
            </a:rPr>
            <a:t>Mobile Apps</a:t>
          </a:r>
        </a:p>
      </dgm:t>
    </dgm:pt>
    <dgm:pt modelId="{71CD0CA2-A95E-2A43-B858-EA73739B2401}" type="parTrans" cxnId="{9EFC22B0-0920-6043-BAB8-E3F6E1488541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08DE1A41-FD7F-2348-AD7C-1F871E517A29}" type="sibTrans" cxnId="{9EFC22B0-0920-6043-BAB8-E3F6E1488541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5501F948-0911-2149-BD0E-1CB025B271AD}">
      <dgm:prSet phldrT="[Text]"/>
      <dgm:spPr>
        <a:solidFill>
          <a:schemeClr val="accent1">
            <a:hueOff val="0"/>
            <a:satOff val="0"/>
            <a:lumOff val="0"/>
            <a:alpha val="9000"/>
          </a:schemeClr>
        </a:solidFill>
      </dgm:spPr>
      <dgm:t>
        <a:bodyPr/>
        <a:lstStyle/>
        <a:p>
          <a:r>
            <a:rPr lang="en-US">
              <a:latin typeface="Calibri"/>
              <a:cs typeface="Calibri"/>
            </a:rPr>
            <a:t>Customer Data Mgmt</a:t>
          </a:r>
        </a:p>
      </dgm:t>
    </dgm:pt>
    <dgm:pt modelId="{84CF2EC2-63EF-5245-8A5A-5D448AFC2E87}" type="parTrans" cxnId="{6EBBDA2A-3163-254C-ABD0-A99F820F60BB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D71B8E51-D271-5742-BBB4-AD23768EEBA8}" type="sibTrans" cxnId="{6EBBDA2A-3163-254C-ABD0-A99F820F60BB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B638B139-9CAA-144D-9F5F-A61C07A0422B}">
      <dgm:prSet phldrT="[Text]"/>
      <dgm:spPr>
        <a:solidFill>
          <a:schemeClr val="accent1">
            <a:hueOff val="0"/>
            <a:satOff val="0"/>
            <a:lumOff val="0"/>
            <a:alpha val="9000"/>
          </a:schemeClr>
        </a:solidFill>
      </dgm:spPr>
      <dgm:t>
        <a:bodyPr/>
        <a:lstStyle/>
        <a:p>
          <a:r>
            <a:rPr lang="en-US">
              <a:latin typeface="Calibri"/>
              <a:cs typeface="Calibri"/>
            </a:rPr>
            <a:t>Single View</a:t>
          </a:r>
        </a:p>
      </dgm:t>
    </dgm:pt>
    <dgm:pt modelId="{DA42A674-B843-B34D-91B8-3D9C658994E8}" type="parTrans" cxnId="{343421EF-F62D-5D4E-B6F0-3E8CD42393DB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2F669D6A-C4F7-6E40-8521-9A5FC5C7AD9F}" type="sibTrans" cxnId="{343421EF-F62D-5D4E-B6F0-3E8CD42393DB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3F3CF967-57B6-CE4C-828D-1F3E0E2A4E4C}">
      <dgm:prSet phldrT="[Text]"/>
      <dgm:spPr>
        <a:solidFill>
          <a:schemeClr val="accent1">
            <a:hueOff val="0"/>
            <a:satOff val="0"/>
            <a:lumOff val="0"/>
            <a:alpha val="9000"/>
          </a:schemeClr>
        </a:solidFill>
      </dgm:spPr>
      <dgm:t>
        <a:bodyPr/>
        <a:lstStyle/>
        <a:p>
          <a:r>
            <a:rPr lang="en-US">
              <a:latin typeface="Calibri"/>
              <a:cs typeface="Calibri"/>
            </a:rPr>
            <a:t>Social</a:t>
          </a:r>
        </a:p>
      </dgm:t>
    </dgm:pt>
    <dgm:pt modelId="{E7EE849F-73A2-0D4C-9284-14ACA1913DFE}" type="parTrans" cxnId="{B4913BFE-F966-9147-B3E7-927BDBB50E51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E59E14A3-3DB4-8A43-96B8-77784DE1A907}" type="sibTrans" cxnId="{B4913BFE-F966-9147-B3E7-927BDBB50E51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A236EC6B-19C7-E54A-92DC-383E644B22B6}" type="pres">
      <dgm:prSet presAssocID="{386A1525-4D52-6642-A8C9-A8DCA757CFE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938095-B6E0-A14B-9A08-90CE162A6D8E}" type="pres">
      <dgm:prSet presAssocID="{72186017-89B3-D94C-94BA-73AEE5191B93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7041CF-E3F9-9948-A758-86CF6F894A04}" type="pres">
      <dgm:prSet presAssocID="{D34899E5-23CE-594C-845B-D0394C2A2EED}" presName="sibTrans" presStyleCnt="0"/>
      <dgm:spPr/>
    </dgm:pt>
    <dgm:pt modelId="{F04A1D1E-B26F-9948-A97F-913D9ECE9A0F}" type="pres">
      <dgm:prSet presAssocID="{E0E6F7EC-0FD8-6648-8C96-978F2DF3FD2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609AD-5666-F647-B3DF-387B7A06AC66}" type="pres">
      <dgm:prSet presAssocID="{E25F327A-1065-CF4D-82C7-40D809759518}" presName="sibTrans" presStyleCnt="0"/>
      <dgm:spPr/>
    </dgm:pt>
    <dgm:pt modelId="{B8F5EF54-9BD4-9449-94E2-128A5E0BA2C0}" type="pres">
      <dgm:prSet presAssocID="{E2D85135-852B-2D4C-A87B-BE280235BAA9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D0FD4D-4D8F-B540-BB3D-DC949C5033A4}" type="pres">
      <dgm:prSet presAssocID="{3B43F454-2C77-E042-A61A-27F6C16AA916}" presName="sibTrans" presStyleCnt="0"/>
      <dgm:spPr/>
    </dgm:pt>
    <dgm:pt modelId="{290A5396-5D29-0743-80BD-2C0492C33CA3}" type="pres">
      <dgm:prSet presAssocID="{2D44422F-068D-7144-A897-6C26F05B5C70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BFE521-D65A-844B-8012-3AB67D500EED}" type="pres">
      <dgm:prSet presAssocID="{E11AD01E-3FB5-334F-B345-830402BC229F}" presName="sibTrans" presStyleCnt="0"/>
      <dgm:spPr/>
    </dgm:pt>
    <dgm:pt modelId="{8340F81E-CBCB-9D42-AE00-7B25CDE572DB}" type="pres">
      <dgm:prSet presAssocID="{EF0E846C-601A-4347-A41C-5DC33AF884CC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C8AC3F-5B76-7A42-A8E4-DACE7B176192}" type="pres">
      <dgm:prSet presAssocID="{08DE1A41-FD7F-2348-AD7C-1F871E517A29}" presName="sibTrans" presStyleCnt="0"/>
      <dgm:spPr/>
    </dgm:pt>
    <dgm:pt modelId="{5933B73E-6E28-304F-A1F4-4B89151DD358}" type="pres">
      <dgm:prSet presAssocID="{5501F948-0911-2149-BD0E-1CB025B271AD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54C209-A5A5-5840-AD01-A6C1EC54B156}" type="pres">
      <dgm:prSet presAssocID="{D71B8E51-D271-5742-BBB4-AD23768EEBA8}" presName="sibTrans" presStyleCnt="0"/>
      <dgm:spPr/>
    </dgm:pt>
    <dgm:pt modelId="{E4BD3ED3-968C-6142-A52A-B88533FE5281}" type="pres">
      <dgm:prSet presAssocID="{B638B139-9CAA-144D-9F5F-A61C07A0422B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7C5D39-A18F-7A4B-9E71-E3A6395BF0F1}" type="pres">
      <dgm:prSet presAssocID="{2F669D6A-C4F7-6E40-8521-9A5FC5C7AD9F}" presName="sibTrans" presStyleCnt="0"/>
      <dgm:spPr/>
    </dgm:pt>
    <dgm:pt modelId="{7B7046E2-7ACC-3F45-BC08-1CA58E795FA7}" type="pres">
      <dgm:prSet presAssocID="{3F3CF967-57B6-CE4C-828D-1F3E0E2A4E4C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082B7B-3643-554D-B220-FA3274E4B85C}" type="presOf" srcId="{72186017-89B3-D94C-94BA-73AEE5191B93}" destId="{CC938095-B6E0-A14B-9A08-90CE162A6D8E}" srcOrd="0" destOrd="0" presId="urn:microsoft.com/office/officeart/2005/8/layout/default"/>
    <dgm:cxn modelId="{C596A9E0-71BC-F040-8DA4-45136B21527E}" type="presOf" srcId="{3F3CF967-57B6-CE4C-828D-1F3E0E2A4E4C}" destId="{7B7046E2-7ACC-3F45-BC08-1CA58E795FA7}" srcOrd="0" destOrd="0" presId="urn:microsoft.com/office/officeart/2005/8/layout/default"/>
    <dgm:cxn modelId="{3FCAB702-8682-5F44-994F-CC4997D46F72}" srcId="{386A1525-4D52-6642-A8C9-A8DCA757CFE0}" destId="{72186017-89B3-D94C-94BA-73AEE5191B93}" srcOrd="0" destOrd="0" parTransId="{52AFC165-8CA7-424E-9D53-15C7BA9AD8B1}" sibTransId="{D34899E5-23CE-594C-845B-D0394C2A2EED}"/>
    <dgm:cxn modelId="{343421EF-F62D-5D4E-B6F0-3E8CD42393DB}" srcId="{386A1525-4D52-6642-A8C9-A8DCA757CFE0}" destId="{B638B139-9CAA-144D-9F5F-A61C07A0422B}" srcOrd="6" destOrd="0" parTransId="{DA42A674-B843-B34D-91B8-3D9C658994E8}" sibTransId="{2F669D6A-C4F7-6E40-8521-9A5FC5C7AD9F}"/>
    <dgm:cxn modelId="{8658AB30-D389-AF48-BC1A-04ACE9369C32}" type="presOf" srcId="{386A1525-4D52-6642-A8C9-A8DCA757CFE0}" destId="{A236EC6B-19C7-E54A-92DC-383E644B22B6}" srcOrd="0" destOrd="0" presId="urn:microsoft.com/office/officeart/2005/8/layout/default"/>
    <dgm:cxn modelId="{4704684A-6038-E54C-A1F9-60DC45442103}" type="presOf" srcId="{5501F948-0911-2149-BD0E-1CB025B271AD}" destId="{5933B73E-6E28-304F-A1F4-4B89151DD358}" srcOrd="0" destOrd="0" presId="urn:microsoft.com/office/officeart/2005/8/layout/default"/>
    <dgm:cxn modelId="{011AC69A-B49C-FF4A-9936-B7AD04FF9513}" srcId="{386A1525-4D52-6642-A8C9-A8DCA757CFE0}" destId="{E0E6F7EC-0FD8-6648-8C96-978F2DF3FD27}" srcOrd="1" destOrd="0" parTransId="{76E4F28C-DAC0-CC48-9EB7-7F53DFB51690}" sibTransId="{E25F327A-1065-CF4D-82C7-40D809759518}"/>
    <dgm:cxn modelId="{45230349-BB0C-1B48-8E76-8974BC598460}" type="presOf" srcId="{B638B139-9CAA-144D-9F5F-A61C07A0422B}" destId="{E4BD3ED3-968C-6142-A52A-B88533FE5281}" srcOrd="0" destOrd="0" presId="urn:microsoft.com/office/officeart/2005/8/layout/default"/>
    <dgm:cxn modelId="{B17EE861-6E88-A84A-B978-350147A9A90C}" type="presOf" srcId="{EF0E846C-601A-4347-A41C-5DC33AF884CC}" destId="{8340F81E-CBCB-9D42-AE00-7B25CDE572DB}" srcOrd="0" destOrd="0" presId="urn:microsoft.com/office/officeart/2005/8/layout/default"/>
    <dgm:cxn modelId="{9EFC22B0-0920-6043-BAB8-E3F6E1488541}" srcId="{386A1525-4D52-6642-A8C9-A8DCA757CFE0}" destId="{EF0E846C-601A-4347-A41C-5DC33AF884CC}" srcOrd="4" destOrd="0" parTransId="{71CD0CA2-A95E-2A43-B858-EA73739B2401}" sibTransId="{08DE1A41-FD7F-2348-AD7C-1F871E517A29}"/>
    <dgm:cxn modelId="{B4913BFE-F966-9147-B3E7-927BDBB50E51}" srcId="{386A1525-4D52-6642-A8C9-A8DCA757CFE0}" destId="{3F3CF967-57B6-CE4C-828D-1F3E0E2A4E4C}" srcOrd="7" destOrd="0" parTransId="{E7EE849F-73A2-0D4C-9284-14ACA1913DFE}" sibTransId="{E59E14A3-3DB4-8A43-96B8-77784DE1A907}"/>
    <dgm:cxn modelId="{6EBBDA2A-3163-254C-ABD0-A99F820F60BB}" srcId="{386A1525-4D52-6642-A8C9-A8DCA757CFE0}" destId="{5501F948-0911-2149-BD0E-1CB025B271AD}" srcOrd="5" destOrd="0" parTransId="{84CF2EC2-63EF-5245-8A5A-5D448AFC2E87}" sibTransId="{D71B8E51-D271-5742-BBB4-AD23768EEBA8}"/>
    <dgm:cxn modelId="{BF2402A3-9D68-D548-8778-81F22F2CF997}" srcId="{386A1525-4D52-6642-A8C9-A8DCA757CFE0}" destId="{2D44422F-068D-7144-A897-6C26F05B5C70}" srcOrd="3" destOrd="0" parTransId="{541231F3-D665-BA47-ACC1-C5FE966A9777}" sibTransId="{E11AD01E-3FB5-334F-B345-830402BC229F}"/>
    <dgm:cxn modelId="{945362A5-724D-D344-9FB4-B314F14E9FC9}" srcId="{386A1525-4D52-6642-A8C9-A8DCA757CFE0}" destId="{E2D85135-852B-2D4C-A87B-BE280235BAA9}" srcOrd="2" destOrd="0" parTransId="{90D1B6F0-7640-EE41-AD01-118B73A72063}" sibTransId="{3B43F454-2C77-E042-A61A-27F6C16AA916}"/>
    <dgm:cxn modelId="{7FFFEB5D-3DA0-3D42-A3FF-97EB304D4F43}" type="presOf" srcId="{2D44422F-068D-7144-A897-6C26F05B5C70}" destId="{290A5396-5D29-0743-80BD-2C0492C33CA3}" srcOrd="0" destOrd="0" presId="urn:microsoft.com/office/officeart/2005/8/layout/default"/>
    <dgm:cxn modelId="{0DFE573F-68AD-DB40-9D06-7D23A7F8BA45}" type="presOf" srcId="{E2D85135-852B-2D4C-A87B-BE280235BAA9}" destId="{B8F5EF54-9BD4-9449-94E2-128A5E0BA2C0}" srcOrd="0" destOrd="0" presId="urn:microsoft.com/office/officeart/2005/8/layout/default"/>
    <dgm:cxn modelId="{3D462365-FC7E-5741-9744-BC6A27915327}" type="presOf" srcId="{E0E6F7EC-0FD8-6648-8C96-978F2DF3FD27}" destId="{F04A1D1E-B26F-9948-A97F-913D9ECE9A0F}" srcOrd="0" destOrd="0" presId="urn:microsoft.com/office/officeart/2005/8/layout/default"/>
    <dgm:cxn modelId="{68E6D2B2-8F19-4849-95F5-26F7BB2B0864}" type="presParOf" srcId="{A236EC6B-19C7-E54A-92DC-383E644B22B6}" destId="{CC938095-B6E0-A14B-9A08-90CE162A6D8E}" srcOrd="0" destOrd="0" presId="urn:microsoft.com/office/officeart/2005/8/layout/default"/>
    <dgm:cxn modelId="{E7A02BBD-8812-604D-92E1-A8C3DEC37CE3}" type="presParOf" srcId="{A236EC6B-19C7-E54A-92DC-383E644B22B6}" destId="{1B7041CF-E3F9-9948-A758-86CF6F894A04}" srcOrd="1" destOrd="0" presId="urn:microsoft.com/office/officeart/2005/8/layout/default"/>
    <dgm:cxn modelId="{C7F0CEB3-92C8-2D4B-9948-7918DDE21F01}" type="presParOf" srcId="{A236EC6B-19C7-E54A-92DC-383E644B22B6}" destId="{F04A1D1E-B26F-9948-A97F-913D9ECE9A0F}" srcOrd="2" destOrd="0" presId="urn:microsoft.com/office/officeart/2005/8/layout/default"/>
    <dgm:cxn modelId="{82244ED5-74D4-E740-8D5C-B3539AAF815E}" type="presParOf" srcId="{A236EC6B-19C7-E54A-92DC-383E644B22B6}" destId="{F48609AD-5666-F647-B3DF-387B7A06AC66}" srcOrd="3" destOrd="0" presId="urn:microsoft.com/office/officeart/2005/8/layout/default"/>
    <dgm:cxn modelId="{79165D66-DA90-A24C-AD14-9D9BF4023531}" type="presParOf" srcId="{A236EC6B-19C7-E54A-92DC-383E644B22B6}" destId="{B8F5EF54-9BD4-9449-94E2-128A5E0BA2C0}" srcOrd="4" destOrd="0" presId="urn:microsoft.com/office/officeart/2005/8/layout/default"/>
    <dgm:cxn modelId="{218F5701-0B9B-1D4C-B063-CD1989BB1BF1}" type="presParOf" srcId="{A236EC6B-19C7-E54A-92DC-383E644B22B6}" destId="{F4D0FD4D-4D8F-B540-BB3D-DC949C5033A4}" srcOrd="5" destOrd="0" presId="urn:microsoft.com/office/officeart/2005/8/layout/default"/>
    <dgm:cxn modelId="{C6420D75-AC66-2942-BAED-4F42D84EADFB}" type="presParOf" srcId="{A236EC6B-19C7-E54A-92DC-383E644B22B6}" destId="{290A5396-5D29-0743-80BD-2C0492C33CA3}" srcOrd="6" destOrd="0" presId="urn:microsoft.com/office/officeart/2005/8/layout/default"/>
    <dgm:cxn modelId="{06E2489D-F312-6C41-88E6-B7747CB30247}" type="presParOf" srcId="{A236EC6B-19C7-E54A-92DC-383E644B22B6}" destId="{CBBFE521-D65A-844B-8012-3AB67D500EED}" srcOrd="7" destOrd="0" presId="urn:microsoft.com/office/officeart/2005/8/layout/default"/>
    <dgm:cxn modelId="{B58D94D2-8450-4547-9067-EB260D3D83EE}" type="presParOf" srcId="{A236EC6B-19C7-E54A-92DC-383E644B22B6}" destId="{8340F81E-CBCB-9D42-AE00-7B25CDE572DB}" srcOrd="8" destOrd="0" presId="urn:microsoft.com/office/officeart/2005/8/layout/default"/>
    <dgm:cxn modelId="{C75A2C7B-9081-3845-8359-F1F5F51B5C56}" type="presParOf" srcId="{A236EC6B-19C7-E54A-92DC-383E644B22B6}" destId="{10C8AC3F-5B76-7A42-A8E4-DACE7B176192}" srcOrd="9" destOrd="0" presId="urn:microsoft.com/office/officeart/2005/8/layout/default"/>
    <dgm:cxn modelId="{90154F72-F3C4-FF4C-A24B-B6DA3746B8C6}" type="presParOf" srcId="{A236EC6B-19C7-E54A-92DC-383E644B22B6}" destId="{5933B73E-6E28-304F-A1F4-4B89151DD358}" srcOrd="10" destOrd="0" presId="urn:microsoft.com/office/officeart/2005/8/layout/default"/>
    <dgm:cxn modelId="{29709633-5F66-9845-B21D-C347FBE83FB9}" type="presParOf" srcId="{A236EC6B-19C7-E54A-92DC-383E644B22B6}" destId="{2954C209-A5A5-5840-AD01-A6C1EC54B156}" srcOrd="11" destOrd="0" presId="urn:microsoft.com/office/officeart/2005/8/layout/default"/>
    <dgm:cxn modelId="{1A40DF47-C9C3-3948-AF62-DC2953E2A85A}" type="presParOf" srcId="{A236EC6B-19C7-E54A-92DC-383E644B22B6}" destId="{E4BD3ED3-968C-6142-A52A-B88533FE5281}" srcOrd="12" destOrd="0" presId="urn:microsoft.com/office/officeart/2005/8/layout/default"/>
    <dgm:cxn modelId="{412090DF-6E34-E549-9341-7864D8F88EE7}" type="presParOf" srcId="{A236EC6B-19C7-E54A-92DC-383E644B22B6}" destId="{207C5D39-A18F-7A4B-9E71-E3A6395BF0F1}" srcOrd="13" destOrd="0" presId="urn:microsoft.com/office/officeart/2005/8/layout/default"/>
    <dgm:cxn modelId="{969E8692-14E0-FF4D-8077-F293FC9BAF97}" type="presParOf" srcId="{A236EC6B-19C7-E54A-92DC-383E644B22B6}" destId="{7B7046E2-7ACC-3F45-BC08-1CA58E795FA7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98777C4-A479-4A41-9231-3B467DD5154E}" type="doc">
      <dgm:prSet loTypeId="urn:microsoft.com/office/officeart/2005/8/layout/default" loCatId="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0BCF1543-7E2E-DC4E-91D1-E7B26B49621E}">
      <dgm:prSet phldrT="[Text]" custT="1"/>
      <dgm:spPr/>
      <dgm:t>
        <a:bodyPr/>
        <a:lstStyle/>
        <a:p>
          <a:r>
            <a:rPr lang="en-US" sz="2000">
              <a:latin typeface="Calibri"/>
              <a:cs typeface="Calibri"/>
            </a:rPr>
            <a:t>Churn Analysis</a:t>
          </a:r>
        </a:p>
      </dgm:t>
    </dgm:pt>
    <dgm:pt modelId="{065BB144-5E12-344A-9A23-4D9B8EA24B0D}" type="parTrans" cxnId="{DA33B884-BBB4-5542-A7CB-084692540F8E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6CD13156-5917-C343-9F23-159C1B7B1495}" type="sibTrans" cxnId="{DA33B884-BBB4-5542-A7CB-084692540F8E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D50EF0BC-47CA-CD47-8340-955C6B0DB3FE}">
      <dgm:prSet phldrT="[Text]" custT="1"/>
      <dgm:spPr/>
      <dgm:t>
        <a:bodyPr/>
        <a:lstStyle/>
        <a:p>
          <a:r>
            <a:rPr lang="en-US" sz="2000">
              <a:latin typeface="Calibri"/>
              <a:cs typeface="Calibri"/>
            </a:rPr>
            <a:t>Recommender</a:t>
          </a:r>
        </a:p>
      </dgm:t>
    </dgm:pt>
    <dgm:pt modelId="{D88940F7-86B1-6449-8542-8294306ED6AD}" type="parTrans" cxnId="{FD9353CB-487E-7A44-AE23-03DAACC154C0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8AF2B40E-B42F-E54A-BFA5-527AAFAE0942}" type="sibTrans" cxnId="{FD9353CB-487E-7A44-AE23-03DAACC154C0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329DB077-BCF1-B641-AA03-F86E570A169E}">
      <dgm:prSet phldrT="[Text]" custT="1"/>
      <dgm:spPr/>
      <dgm:t>
        <a:bodyPr/>
        <a:lstStyle/>
        <a:p>
          <a:r>
            <a:rPr lang="en-US" sz="2000">
              <a:latin typeface="Calibri"/>
              <a:cs typeface="Calibri"/>
            </a:rPr>
            <a:t>Warehouse &amp; ETL</a:t>
          </a:r>
        </a:p>
      </dgm:t>
    </dgm:pt>
    <dgm:pt modelId="{873A3105-6CF2-684D-9C2C-9533E653A76E}" type="parTrans" cxnId="{C73DF1FC-529D-B24F-8090-B9BD9F158BC6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A91BBFD8-8B85-6944-ABB4-2A48F80BD6C0}" type="sibTrans" cxnId="{C73DF1FC-529D-B24F-8090-B9BD9F158BC6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CFD001A8-B845-2E46-8E29-50C1F2038F23}">
      <dgm:prSet phldrT="[Text]" custT="1"/>
      <dgm:spPr/>
      <dgm:t>
        <a:bodyPr/>
        <a:lstStyle/>
        <a:p>
          <a:r>
            <a:rPr lang="en-US" sz="2000">
              <a:latin typeface="Calibri"/>
              <a:cs typeface="Calibri"/>
            </a:rPr>
            <a:t>Risk Modeling</a:t>
          </a:r>
        </a:p>
      </dgm:t>
    </dgm:pt>
    <dgm:pt modelId="{FE18DE76-084B-0243-9E16-73B914EBE36A}" type="parTrans" cxnId="{C7258A8B-4769-BD41-B5A8-290C85E32FDB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A115179C-472B-114F-BE56-B800BBF7F838}" type="sibTrans" cxnId="{C7258A8B-4769-BD41-B5A8-290C85E32FDB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125F1811-E1F6-B543-BBC2-63F1F13E5D3D}">
      <dgm:prSet phldrT="[Text]" custT="1"/>
      <dgm:spPr/>
      <dgm:t>
        <a:bodyPr/>
        <a:lstStyle/>
        <a:p>
          <a:r>
            <a:rPr lang="en-US" sz="2000">
              <a:latin typeface="Calibri"/>
              <a:cs typeface="Calibri"/>
            </a:rPr>
            <a:t>Trade Surveillance</a:t>
          </a:r>
        </a:p>
      </dgm:t>
    </dgm:pt>
    <dgm:pt modelId="{DBE6AAFB-1279-AC43-BFAD-C04C2C93927E}" type="parTrans" cxnId="{D080E80F-0FAF-5045-80FA-E256CB9F8DB7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3D94BE6F-9CAA-6746-BB97-A3899227B1D6}" type="sibTrans" cxnId="{D080E80F-0FAF-5045-80FA-E256CB9F8DB7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0282F6F4-6B8C-9742-AB69-D0CCA5D51987}">
      <dgm:prSet phldrT="[Text]" custT="1"/>
      <dgm:spPr/>
      <dgm:t>
        <a:bodyPr/>
        <a:lstStyle/>
        <a:p>
          <a:r>
            <a:rPr lang="en-US" sz="2000">
              <a:latin typeface="Calibri"/>
              <a:cs typeface="Calibri"/>
            </a:rPr>
            <a:t>Predictive Analytics</a:t>
          </a:r>
        </a:p>
      </dgm:t>
    </dgm:pt>
    <dgm:pt modelId="{728C4AAC-542E-4944-BB42-D70B7F1DEE7A}" type="parTrans" cxnId="{4F0E9336-8743-4242-A731-93752B8FDF5D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1F890E04-C439-A644-886F-38E740DBFE29}" type="sibTrans" cxnId="{4F0E9336-8743-4242-A731-93752B8FDF5D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DD7947CF-4F82-2749-B98A-73CB695D2F15}">
      <dgm:prSet phldrT="[Text]" custT="1"/>
      <dgm:spPr/>
      <dgm:t>
        <a:bodyPr/>
        <a:lstStyle/>
        <a:p>
          <a:r>
            <a:rPr lang="en-US" sz="2000">
              <a:latin typeface="Calibri"/>
              <a:cs typeface="Calibri"/>
            </a:rPr>
            <a:t>Ad Targeting</a:t>
          </a:r>
        </a:p>
      </dgm:t>
    </dgm:pt>
    <dgm:pt modelId="{6037C4E8-918B-1F4A-A59D-792211A84525}" type="parTrans" cxnId="{80F0DC36-59FD-DD43-929A-4DE38344508D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5E74893E-A752-254F-A745-55925E187A3F}" type="sibTrans" cxnId="{80F0DC36-59FD-DD43-929A-4DE38344508D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0E238153-858B-C942-B87A-7BADD1FD481F}">
      <dgm:prSet phldrT="[Text]" custT="1"/>
      <dgm:spPr/>
      <dgm:t>
        <a:bodyPr/>
        <a:lstStyle/>
        <a:p>
          <a:r>
            <a:rPr lang="en-US" sz="2000">
              <a:latin typeface="Calibri"/>
              <a:cs typeface="Calibri"/>
            </a:rPr>
            <a:t>Sentiment Analysis</a:t>
          </a:r>
        </a:p>
      </dgm:t>
    </dgm:pt>
    <dgm:pt modelId="{D7AB0061-8096-3E4A-9883-F9C6B5770F53}" type="parTrans" cxnId="{3EA87F04-1C7C-7744-8984-F06172870C29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6C80A229-423E-5048-AF38-4FD8453A952A}" type="sibTrans" cxnId="{3EA87F04-1C7C-7744-8984-F06172870C29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CF514A4E-4CA3-9B4D-9BC0-88C4DCC837CF}" type="pres">
      <dgm:prSet presAssocID="{898777C4-A479-4A41-9231-3B467DD5154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9E7327-A5A6-484D-B550-F90939A0C1B4}" type="pres">
      <dgm:prSet presAssocID="{0BCF1543-7E2E-DC4E-91D1-E7B26B49621E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CDD43D-3338-4E40-B577-5DEB8E6CF5BE}" type="pres">
      <dgm:prSet presAssocID="{6CD13156-5917-C343-9F23-159C1B7B1495}" presName="sibTrans" presStyleCnt="0"/>
      <dgm:spPr/>
      <dgm:t>
        <a:bodyPr/>
        <a:lstStyle/>
        <a:p>
          <a:endParaRPr lang="en-US"/>
        </a:p>
      </dgm:t>
    </dgm:pt>
    <dgm:pt modelId="{89FB4B17-0119-864A-BE5D-8E71BB8CF722}" type="pres">
      <dgm:prSet presAssocID="{D50EF0BC-47CA-CD47-8340-955C6B0DB3FE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57F203-9B7F-0445-B9E7-79C7819A8C58}" type="pres">
      <dgm:prSet presAssocID="{8AF2B40E-B42F-E54A-BFA5-527AAFAE0942}" presName="sibTrans" presStyleCnt="0"/>
      <dgm:spPr/>
      <dgm:t>
        <a:bodyPr/>
        <a:lstStyle/>
        <a:p>
          <a:endParaRPr lang="en-US"/>
        </a:p>
      </dgm:t>
    </dgm:pt>
    <dgm:pt modelId="{17AE8457-1582-A040-B01A-4C839368D9B8}" type="pres">
      <dgm:prSet presAssocID="{329DB077-BCF1-B641-AA03-F86E570A169E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95909B-A222-7349-B993-3FB52F3046C9}" type="pres">
      <dgm:prSet presAssocID="{A91BBFD8-8B85-6944-ABB4-2A48F80BD6C0}" presName="sibTrans" presStyleCnt="0"/>
      <dgm:spPr/>
      <dgm:t>
        <a:bodyPr/>
        <a:lstStyle/>
        <a:p>
          <a:endParaRPr lang="en-US"/>
        </a:p>
      </dgm:t>
    </dgm:pt>
    <dgm:pt modelId="{4EB64AAD-6052-9F4C-A2D4-E1781B40BDEF}" type="pres">
      <dgm:prSet presAssocID="{CFD001A8-B845-2E46-8E29-50C1F2038F23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BBE0CD-17F5-2A40-8A76-B4DD76657171}" type="pres">
      <dgm:prSet presAssocID="{A115179C-472B-114F-BE56-B800BBF7F838}" presName="sibTrans" presStyleCnt="0"/>
      <dgm:spPr/>
      <dgm:t>
        <a:bodyPr/>
        <a:lstStyle/>
        <a:p>
          <a:endParaRPr lang="en-US"/>
        </a:p>
      </dgm:t>
    </dgm:pt>
    <dgm:pt modelId="{FF54169B-7285-554E-BFB6-E94D5804659E}" type="pres">
      <dgm:prSet presAssocID="{125F1811-E1F6-B543-BBC2-63F1F13E5D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2FA7CB-FDFB-8C4E-B760-DFB99CB8C355}" type="pres">
      <dgm:prSet presAssocID="{3D94BE6F-9CAA-6746-BB97-A3899227B1D6}" presName="sibTrans" presStyleCnt="0"/>
      <dgm:spPr/>
      <dgm:t>
        <a:bodyPr/>
        <a:lstStyle/>
        <a:p>
          <a:endParaRPr lang="en-US"/>
        </a:p>
      </dgm:t>
    </dgm:pt>
    <dgm:pt modelId="{4BF6669C-4539-534C-BF97-F51DEC94005A}" type="pres">
      <dgm:prSet presAssocID="{0282F6F4-6B8C-9742-AB69-D0CCA5D51987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C6D6F9-D4F9-0B46-BA21-CE561E4A2BFA}" type="pres">
      <dgm:prSet presAssocID="{1F890E04-C439-A644-886F-38E740DBFE29}" presName="sibTrans" presStyleCnt="0"/>
      <dgm:spPr/>
      <dgm:t>
        <a:bodyPr/>
        <a:lstStyle/>
        <a:p>
          <a:endParaRPr lang="en-US"/>
        </a:p>
      </dgm:t>
    </dgm:pt>
    <dgm:pt modelId="{9BD08211-84FF-0644-AD7D-94E4388C3FBC}" type="pres">
      <dgm:prSet presAssocID="{DD7947CF-4F82-2749-B98A-73CB695D2F15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D8DAE5-6BED-B74E-BB08-CC6D6C99D4B5}" type="pres">
      <dgm:prSet presAssocID="{5E74893E-A752-254F-A745-55925E187A3F}" presName="sibTrans" presStyleCnt="0"/>
      <dgm:spPr/>
      <dgm:t>
        <a:bodyPr/>
        <a:lstStyle/>
        <a:p>
          <a:endParaRPr lang="en-US"/>
        </a:p>
      </dgm:t>
    </dgm:pt>
    <dgm:pt modelId="{4D3CB038-CE6F-0D44-B88B-613B630C70F7}" type="pres">
      <dgm:prSet presAssocID="{0E238153-858B-C942-B87A-7BADD1FD481F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0E9336-8743-4242-A731-93752B8FDF5D}" srcId="{898777C4-A479-4A41-9231-3B467DD5154E}" destId="{0282F6F4-6B8C-9742-AB69-D0CCA5D51987}" srcOrd="5" destOrd="0" parTransId="{728C4AAC-542E-4944-BB42-D70B7F1DEE7A}" sibTransId="{1F890E04-C439-A644-886F-38E740DBFE29}"/>
    <dgm:cxn modelId="{229C294B-2C50-B84B-BAA9-CC42F4451A8C}" type="presOf" srcId="{898777C4-A479-4A41-9231-3B467DD5154E}" destId="{CF514A4E-4CA3-9B4D-9BC0-88C4DCC837CF}" srcOrd="0" destOrd="0" presId="urn:microsoft.com/office/officeart/2005/8/layout/default"/>
    <dgm:cxn modelId="{8FDCBF58-B3B9-8D4C-8824-6A6147E335C9}" type="presOf" srcId="{CFD001A8-B845-2E46-8E29-50C1F2038F23}" destId="{4EB64AAD-6052-9F4C-A2D4-E1781B40BDEF}" srcOrd="0" destOrd="0" presId="urn:microsoft.com/office/officeart/2005/8/layout/default"/>
    <dgm:cxn modelId="{C7258A8B-4769-BD41-B5A8-290C85E32FDB}" srcId="{898777C4-A479-4A41-9231-3B467DD5154E}" destId="{CFD001A8-B845-2E46-8E29-50C1F2038F23}" srcOrd="3" destOrd="0" parTransId="{FE18DE76-084B-0243-9E16-73B914EBE36A}" sibTransId="{A115179C-472B-114F-BE56-B800BBF7F838}"/>
    <dgm:cxn modelId="{3EA87F04-1C7C-7744-8984-F06172870C29}" srcId="{898777C4-A479-4A41-9231-3B467DD5154E}" destId="{0E238153-858B-C942-B87A-7BADD1FD481F}" srcOrd="7" destOrd="0" parTransId="{D7AB0061-8096-3E4A-9883-F9C6B5770F53}" sibTransId="{6C80A229-423E-5048-AF38-4FD8453A952A}"/>
    <dgm:cxn modelId="{C73DF1FC-529D-B24F-8090-B9BD9F158BC6}" srcId="{898777C4-A479-4A41-9231-3B467DD5154E}" destId="{329DB077-BCF1-B641-AA03-F86E570A169E}" srcOrd="2" destOrd="0" parTransId="{873A3105-6CF2-684D-9C2C-9533E653A76E}" sibTransId="{A91BBFD8-8B85-6944-ABB4-2A48F80BD6C0}"/>
    <dgm:cxn modelId="{1201DAF6-185F-EC47-9A96-3D49B5A3FD79}" type="presOf" srcId="{0E238153-858B-C942-B87A-7BADD1FD481F}" destId="{4D3CB038-CE6F-0D44-B88B-613B630C70F7}" srcOrd="0" destOrd="0" presId="urn:microsoft.com/office/officeart/2005/8/layout/default"/>
    <dgm:cxn modelId="{3D922ADE-8E05-1D41-A51E-988E0B71769D}" type="presOf" srcId="{D50EF0BC-47CA-CD47-8340-955C6B0DB3FE}" destId="{89FB4B17-0119-864A-BE5D-8E71BB8CF722}" srcOrd="0" destOrd="0" presId="urn:microsoft.com/office/officeart/2005/8/layout/default"/>
    <dgm:cxn modelId="{FFA9272B-6BAB-E843-B836-827C640B2BFE}" type="presOf" srcId="{329DB077-BCF1-B641-AA03-F86E570A169E}" destId="{17AE8457-1582-A040-B01A-4C839368D9B8}" srcOrd="0" destOrd="0" presId="urn:microsoft.com/office/officeart/2005/8/layout/default"/>
    <dgm:cxn modelId="{FD9353CB-487E-7A44-AE23-03DAACC154C0}" srcId="{898777C4-A479-4A41-9231-3B467DD5154E}" destId="{D50EF0BC-47CA-CD47-8340-955C6B0DB3FE}" srcOrd="1" destOrd="0" parTransId="{D88940F7-86B1-6449-8542-8294306ED6AD}" sibTransId="{8AF2B40E-B42F-E54A-BFA5-527AAFAE0942}"/>
    <dgm:cxn modelId="{C6EBF753-34CA-E340-81B6-796D5284DAB1}" type="presOf" srcId="{125F1811-E1F6-B543-BBC2-63F1F13E5D3D}" destId="{FF54169B-7285-554E-BFB6-E94D5804659E}" srcOrd="0" destOrd="0" presId="urn:microsoft.com/office/officeart/2005/8/layout/default"/>
    <dgm:cxn modelId="{80F0DC36-59FD-DD43-929A-4DE38344508D}" srcId="{898777C4-A479-4A41-9231-3B467DD5154E}" destId="{DD7947CF-4F82-2749-B98A-73CB695D2F15}" srcOrd="6" destOrd="0" parTransId="{6037C4E8-918B-1F4A-A59D-792211A84525}" sibTransId="{5E74893E-A752-254F-A745-55925E187A3F}"/>
    <dgm:cxn modelId="{DA33B884-BBB4-5542-A7CB-084692540F8E}" srcId="{898777C4-A479-4A41-9231-3B467DD5154E}" destId="{0BCF1543-7E2E-DC4E-91D1-E7B26B49621E}" srcOrd="0" destOrd="0" parTransId="{065BB144-5E12-344A-9A23-4D9B8EA24B0D}" sibTransId="{6CD13156-5917-C343-9F23-159C1B7B1495}"/>
    <dgm:cxn modelId="{D8018CE4-7E8C-C242-9B7D-33DE44D91B07}" type="presOf" srcId="{0BCF1543-7E2E-DC4E-91D1-E7B26B49621E}" destId="{3D9E7327-A5A6-484D-B550-F90939A0C1B4}" srcOrd="0" destOrd="0" presId="urn:microsoft.com/office/officeart/2005/8/layout/default"/>
    <dgm:cxn modelId="{D080E80F-0FAF-5045-80FA-E256CB9F8DB7}" srcId="{898777C4-A479-4A41-9231-3B467DD5154E}" destId="{125F1811-E1F6-B543-BBC2-63F1F13E5D3D}" srcOrd="4" destOrd="0" parTransId="{DBE6AAFB-1279-AC43-BFAD-C04C2C93927E}" sibTransId="{3D94BE6F-9CAA-6746-BB97-A3899227B1D6}"/>
    <dgm:cxn modelId="{557C4C1F-EC1C-8A47-9343-F501F8C1518A}" type="presOf" srcId="{DD7947CF-4F82-2749-B98A-73CB695D2F15}" destId="{9BD08211-84FF-0644-AD7D-94E4388C3FBC}" srcOrd="0" destOrd="0" presId="urn:microsoft.com/office/officeart/2005/8/layout/default"/>
    <dgm:cxn modelId="{32C612C9-776C-EC4E-ADBA-38BB47B06A63}" type="presOf" srcId="{0282F6F4-6B8C-9742-AB69-D0CCA5D51987}" destId="{4BF6669C-4539-534C-BF97-F51DEC94005A}" srcOrd="0" destOrd="0" presId="urn:microsoft.com/office/officeart/2005/8/layout/default"/>
    <dgm:cxn modelId="{A945795F-3615-A641-8B99-1CB72177BB75}" type="presParOf" srcId="{CF514A4E-4CA3-9B4D-9BC0-88C4DCC837CF}" destId="{3D9E7327-A5A6-484D-B550-F90939A0C1B4}" srcOrd="0" destOrd="0" presId="urn:microsoft.com/office/officeart/2005/8/layout/default"/>
    <dgm:cxn modelId="{D7344FE4-2E85-F245-BA2C-877F3B47B473}" type="presParOf" srcId="{CF514A4E-4CA3-9B4D-9BC0-88C4DCC837CF}" destId="{2ECDD43D-3338-4E40-B577-5DEB8E6CF5BE}" srcOrd="1" destOrd="0" presId="urn:microsoft.com/office/officeart/2005/8/layout/default"/>
    <dgm:cxn modelId="{BBC3B9A3-27CC-9F47-9C5D-75740D49D6D6}" type="presParOf" srcId="{CF514A4E-4CA3-9B4D-9BC0-88C4DCC837CF}" destId="{89FB4B17-0119-864A-BE5D-8E71BB8CF722}" srcOrd="2" destOrd="0" presId="urn:microsoft.com/office/officeart/2005/8/layout/default"/>
    <dgm:cxn modelId="{8FDA1FB7-C9C7-CC4D-9F56-68827FE84021}" type="presParOf" srcId="{CF514A4E-4CA3-9B4D-9BC0-88C4DCC837CF}" destId="{2557F203-9B7F-0445-B9E7-79C7819A8C58}" srcOrd="3" destOrd="0" presId="urn:microsoft.com/office/officeart/2005/8/layout/default"/>
    <dgm:cxn modelId="{9A23CF1A-7B95-344B-8D11-BCE26F05D720}" type="presParOf" srcId="{CF514A4E-4CA3-9B4D-9BC0-88C4DCC837CF}" destId="{17AE8457-1582-A040-B01A-4C839368D9B8}" srcOrd="4" destOrd="0" presId="urn:microsoft.com/office/officeart/2005/8/layout/default"/>
    <dgm:cxn modelId="{BA9C0075-0C68-E34B-97C6-8DE9E82D9105}" type="presParOf" srcId="{CF514A4E-4CA3-9B4D-9BC0-88C4DCC837CF}" destId="{2B95909B-A222-7349-B993-3FB52F3046C9}" srcOrd="5" destOrd="0" presId="urn:microsoft.com/office/officeart/2005/8/layout/default"/>
    <dgm:cxn modelId="{ABD4B073-2C2A-524C-96B9-106DCF7791A0}" type="presParOf" srcId="{CF514A4E-4CA3-9B4D-9BC0-88C4DCC837CF}" destId="{4EB64AAD-6052-9F4C-A2D4-E1781B40BDEF}" srcOrd="6" destOrd="0" presId="urn:microsoft.com/office/officeart/2005/8/layout/default"/>
    <dgm:cxn modelId="{AB9C46CA-0E9C-5D4F-AECD-CBF4598F142F}" type="presParOf" srcId="{CF514A4E-4CA3-9B4D-9BC0-88C4DCC837CF}" destId="{79BBE0CD-17F5-2A40-8A76-B4DD76657171}" srcOrd="7" destOrd="0" presId="urn:microsoft.com/office/officeart/2005/8/layout/default"/>
    <dgm:cxn modelId="{39377851-E2CD-AC42-99D6-BCFA9151A42E}" type="presParOf" srcId="{CF514A4E-4CA3-9B4D-9BC0-88C4DCC837CF}" destId="{FF54169B-7285-554E-BFB6-E94D5804659E}" srcOrd="8" destOrd="0" presId="urn:microsoft.com/office/officeart/2005/8/layout/default"/>
    <dgm:cxn modelId="{23751504-C788-954B-B446-6DDE489B3CA7}" type="presParOf" srcId="{CF514A4E-4CA3-9B4D-9BC0-88C4DCC837CF}" destId="{142FA7CB-FDFB-8C4E-B760-DFB99CB8C355}" srcOrd="9" destOrd="0" presId="urn:microsoft.com/office/officeart/2005/8/layout/default"/>
    <dgm:cxn modelId="{31EAB0A9-70BB-7A49-BE56-1FFA94E2B24C}" type="presParOf" srcId="{CF514A4E-4CA3-9B4D-9BC0-88C4DCC837CF}" destId="{4BF6669C-4539-534C-BF97-F51DEC94005A}" srcOrd="10" destOrd="0" presId="urn:microsoft.com/office/officeart/2005/8/layout/default"/>
    <dgm:cxn modelId="{7D0F5F58-C03C-D642-BE5B-5C24F138726C}" type="presParOf" srcId="{CF514A4E-4CA3-9B4D-9BC0-88C4DCC837CF}" destId="{1FC6D6F9-D4F9-0B46-BA21-CE561E4A2BFA}" srcOrd="11" destOrd="0" presId="urn:microsoft.com/office/officeart/2005/8/layout/default"/>
    <dgm:cxn modelId="{81A2F9EC-83F5-FC4F-A217-6BE0D2E02D17}" type="presParOf" srcId="{CF514A4E-4CA3-9B4D-9BC0-88C4DCC837CF}" destId="{9BD08211-84FF-0644-AD7D-94E4388C3FBC}" srcOrd="12" destOrd="0" presId="urn:microsoft.com/office/officeart/2005/8/layout/default"/>
    <dgm:cxn modelId="{C82581A4-637F-F043-970A-7880C39A0F04}" type="presParOf" srcId="{CF514A4E-4CA3-9B4D-9BC0-88C4DCC837CF}" destId="{B3D8DAE5-6BED-B74E-BB08-CC6D6C99D4B5}" srcOrd="13" destOrd="0" presId="urn:microsoft.com/office/officeart/2005/8/layout/default"/>
    <dgm:cxn modelId="{AC3666FB-1D98-564E-9B3F-F18A0063667E}" type="presParOf" srcId="{CF514A4E-4CA3-9B4D-9BC0-88C4DCC837CF}" destId="{4D3CB038-CE6F-0D44-B88B-613B630C70F7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86A1525-4D52-6642-A8C9-A8DCA757CFE0}" type="doc">
      <dgm:prSet loTypeId="urn:microsoft.com/office/officeart/2005/8/layout/default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186017-89B3-D94C-94BA-73AEE5191B93}">
      <dgm:prSet phldrT="[Text]"/>
      <dgm:spPr/>
      <dgm:t>
        <a:bodyPr/>
        <a:lstStyle/>
        <a:p>
          <a:r>
            <a:rPr lang="en-US">
              <a:latin typeface="Calibri"/>
              <a:cs typeface="Calibri"/>
            </a:rPr>
            <a:t>First-level Analytics</a:t>
          </a:r>
        </a:p>
      </dgm:t>
    </dgm:pt>
    <dgm:pt modelId="{52AFC165-8CA7-424E-9D53-15C7BA9AD8B1}" type="parTrans" cxnId="{3FCAB702-8682-5F44-994F-CC4997D46F72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D34899E5-23CE-594C-845B-D0394C2A2EED}" type="sibTrans" cxnId="{3FCAB702-8682-5F44-994F-CC4997D46F72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E0E6F7EC-0FD8-6648-8C96-978F2DF3FD27}">
      <dgm:prSet phldrT="[Text]"/>
      <dgm:spPr/>
      <dgm:t>
        <a:bodyPr/>
        <a:lstStyle/>
        <a:p>
          <a:r>
            <a:rPr lang="en-US">
              <a:latin typeface="Calibri"/>
              <a:cs typeface="Calibri"/>
            </a:rPr>
            <a:t>Product/Asset Catalogs</a:t>
          </a:r>
        </a:p>
      </dgm:t>
    </dgm:pt>
    <dgm:pt modelId="{76E4F28C-DAC0-CC48-9EB7-7F53DFB51690}" type="parTrans" cxnId="{011AC69A-B49C-FF4A-9936-B7AD04FF9513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E25F327A-1065-CF4D-82C7-40D809759518}" type="sibTrans" cxnId="{011AC69A-B49C-FF4A-9936-B7AD04FF9513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E2D85135-852B-2D4C-A87B-BE280235BAA9}">
      <dgm:prSet phldrT="[Text]"/>
      <dgm:spPr/>
      <dgm:t>
        <a:bodyPr/>
        <a:lstStyle/>
        <a:p>
          <a:r>
            <a:rPr lang="en-US">
              <a:latin typeface="Calibri"/>
              <a:cs typeface="Calibri"/>
            </a:rPr>
            <a:t>Security &amp; Fraud</a:t>
          </a:r>
        </a:p>
      </dgm:t>
    </dgm:pt>
    <dgm:pt modelId="{90D1B6F0-7640-EE41-AD01-118B73A72063}" type="parTrans" cxnId="{945362A5-724D-D344-9FB4-B314F14E9FC9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3B43F454-2C77-E042-A61A-27F6C16AA916}" type="sibTrans" cxnId="{945362A5-724D-D344-9FB4-B314F14E9FC9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2D44422F-068D-7144-A897-6C26F05B5C70}">
      <dgm:prSet phldrT="[Text]"/>
      <dgm:spPr/>
      <dgm:t>
        <a:bodyPr/>
        <a:lstStyle/>
        <a:p>
          <a:r>
            <a:rPr lang="en-US">
              <a:latin typeface="Calibri"/>
              <a:cs typeface="Calibri"/>
            </a:rPr>
            <a:t>Internet of Things</a:t>
          </a:r>
        </a:p>
      </dgm:t>
    </dgm:pt>
    <dgm:pt modelId="{541231F3-D665-BA47-ACC1-C5FE966A9777}" type="parTrans" cxnId="{BF2402A3-9D68-D548-8778-81F22F2CF997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E11AD01E-3FB5-334F-B345-830402BC229F}" type="sibTrans" cxnId="{BF2402A3-9D68-D548-8778-81F22F2CF997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EF0E846C-601A-4347-A41C-5DC33AF884CC}">
      <dgm:prSet phldrT="[Text]"/>
      <dgm:spPr/>
      <dgm:t>
        <a:bodyPr/>
        <a:lstStyle/>
        <a:p>
          <a:r>
            <a:rPr lang="en-US">
              <a:latin typeface="Calibri"/>
              <a:cs typeface="Calibri"/>
            </a:rPr>
            <a:t>Mobile Apps</a:t>
          </a:r>
        </a:p>
      </dgm:t>
    </dgm:pt>
    <dgm:pt modelId="{71CD0CA2-A95E-2A43-B858-EA73739B2401}" type="parTrans" cxnId="{9EFC22B0-0920-6043-BAB8-E3F6E1488541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08DE1A41-FD7F-2348-AD7C-1F871E517A29}" type="sibTrans" cxnId="{9EFC22B0-0920-6043-BAB8-E3F6E1488541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5501F948-0911-2149-BD0E-1CB025B271AD}">
      <dgm:prSet phldrT="[Text]"/>
      <dgm:spPr/>
      <dgm:t>
        <a:bodyPr/>
        <a:lstStyle/>
        <a:p>
          <a:r>
            <a:rPr lang="en-US">
              <a:latin typeface="Calibri"/>
              <a:cs typeface="Calibri"/>
            </a:rPr>
            <a:t>Customer Data Mgmt</a:t>
          </a:r>
        </a:p>
      </dgm:t>
    </dgm:pt>
    <dgm:pt modelId="{84CF2EC2-63EF-5245-8A5A-5D448AFC2E87}" type="parTrans" cxnId="{6EBBDA2A-3163-254C-ABD0-A99F820F60BB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D71B8E51-D271-5742-BBB4-AD23768EEBA8}" type="sibTrans" cxnId="{6EBBDA2A-3163-254C-ABD0-A99F820F60BB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B638B139-9CAA-144D-9F5F-A61C07A0422B}">
      <dgm:prSet phldrT="[Text]"/>
      <dgm:spPr/>
      <dgm:t>
        <a:bodyPr/>
        <a:lstStyle/>
        <a:p>
          <a:r>
            <a:rPr lang="en-US">
              <a:latin typeface="Calibri"/>
              <a:cs typeface="Calibri"/>
            </a:rPr>
            <a:t>Single View</a:t>
          </a:r>
        </a:p>
      </dgm:t>
    </dgm:pt>
    <dgm:pt modelId="{DA42A674-B843-B34D-91B8-3D9C658994E8}" type="parTrans" cxnId="{343421EF-F62D-5D4E-B6F0-3E8CD42393DB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2F669D6A-C4F7-6E40-8521-9A5FC5C7AD9F}" type="sibTrans" cxnId="{343421EF-F62D-5D4E-B6F0-3E8CD42393DB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3F3CF967-57B6-CE4C-828D-1F3E0E2A4E4C}">
      <dgm:prSet phldrT="[Text]"/>
      <dgm:spPr/>
      <dgm:t>
        <a:bodyPr/>
        <a:lstStyle/>
        <a:p>
          <a:r>
            <a:rPr lang="en-US">
              <a:latin typeface="Calibri"/>
              <a:cs typeface="Calibri"/>
            </a:rPr>
            <a:t>Social</a:t>
          </a:r>
        </a:p>
      </dgm:t>
    </dgm:pt>
    <dgm:pt modelId="{E7EE849F-73A2-0D4C-9284-14ACA1913DFE}" type="parTrans" cxnId="{B4913BFE-F966-9147-B3E7-927BDBB50E51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E59E14A3-3DB4-8A43-96B8-77784DE1A907}" type="sibTrans" cxnId="{B4913BFE-F966-9147-B3E7-927BDBB50E51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A236EC6B-19C7-E54A-92DC-383E644B22B6}" type="pres">
      <dgm:prSet presAssocID="{386A1525-4D52-6642-A8C9-A8DCA757CFE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938095-B6E0-A14B-9A08-90CE162A6D8E}" type="pres">
      <dgm:prSet presAssocID="{72186017-89B3-D94C-94BA-73AEE5191B93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7041CF-E3F9-9948-A758-86CF6F894A04}" type="pres">
      <dgm:prSet presAssocID="{D34899E5-23CE-594C-845B-D0394C2A2EED}" presName="sibTrans" presStyleCnt="0"/>
      <dgm:spPr/>
    </dgm:pt>
    <dgm:pt modelId="{F04A1D1E-B26F-9948-A97F-913D9ECE9A0F}" type="pres">
      <dgm:prSet presAssocID="{E0E6F7EC-0FD8-6648-8C96-978F2DF3FD2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609AD-5666-F647-B3DF-387B7A06AC66}" type="pres">
      <dgm:prSet presAssocID="{E25F327A-1065-CF4D-82C7-40D809759518}" presName="sibTrans" presStyleCnt="0"/>
      <dgm:spPr/>
    </dgm:pt>
    <dgm:pt modelId="{B8F5EF54-9BD4-9449-94E2-128A5E0BA2C0}" type="pres">
      <dgm:prSet presAssocID="{E2D85135-852B-2D4C-A87B-BE280235BAA9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D0FD4D-4D8F-B540-BB3D-DC949C5033A4}" type="pres">
      <dgm:prSet presAssocID="{3B43F454-2C77-E042-A61A-27F6C16AA916}" presName="sibTrans" presStyleCnt="0"/>
      <dgm:spPr/>
    </dgm:pt>
    <dgm:pt modelId="{290A5396-5D29-0743-80BD-2C0492C33CA3}" type="pres">
      <dgm:prSet presAssocID="{2D44422F-068D-7144-A897-6C26F05B5C70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BFE521-D65A-844B-8012-3AB67D500EED}" type="pres">
      <dgm:prSet presAssocID="{E11AD01E-3FB5-334F-B345-830402BC229F}" presName="sibTrans" presStyleCnt="0"/>
      <dgm:spPr/>
    </dgm:pt>
    <dgm:pt modelId="{8340F81E-CBCB-9D42-AE00-7B25CDE572DB}" type="pres">
      <dgm:prSet presAssocID="{EF0E846C-601A-4347-A41C-5DC33AF884CC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C8AC3F-5B76-7A42-A8E4-DACE7B176192}" type="pres">
      <dgm:prSet presAssocID="{08DE1A41-FD7F-2348-AD7C-1F871E517A29}" presName="sibTrans" presStyleCnt="0"/>
      <dgm:spPr/>
    </dgm:pt>
    <dgm:pt modelId="{5933B73E-6E28-304F-A1F4-4B89151DD358}" type="pres">
      <dgm:prSet presAssocID="{5501F948-0911-2149-BD0E-1CB025B271AD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54C209-A5A5-5840-AD01-A6C1EC54B156}" type="pres">
      <dgm:prSet presAssocID="{D71B8E51-D271-5742-BBB4-AD23768EEBA8}" presName="sibTrans" presStyleCnt="0"/>
      <dgm:spPr/>
    </dgm:pt>
    <dgm:pt modelId="{E4BD3ED3-968C-6142-A52A-B88533FE5281}" type="pres">
      <dgm:prSet presAssocID="{B638B139-9CAA-144D-9F5F-A61C07A0422B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7C5D39-A18F-7A4B-9E71-E3A6395BF0F1}" type="pres">
      <dgm:prSet presAssocID="{2F669D6A-C4F7-6E40-8521-9A5FC5C7AD9F}" presName="sibTrans" presStyleCnt="0"/>
      <dgm:spPr/>
    </dgm:pt>
    <dgm:pt modelId="{7B7046E2-7ACC-3F45-BC08-1CA58E795FA7}" type="pres">
      <dgm:prSet presAssocID="{3F3CF967-57B6-CE4C-828D-1F3E0E2A4E4C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414CEE-9C04-F940-8157-10C82003BF5C}" type="presOf" srcId="{2D44422F-068D-7144-A897-6C26F05B5C70}" destId="{290A5396-5D29-0743-80BD-2C0492C33CA3}" srcOrd="0" destOrd="0" presId="urn:microsoft.com/office/officeart/2005/8/layout/default"/>
    <dgm:cxn modelId="{B4913BFE-F966-9147-B3E7-927BDBB50E51}" srcId="{386A1525-4D52-6642-A8C9-A8DCA757CFE0}" destId="{3F3CF967-57B6-CE4C-828D-1F3E0E2A4E4C}" srcOrd="7" destOrd="0" parTransId="{E7EE849F-73A2-0D4C-9284-14ACA1913DFE}" sibTransId="{E59E14A3-3DB4-8A43-96B8-77784DE1A907}"/>
    <dgm:cxn modelId="{343421EF-F62D-5D4E-B6F0-3E8CD42393DB}" srcId="{386A1525-4D52-6642-A8C9-A8DCA757CFE0}" destId="{B638B139-9CAA-144D-9F5F-A61C07A0422B}" srcOrd="6" destOrd="0" parTransId="{DA42A674-B843-B34D-91B8-3D9C658994E8}" sibTransId="{2F669D6A-C4F7-6E40-8521-9A5FC5C7AD9F}"/>
    <dgm:cxn modelId="{CAD3DC66-3514-4345-A87B-A065FBFE5C1D}" type="presOf" srcId="{386A1525-4D52-6642-A8C9-A8DCA757CFE0}" destId="{A236EC6B-19C7-E54A-92DC-383E644B22B6}" srcOrd="0" destOrd="0" presId="urn:microsoft.com/office/officeart/2005/8/layout/default"/>
    <dgm:cxn modelId="{CEB644F9-CF6C-0F41-9565-6619ECE34275}" type="presOf" srcId="{EF0E846C-601A-4347-A41C-5DC33AF884CC}" destId="{8340F81E-CBCB-9D42-AE00-7B25CDE572DB}" srcOrd="0" destOrd="0" presId="urn:microsoft.com/office/officeart/2005/8/layout/default"/>
    <dgm:cxn modelId="{810FBB1A-94DF-6442-9E64-3E94A3B130F0}" type="presOf" srcId="{E0E6F7EC-0FD8-6648-8C96-978F2DF3FD27}" destId="{F04A1D1E-B26F-9948-A97F-913D9ECE9A0F}" srcOrd="0" destOrd="0" presId="urn:microsoft.com/office/officeart/2005/8/layout/default"/>
    <dgm:cxn modelId="{5353D75A-DD5B-1C42-A706-4D905D94FE37}" type="presOf" srcId="{72186017-89B3-D94C-94BA-73AEE5191B93}" destId="{CC938095-B6E0-A14B-9A08-90CE162A6D8E}" srcOrd="0" destOrd="0" presId="urn:microsoft.com/office/officeart/2005/8/layout/default"/>
    <dgm:cxn modelId="{945362A5-724D-D344-9FB4-B314F14E9FC9}" srcId="{386A1525-4D52-6642-A8C9-A8DCA757CFE0}" destId="{E2D85135-852B-2D4C-A87B-BE280235BAA9}" srcOrd="2" destOrd="0" parTransId="{90D1B6F0-7640-EE41-AD01-118B73A72063}" sibTransId="{3B43F454-2C77-E042-A61A-27F6C16AA916}"/>
    <dgm:cxn modelId="{8EBFC58E-1841-BF48-A05B-1ABEE0A7B7A4}" type="presOf" srcId="{3F3CF967-57B6-CE4C-828D-1F3E0E2A4E4C}" destId="{7B7046E2-7ACC-3F45-BC08-1CA58E795FA7}" srcOrd="0" destOrd="0" presId="urn:microsoft.com/office/officeart/2005/8/layout/default"/>
    <dgm:cxn modelId="{BF2402A3-9D68-D548-8778-81F22F2CF997}" srcId="{386A1525-4D52-6642-A8C9-A8DCA757CFE0}" destId="{2D44422F-068D-7144-A897-6C26F05B5C70}" srcOrd="3" destOrd="0" parTransId="{541231F3-D665-BA47-ACC1-C5FE966A9777}" sibTransId="{E11AD01E-3FB5-334F-B345-830402BC229F}"/>
    <dgm:cxn modelId="{A1C91BAD-B398-A240-8BFB-B5A5EDAA0B12}" type="presOf" srcId="{E2D85135-852B-2D4C-A87B-BE280235BAA9}" destId="{B8F5EF54-9BD4-9449-94E2-128A5E0BA2C0}" srcOrd="0" destOrd="0" presId="urn:microsoft.com/office/officeart/2005/8/layout/default"/>
    <dgm:cxn modelId="{9EFC22B0-0920-6043-BAB8-E3F6E1488541}" srcId="{386A1525-4D52-6642-A8C9-A8DCA757CFE0}" destId="{EF0E846C-601A-4347-A41C-5DC33AF884CC}" srcOrd="4" destOrd="0" parTransId="{71CD0CA2-A95E-2A43-B858-EA73739B2401}" sibTransId="{08DE1A41-FD7F-2348-AD7C-1F871E517A29}"/>
    <dgm:cxn modelId="{3FCAB702-8682-5F44-994F-CC4997D46F72}" srcId="{386A1525-4D52-6642-A8C9-A8DCA757CFE0}" destId="{72186017-89B3-D94C-94BA-73AEE5191B93}" srcOrd="0" destOrd="0" parTransId="{52AFC165-8CA7-424E-9D53-15C7BA9AD8B1}" sibTransId="{D34899E5-23CE-594C-845B-D0394C2A2EED}"/>
    <dgm:cxn modelId="{011AC69A-B49C-FF4A-9936-B7AD04FF9513}" srcId="{386A1525-4D52-6642-A8C9-A8DCA757CFE0}" destId="{E0E6F7EC-0FD8-6648-8C96-978F2DF3FD27}" srcOrd="1" destOrd="0" parTransId="{76E4F28C-DAC0-CC48-9EB7-7F53DFB51690}" sibTransId="{E25F327A-1065-CF4D-82C7-40D809759518}"/>
    <dgm:cxn modelId="{A10835BE-4422-0F4E-9AB2-14C340DCA507}" type="presOf" srcId="{B638B139-9CAA-144D-9F5F-A61C07A0422B}" destId="{E4BD3ED3-968C-6142-A52A-B88533FE5281}" srcOrd="0" destOrd="0" presId="urn:microsoft.com/office/officeart/2005/8/layout/default"/>
    <dgm:cxn modelId="{DF2049C9-CC9E-5A47-8190-6222D90DBE26}" type="presOf" srcId="{5501F948-0911-2149-BD0E-1CB025B271AD}" destId="{5933B73E-6E28-304F-A1F4-4B89151DD358}" srcOrd="0" destOrd="0" presId="urn:microsoft.com/office/officeart/2005/8/layout/default"/>
    <dgm:cxn modelId="{6EBBDA2A-3163-254C-ABD0-A99F820F60BB}" srcId="{386A1525-4D52-6642-A8C9-A8DCA757CFE0}" destId="{5501F948-0911-2149-BD0E-1CB025B271AD}" srcOrd="5" destOrd="0" parTransId="{84CF2EC2-63EF-5245-8A5A-5D448AFC2E87}" sibTransId="{D71B8E51-D271-5742-BBB4-AD23768EEBA8}"/>
    <dgm:cxn modelId="{E73A9E1C-B737-7E4F-8F57-15A0E67F01B1}" type="presParOf" srcId="{A236EC6B-19C7-E54A-92DC-383E644B22B6}" destId="{CC938095-B6E0-A14B-9A08-90CE162A6D8E}" srcOrd="0" destOrd="0" presId="urn:microsoft.com/office/officeart/2005/8/layout/default"/>
    <dgm:cxn modelId="{95F07C29-DA7E-DA41-ABB6-8EB2A23B6B02}" type="presParOf" srcId="{A236EC6B-19C7-E54A-92DC-383E644B22B6}" destId="{1B7041CF-E3F9-9948-A758-86CF6F894A04}" srcOrd="1" destOrd="0" presId="urn:microsoft.com/office/officeart/2005/8/layout/default"/>
    <dgm:cxn modelId="{A7713193-08CF-4843-A644-6DDB26F6AC85}" type="presParOf" srcId="{A236EC6B-19C7-E54A-92DC-383E644B22B6}" destId="{F04A1D1E-B26F-9948-A97F-913D9ECE9A0F}" srcOrd="2" destOrd="0" presId="urn:microsoft.com/office/officeart/2005/8/layout/default"/>
    <dgm:cxn modelId="{804DDDD9-E2CC-694C-988D-D76D51E58FF1}" type="presParOf" srcId="{A236EC6B-19C7-E54A-92DC-383E644B22B6}" destId="{F48609AD-5666-F647-B3DF-387B7A06AC66}" srcOrd="3" destOrd="0" presId="urn:microsoft.com/office/officeart/2005/8/layout/default"/>
    <dgm:cxn modelId="{314E3374-2604-EA46-B18A-014F6C1E39FC}" type="presParOf" srcId="{A236EC6B-19C7-E54A-92DC-383E644B22B6}" destId="{B8F5EF54-9BD4-9449-94E2-128A5E0BA2C0}" srcOrd="4" destOrd="0" presId="urn:microsoft.com/office/officeart/2005/8/layout/default"/>
    <dgm:cxn modelId="{1E25561D-1835-AE40-9AB2-B44D8D494C0D}" type="presParOf" srcId="{A236EC6B-19C7-E54A-92DC-383E644B22B6}" destId="{F4D0FD4D-4D8F-B540-BB3D-DC949C5033A4}" srcOrd="5" destOrd="0" presId="urn:microsoft.com/office/officeart/2005/8/layout/default"/>
    <dgm:cxn modelId="{73669F1A-97D3-2243-AD93-F6F59E1404D7}" type="presParOf" srcId="{A236EC6B-19C7-E54A-92DC-383E644B22B6}" destId="{290A5396-5D29-0743-80BD-2C0492C33CA3}" srcOrd="6" destOrd="0" presId="urn:microsoft.com/office/officeart/2005/8/layout/default"/>
    <dgm:cxn modelId="{4A021DDB-18E2-A04A-AAB3-A0962F607801}" type="presParOf" srcId="{A236EC6B-19C7-E54A-92DC-383E644B22B6}" destId="{CBBFE521-D65A-844B-8012-3AB67D500EED}" srcOrd="7" destOrd="0" presId="urn:microsoft.com/office/officeart/2005/8/layout/default"/>
    <dgm:cxn modelId="{5A634D0D-604A-2E4E-BFA0-FD094B4DC1E9}" type="presParOf" srcId="{A236EC6B-19C7-E54A-92DC-383E644B22B6}" destId="{8340F81E-CBCB-9D42-AE00-7B25CDE572DB}" srcOrd="8" destOrd="0" presId="urn:microsoft.com/office/officeart/2005/8/layout/default"/>
    <dgm:cxn modelId="{EA007ADD-02DE-0E4E-BED9-1DDB7057F423}" type="presParOf" srcId="{A236EC6B-19C7-E54A-92DC-383E644B22B6}" destId="{10C8AC3F-5B76-7A42-A8E4-DACE7B176192}" srcOrd="9" destOrd="0" presId="urn:microsoft.com/office/officeart/2005/8/layout/default"/>
    <dgm:cxn modelId="{E742F708-695C-9941-8EAA-6791D850ACD2}" type="presParOf" srcId="{A236EC6B-19C7-E54A-92DC-383E644B22B6}" destId="{5933B73E-6E28-304F-A1F4-4B89151DD358}" srcOrd="10" destOrd="0" presId="urn:microsoft.com/office/officeart/2005/8/layout/default"/>
    <dgm:cxn modelId="{51684165-E197-A248-84AD-5024532F1AB6}" type="presParOf" srcId="{A236EC6B-19C7-E54A-92DC-383E644B22B6}" destId="{2954C209-A5A5-5840-AD01-A6C1EC54B156}" srcOrd="11" destOrd="0" presId="urn:microsoft.com/office/officeart/2005/8/layout/default"/>
    <dgm:cxn modelId="{B162C639-0E29-074E-B04F-AA3397218C7F}" type="presParOf" srcId="{A236EC6B-19C7-E54A-92DC-383E644B22B6}" destId="{E4BD3ED3-968C-6142-A52A-B88533FE5281}" srcOrd="12" destOrd="0" presId="urn:microsoft.com/office/officeart/2005/8/layout/default"/>
    <dgm:cxn modelId="{5E959FDD-D117-BE4A-A164-33D9CD5B7BEF}" type="presParOf" srcId="{A236EC6B-19C7-E54A-92DC-383E644B22B6}" destId="{207C5D39-A18F-7A4B-9E71-E3A6395BF0F1}" srcOrd="13" destOrd="0" presId="urn:microsoft.com/office/officeart/2005/8/layout/default"/>
    <dgm:cxn modelId="{A3979B01-25CC-A242-9D26-BD0D6B6C885C}" type="presParOf" srcId="{A236EC6B-19C7-E54A-92DC-383E644B22B6}" destId="{7B7046E2-7ACC-3F45-BC08-1CA58E795FA7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98777C4-A479-4A41-9231-3B467DD5154E}" type="doc">
      <dgm:prSet loTypeId="urn:microsoft.com/office/officeart/2005/8/layout/default" loCatId="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0BCF1543-7E2E-DC4E-91D1-E7B26B49621E}">
      <dgm:prSet phldrT="[Text]" custT="1"/>
      <dgm:spPr/>
      <dgm:t>
        <a:bodyPr/>
        <a:lstStyle/>
        <a:p>
          <a:r>
            <a:rPr lang="en-US" sz="2000">
              <a:latin typeface="Calibri"/>
              <a:cs typeface="Calibri"/>
            </a:rPr>
            <a:t>Churn Analysis</a:t>
          </a:r>
        </a:p>
      </dgm:t>
    </dgm:pt>
    <dgm:pt modelId="{065BB144-5E12-344A-9A23-4D9B8EA24B0D}" type="parTrans" cxnId="{DA33B884-BBB4-5542-A7CB-084692540F8E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6CD13156-5917-C343-9F23-159C1B7B1495}" type="sibTrans" cxnId="{DA33B884-BBB4-5542-A7CB-084692540F8E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D50EF0BC-47CA-CD47-8340-955C6B0DB3FE}">
      <dgm:prSet phldrT="[Text]" custT="1"/>
      <dgm:spPr/>
      <dgm:t>
        <a:bodyPr/>
        <a:lstStyle/>
        <a:p>
          <a:r>
            <a:rPr lang="en-US" sz="2000">
              <a:latin typeface="Calibri"/>
              <a:cs typeface="Calibri"/>
            </a:rPr>
            <a:t>Recommender</a:t>
          </a:r>
        </a:p>
      </dgm:t>
    </dgm:pt>
    <dgm:pt modelId="{D88940F7-86B1-6449-8542-8294306ED6AD}" type="parTrans" cxnId="{FD9353CB-487E-7A44-AE23-03DAACC154C0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8AF2B40E-B42F-E54A-BFA5-527AAFAE0942}" type="sibTrans" cxnId="{FD9353CB-487E-7A44-AE23-03DAACC154C0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329DB077-BCF1-B641-AA03-F86E570A169E}">
      <dgm:prSet phldrT="[Text]" custT="1"/>
      <dgm:spPr/>
      <dgm:t>
        <a:bodyPr/>
        <a:lstStyle/>
        <a:p>
          <a:r>
            <a:rPr lang="en-US" sz="2000">
              <a:latin typeface="Calibri"/>
              <a:cs typeface="Calibri"/>
            </a:rPr>
            <a:t>Warehouse &amp; ETL</a:t>
          </a:r>
        </a:p>
      </dgm:t>
    </dgm:pt>
    <dgm:pt modelId="{873A3105-6CF2-684D-9C2C-9533E653A76E}" type="parTrans" cxnId="{C73DF1FC-529D-B24F-8090-B9BD9F158BC6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A91BBFD8-8B85-6944-ABB4-2A48F80BD6C0}" type="sibTrans" cxnId="{C73DF1FC-529D-B24F-8090-B9BD9F158BC6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CFD001A8-B845-2E46-8E29-50C1F2038F23}">
      <dgm:prSet phldrT="[Text]" custT="1"/>
      <dgm:spPr/>
      <dgm:t>
        <a:bodyPr/>
        <a:lstStyle/>
        <a:p>
          <a:r>
            <a:rPr lang="en-US" sz="2000">
              <a:latin typeface="Calibri"/>
              <a:cs typeface="Calibri"/>
            </a:rPr>
            <a:t>Risk Modeling</a:t>
          </a:r>
        </a:p>
      </dgm:t>
    </dgm:pt>
    <dgm:pt modelId="{FE18DE76-084B-0243-9E16-73B914EBE36A}" type="parTrans" cxnId="{C7258A8B-4769-BD41-B5A8-290C85E32FDB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A115179C-472B-114F-BE56-B800BBF7F838}" type="sibTrans" cxnId="{C7258A8B-4769-BD41-B5A8-290C85E32FDB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125F1811-E1F6-B543-BBC2-63F1F13E5D3D}">
      <dgm:prSet phldrT="[Text]" custT="1"/>
      <dgm:spPr/>
      <dgm:t>
        <a:bodyPr/>
        <a:lstStyle/>
        <a:p>
          <a:r>
            <a:rPr lang="en-US" sz="2000">
              <a:latin typeface="Calibri"/>
              <a:cs typeface="Calibri"/>
            </a:rPr>
            <a:t>Trade Surveillance</a:t>
          </a:r>
        </a:p>
      </dgm:t>
    </dgm:pt>
    <dgm:pt modelId="{DBE6AAFB-1279-AC43-BFAD-C04C2C93927E}" type="parTrans" cxnId="{D080E80F-0FAF-5045-80FA-E256CB9F8DB7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3D94BE6F-9CAA-6746-BB97-A3899227B1D6}" type="sibTrans" cxnId="{D080E80F-0FAF-5045-80FA-E256CB9F8DB7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0282F6F4-6B8C-9742-AB69-D0CCA5D51987}">
      <dgm:prSet phldrT="[Text]" custT="1"/>
      <dgm:spPr/>
      <dgm:t>
        <a:bodyPr/>
        <a:lstStyle/>
        <a:p>
          <a:r>
            <a:rPr lang="en-US" sz="2000">
              <a:latin typeface="Calibri"/>
              <a:cs typeface="Calibri"/>
            </a:rPr>
            <a:t>Predictive Analytics</a:t>
          </a:r>
        </a:p>
      </dgm:t>
    </dgm:pt>
    <dgm:pt modelId="{728C4AAC-542E-4944-BB42-D70B7F1DEE7A}" type="parTrans" cxnId="{4F0E9336-8743-4242-A731-93752B8FDF5D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1F890E04-C439-A644-886F-38E740DBFE29}" type="sibTrans" cxnId="{4F0E9336-8743-4242-A731-93752B8FDF5D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DD7947CF-4F82-2749-B98A-73CB695D2F15}">
      <dgm:prSet phldrT="[Text]" custT="1"/>
      <dgm:spPr/>
      <dgm:t>
        <a:bodyPr/>
        <a:lstStyle/>
        <a:p>
          <a:r>
            <a:rPr lang="en-US" sz="2000">
              <a:latin typeface="Calibri"/>
              <a:cs typeface="Calibri"/>
            </a:rPr>
            <a:t>Ad Targeting</a:t>
          </a:r>
        </a:p>
      </dgm:t>
    </dgm:pt>
    <dgm:pt modelId="{6037C4E8-918B-1F4A-A59D-792211A84525}" type="parTrans" cxnId="{80F0DC36-59FD-DD43-929A-4DE38344508D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5E74893E-A752-254F-A745-55925E187A3F}" type="sibTrans" cxnId="{80F0DC36-59FD-DD43-929A-4DE38344508D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0E238153-858B-C942-B87A-7BADD1FD481F}">
      <dgm:prSet phldrT="[Text]" custT="1"/>
      <dgm:spPr/>
      <dgm:t>
        <a:bodyPr/>
        <a:lstStyle/>
        <a:p>
          <a:r>
            <a:rPr lang="en-US" sz="2000">
              <a:latin typeface="Calibri"/>
              <a:cs typeface="Calibri"/>
            </a:rPr>
            <a:t>Sentiment Analysis</a:t>
          </a:r>
        </a:p>
      </dgm:t>
    </dgm:pt>
    <dgm:pt modelId="{D7AB0061-8096-3E4A-9883-F9C6B5770F53}" type="parTrans" cxnId="{3EA87F04-1C7C-7744-8984-F06172870C29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6C80A229-423E-5048-AF38-4FD8453A952A}" type="sibTrans" cxnId="{3EA87F04-1C7C-7744-8984-F06172870C29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CF514A4E-4CA3-9B4D-9BC0-88C4DCC837CF}" type="pres">
      <dgm:prSet presAssocID="{898777C4-A479-4A41-9231-3B467DD5154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9E7327-A5A6-484D-B550-F90939A0C1B4}" type="pres">
      <dgm:prSet presAssocID="{0BCF1543-7E2E-DC4E-91D1-E7B26B49621E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CDD43D-3338-4E40-B577-5DEB8E6CF5BE}" type="pres">
      <dgm:prSet presAssocID="{6CD13156-5917-C343-9F23-159C1B7B1495}" presName="sibTrans" presStyleCnt="0"/>
      <dgm:spPr/>
      <dgm:t>
        <a:bodyPr/>
        <a:lstStyle/>
        <a:p>
          <a:endParaRPr lang="en-US"/>
        </a:p>
      </dgm:t>
    </dgm:pt>
    <dgm:pt modelId="{89FB4B17-0119-864A-BE5D-8E71BB8CF722}" type="pres">
      <dgm:prSet presAssocID="{D50EF0BC-47CA-CD47-8340-955C6B0DB3FE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57F203-9B7F-0445-B9E7-79C7819A8C58}" type="pres">
      <dgm:prSet presAssocID="{8AF2B40E-B42F-E54A-BFA5-527AAFAE0942}" presName="sibTrans" presStyleCnt="0"/>
      <dgm:spPr/>
      <dgm:t>
        <a:bodyPr/>
        <a:lstStyle/>
        <a:p>
          <a:endParaRPr lang="en-US"/>
        </a:p>
      </dgm:t>
    </dgm:pt>
    <dgm:pt modelId="{17AE8457-1582-A040-B01A-4C839368D9B8}" type="pres">
      <dgm:prSet presAssocID="{329DB077-BCF1-B641-AA03-F86E570A169E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95909B-A222-7349-B993-3FB52F3046C9}" type="pres">
      <dgm:prSet presAssocID="{A91BBFD8-8B85-6944-ABB4-2A48F80BD6C0}" presName="sibTrans" presStyleCnt="0"/>
      <dgm:spPr/>
      <dgm:t>
        <a:bodyPr/>
        <a:lstStyle/>
        <a:p>
          <a:endParaRPr lang="en-US"/>
        </a:p>
      </dgm:t>
    </dgm:pt>
    <dgm:pt modelId="{4EB64AAD-6052-9F4C-A2D4-E1781B40BDEF}" type="pres">
      <dgm:prSet presAssocID="{CFD001A8-B845-2E46-8E29-50C1F2038F23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BBE0CD-17F5-2A40-8A76-B4DD76657171}" type="pres">
      <dgm:prSet presAssocID="{A115179C-472B-114F-BE56-B800BBF7F838}" presName="sibTrans" presStyleCnt="0"/>
      <dgm:spPr/>
      <dgm:t>
        <a:bodyPr/>
        <a:lstStyle/>
        <a:p>
          <a:endParaRPr lang="en-US"/>
        </a:p>
      </dgm:t>
    </dgm:pt>
    <dgm:pt modelId="{FF54169B-7285-554E-BFB6-E94D5804659E}" type="pres">
      <dgm:prSet presAssocID="{125F1811-E1F6-B543-BBC2-63F1F13E5D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2FA7CB-FDFB-8C4E-B760-DFB99CB8C355}" type="pres">
      <dgm:prSet presAssocID="{3D94BE6F-9CAA-6746-BB97-A3899227B1D6}" presName="sibTrans" presStyleCnt="0"/>
      <dgm:spPr/>
      <dgm:t>
        <a:bodyPr/>
        <a:lstStyle/>
        <a:p>
          <a:endParaRPr lang="en-US"/>
        </a:p>
      </dgm:t>
    </dgm:pt>
    <dgm:pt modelId="{4BF6669C-4539-534C-BF97-F51DEC94005A}" type="pres">
      <dgm:prSet presAssocID="{0282F6F4-6B8C-9742-AB69-D0CCA5D51987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C6D6F9-D4F9-0B46-BA21-CE561E4A2BFA}" type="pres">
      <dgm:prSet presAssocID="{1F890E04-C439-A644-886F-38E740DBFE29}" presName="sibTrans" presStyleCnt="0"/>
      <dgm:spPr/>
      <dgm:t>
        <a:bodyPr/>
        <a:lstStyle/>
        <a:p>
          <a:endParaRPr lang="en-US"/>
        </a:p>
      </dgm:t>
    </dgm:pt>
    <dgm:pt modelId="{9BD08211-84FF-0644-AD7D-94E4388C3FBC}" type="pres">
      <dgm:prSet presAssocID="{DD7947CF-4F82-2749-B98A-73CB695D2F15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D8DAE5-6BED-B74E-BB08-CC6D6C99D4B5}" type="pres">
      <dgm:prSet presAssocID="{5E74893E-A752-254F-A745-55925E187A3F}" presName="sibTrans" presStyleCnt="0"/>
      <dgm:spPr/>
      <dgm:t>
        <a:bodyPr/>
        <a:lstStyle/>
        <a:p>
          <a:endParaRPr lang="en-US"/>
        </a:p>
      </dgm:t>
    </dgm:pt>
    <dgm:pt modelId="{4D3CB038-CE6F-0D44-B88B-613B630C70F7}" type="pres">
      <dgm:prSet presAssocID="{0E238153-858B-C942-B87A-7BADD1FD481F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F0DCDA-3587-8749-BE9D-ABDDA6B98E04}" type="presOf" srcId="{0BCF1543-7E2E-DC4E-91D1-E7B26B49621E}" destId="{3D9E7327-A5A6-484D-B550-F90939A0C1B4}" srcOrd="0" destOrd="0" presId="urn:microsoft.com/office/officeart/2005/8/layout/default"/>
    <dgm:cxn modelId="{536128E6-C55B-C041-BF3E-D31C92D8DA3F}" type="presOf" srcId="{CFD001A8-B845-2E46-8E29-50C1F2038F23}" destId="{4EB64AAD-6052-9F4C-A2D4-E1781B40BDEF}" srcOrd="0" destOrd="0" presId="urn:microsoft.com/office/officeart/2005/8/layout/default"/>
    <dgm:cxn modelId="{EC0DBCE7-0759-F34A-A9CC-4E11C1EAEBD1}" type="presOf" srcId="{DD7947CF-4F82-2749-B98A-73CB695D2F15}" destId="{9BD08211-84FF-0644-AD7D-94E4388C3FBC}" srcOrd="0" destOrd="0" presId="urn:microsoft.com/office/officeart/2005/8/layout/default"/>
    <dgm:cxn modelId="{F6B8A737-D521-FB41-941B-B2AE84E4EE0C}" type="presOf" srcId="{125F1811-E1F6-B543-BBC2-63F1F13E5D3D}" destId="{FF54169B-7285-554E-BFB6-E94D5804659E}" srcOrd="0" destOrd="0" presId="urn:microsoft.com/office/officeart/2005/8/layout/default"/>
    <dgm:cxn modelId="{FD9353CB-487E-7A44-AE23-03DAACC154C0}" srcId="{898777C4-A479-4A41-9231-3B467DD5154E}" destId="{D50EF0BC-47CA-CD47-8340-955C6B0DB3FE}" srcOrd="1" destOrd="0" parTransId="{D88940F7-86B1-6449-8542-8294306ED6AD}" sibTransId="{8AF2B40E-B42F-E54A-BFA5-527AAFAE0942}"/>
    <dgm:cxn modelId="{3EA87F04-1C7C-7744-8984-F06172870C29}" srcId="{898777C4-A479-4A41-9231-3B467DD5154E}" destId="{0E238153-858B-C942-B87A-7BADD1FD481F}" srcOrd="7" destOrd="0" parTransId="{D7AB0061-8096-3E4A-9883-F9C6B5770F53}" sibTransId="{6C80A229-423E-5048-AF38-4FD8453A952A}"/>
    <dgm:cxn modelId="{D080E80F-0FAF-5045-80FA-E256CB9F8DB7}" srcId="{898777C4-A479-4A41-9231-3B467DD5154E}" destId="{125F1811-E1F6-B543-BBC2-63F1F13E5D3D}" srcOrd="4" destOrd="0" parTransId="{DBE6AAFB-1279-AC43-BFAD-C04C2C93927E}" sibTransId="{3D94BE6F-9CAA-6746-BB97-A3899227B1D6}"/>
    <dgm:cxn modelId="{6FB1EAF1-8479-B444-ABF9-FD22BB7A5BB6}" type="presOf" srcId="{0E238153-858B-C942-B87A-7BADD1FD481F}" destId="{4D3CB038-CE6F-0D44-B88B-613B630C70F7}" srcOrd="0" destOrd="0" presId="urn:microsoft.com/office/officeart/2005/8/layout/default"/>
    <dgm:cxn modelId="{C7258A8B-4769-BD41-B5A8-290C85E32FDB}" srcId="{898777C4-A479-4A41-9231-3B467DD5154E}" destId="{CFD001A8-B845-2E46-8E29-50C1F2038F23}" srcOrd="3" destOrd="0" parTransId="{FE18DE76-084B-0243-9E16-73B914EBE36A}" sibTransId="{A115179C-472B-114F-BE56-B800BBF7F838}"/>
    <dgm:cxn modelId="{797B70D1-B588-9A49-B870-9A223146EFF3}" type="presOf" srcId="{D50EF0BC-47CA-CD47-8340-955C6B0DB3FE}" destId="{89FB4B17-0119-864A-BE5D-8E71BB8CF722}" srcOrd="0" destOrd="0" presId="urn:microsoft.com/office/officeart/2005/8/layout/default"/>
    <dgm:cxn modelId="{DA33B884-BBB4-5542-A7CB-084692540F8E}" srcId="{898777C4-A479-4A41-9231-3B467DD5154E}" destId="{0BCF1543-7E2E-DC4E-91D1-E7B26B49621E}" srcOrd="0" destOrd="0" parTransId="{065BB144-5E12-344A-9A23-4D9B8EA24B0D}" sibTransId="{6CD13156-5917-C343-9F23-159C1B7B1495}"/>
    <dgm:cxn modelId="{C7FAC7F6-69F7-8B46-AC6C-078F1A2E965B}" type="presOf" srcId="{898777C4-A479-4A41-9231-3B467DD5154E}" destId="{CF514A4E-4CA3-9B4D-9BC0-88C4DCC837CF}" srcOrd="0" destOrd="0" presId="urn:microsoft.com/office/officeart/2005/8/layout/default"/>
    <dgm:cxn modelId="{4F0E9336-8743-4242-A731-93752B8FDF5D}" srcId="{898777C4-A479-4A41-9231-3B467DD5154E}" destId="{0282F6F4-6B8C-9742-AB69-D0CCA5D51987}" srcOrd="5" destOrd="0" parTransId="{728C4AAC-542E-4944-BB42-D70B7F1DEE7A}" sibTransId="{1F890E04-C439-A644-886F-38E740DBFE29}"/>
    <dgm:cxn modelId="{80F0DC36-59FD-DD43-929A-4DE38344508D}" srcId="{898777C4-A479-4A41-9231-3B467DD5154E}" destId="{DD7947CF-4F82-2749-B98A-73CB695D2F15}" srcOrd="6" destOrd="0" parTransId="{6037C4E8-918B-1F4A-A59D-792211A84525}" sibTransId="{5E74893E-A752-254F-A745-55925E187A3F}"/>
    <dgm:cxn modelId="{0F4E3608-AA82-DB45-9B43-59A28EF17B0B}" type="presOf" srcId="{329DB077-BCF1-B641-AA03-F86E570A169E}" destId="{17AE8457-1582-A040-B01A-4C839368D9B8}" srcOrd="0" destOrd="0" presId="urn:microsoft.com/office/officeart/2005/8/layout/default"/>
    <dgm:cxn modelId="{C73DF1FC-529D-B24F-8090-B9BD9F158BC6}" srcId="{898777C4-A479-4A41-9231-3B467DD5154E}" destId="{329DB077-BCF1-B641-AA03-F86E570A169E}" srcOrd="2" destOrd="0" parTransId="{873A3105-6CF2-684D-9C2C-9533E653A76E}" sibTransId="{A91BBFD8-8B85-6944-ABB4-2A48F80BD6C0}"/>
    <dgm:cxn modelId="{E61C394C-BD2B-C848-B116-C4E37486607C}" type="presOf" srcId="{0282F6F4-6B8C-9742-AB69-D0CCA5D51987}" destId="{4BF6669C-4539-534C-BF97-F51DEC94005A}" srcOrd="0" destOrd="0" presId="urn:microsoft.com/office/officeart/2005/8/layout/default"/>
    <dgm:cxn modelId="{C69F1C48-96E4-D14D-9001-F3F0711AEADD}" type="presParOf" srcId="{CF514A4E-4CA3-9B4D-9BC0-88C4DCC837CF}" destId="{3D9E7327-A5A6-484D-B550-F90939A0C1B4}" srcOrd="0" destOrd="0" presId="urn:microsoft.com/office/officeart/2005/8/layout/default"/>
    <dgm:cxn modelId="{FBC0B548-44BD-8A49-BE46-642E7EECF885}" type="presParOf" srcId="{CF514A4E-4CA3-9B4D-9BC0-88C4DCC837CF}" destId="{2ECDD43D-3338-4E40-B577-5DEB8E6CF5BE}" srcOrd="1" destOrd="0" presId="urn:microsoft.com/office/officeart/2005/8/layout/default"/>
    <dgm:cxn modelId="{CBCB4FC1-26B6-BD4F-AD48-2D97A0266AE0}" type="presParOf" srcId="{CF514A4E-4CA3-9B4D-9BC0-88C4DCC837CF}" destId="{89FB4B17-0119-864A-BE5D-8E71BB8CF722}" srcOrd="2" destOrd="0" presId="urn:microsoft.com/office/officeart/2005/8/layout/default"/>
    <dgm:cxn modelId="{27330AAC-3002-DE41-8815-8CCE45173516}" type="presParOf" srcId="{CF514A4E-4CA3-9B4D-9BC0-88C4DCC837CF}" destId="{2557F203-9B7F-0445-B9E7-79C7819A8C58}" srcOrd="3" destOrd="0" presId="urn:microsoft.com/office/officeart/2005/8/layout/default"/>
    <dgm:cxn modelId="{767106A8-F985-A64F-88B7-D248881552B4}" type="presParOf" srcId="{CF514A4E-4CA3-9B4D-9BC0-88C4DCC837CF}" destId="{17AE8457-1582-A040-B01A-4C839368D9B8}" srcOrd="4" destOrd="0" presId="urn:microsoft.com/office/officeart/2005/8/layout/default"/>
    <dgm:cxn modelId="{2A2D9322-A566-6141-8882-B84853C625F9}" type="presParOf" srcId="{CF514A4E-4CA3-9B4D-9BC0-88C4DCC837CF}" destId="{2B95909B-A222-7349-B993-3FB52F3046C9}" srcOrd="5" destOrd="0" presId="urn:microsoft.com/office/officeart/2005/8/layout/default"/>
    <dgm:cxn modelId="{BD7FD605-A205-1940-8451-5DF625BA3AAD}" type="presParOf" srcId="{CF514A4E-4CA3-9B4D-9BC0-88C4DCC837CF}" destId="{4EB64AAD-6052-9F4C-A2D4-E1781B40BDEF}" srcOrd="6" destOrd="0" presId="urn:microsoft.com/office/officeart/2005/8/layout/default"/>
    <dgm:cxn modelId="{ACC1CF6C-CA84-8646-BE00-4CB8D461EBDA}" type="presParOf" srcId="{CF514A4E-4CA3-9B4D-9BC0-88C4DCC837CF}" destId="{79BBE0CD-17F5-2A40-8A76-B4DD76657171}" srcOrd="7" destOrd="0" presId="urn:microsoft.com/office/officeart/2005/8/layout/default"/>
    <dgm:cxn modelId="{6F05F073-B8E9-9540-A1B2-7B6B47A34B73}" type="presParOf" srcId="{CF514A4E-4CA3-9B4D-9BC0-88C4DCC837CF}" destId="{FF54169B-7285-554E-BFB6-E94D5804659E}" srcOrd="8" destOrd="0" presId="urn:microsoft.com/office/officeart/2005/8/layout/default"/>
    <dgm:cxn modelId="{59587193-3E16-6247-87E5-963551D03EE8}" type="presParOf" srcId="{CF514A4E-4CA3-9B4D-9BC0-88C4DCC837CF}" destId="{142FA7CB-FDFB-8C4E-B760-DFB99CB8C355}" srcOrd="9" destOrd="0" presId="urn:microsoft.com/office/officeart/2005/8/layout/default"/>
    <dgm:cxn modelId="{E7D44EA0-E128-5C47-AB8E-479C3D1CB49D}" type="presParOf" srcId="{CF514A4E-4CA3-9B4D-9BC0-88C4DCC837CF}" destId="{4BF6669C-4539-534C-BF97-F51DEC94005A}" srcOrd="10" destOrd="0" presId="urn:microsoft.com/office/officeart/2005/8/layout/default"/>
    <dgm:cxn modelId="{CCE1FFA3-6956-974A-BEE4-5F3F9ECA3CF9}" type="presParOf" srcId="{CF514A4E-4CA3-9B4D-9BC0-88C4DCC837CF}" destId="{1FC6D6F9-D4F9-0B46-BA21-CE561E4A2BFA}" srcOrd="11" destOrd="0" presId="urn:microsoft.com/office/officeart/2005/8/layout/default"/>
    <dgm:cxn modelId="{9DFC5B2A-DA20-3446-9901-340B42D78277}" type="presParOf" srcId="{CF514A4E-4CA3-9B4D-9BC0-88C4DCC837CF}" destId="{9BD08211-84FF-0644-AD7D-94E4388C3FBC}" srcOrd="12" destOrd="0" presId="urn:microsoft.com/office/officeart/2005/8/layout/default"/>
    <dgm:cxn modelId="{3A2BD361-DB07-654B-ABAD-329EB7879B47}" type="presParOf" srcId="{CF514A4E-4CA3-9B4D-9BC0-88C4DCC837CF}" destId="{B3D8DAE5-6BED-B74E-BB08-CC6D6C99D4B5}" srcOrd="13" destOrd="0" presId="urn:microsoft.com/office/officeart/2005/8/layout/default"/>
    <dgm:cxn modelId="{CBC6491D-6077-3344-B894-23B74DBFF44F}" type="presParOf" srcId="{CF514A4E-4CA3-9B4D-9BC0-88C4DCC837CF}" destId="{4D3CB038-CE6F-0D44-B88B-613B630C70F7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C406B6-EEF4-004F-A2B8-2820251AA658}">
      <dsp:nvSpPr>
        <dsp:cNvPr id="0" name=""/>
        <dsp:cNvSpPr/>
      </dsp:nvSpPr>
      <dsp:spPr>
        <a:xfrm>
          <a:off x="2851" y="656"/>
          <a:ext cx="6090296" cy="9554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HDFS</a:t>
          </a:r>
        </a:p>
      </dsp:txBody>
      <dsp:txXfrm>
        <a:off x="30836" y="28641"/>
        <a:ext cx="6034326" cy="899506"/>
      </dsp:txXfrm>
    </dsp:sp>
    <dsp:sp modelId="{EE18409E-8B07-2348-9063-D405CC9D7E74}">
      <dsp:nvSpPr>
        <dsp:cNvPr id="0" name=""/>
        <dsp:cNvSpPr/>
      </dsp:nvSpPr>
      <dsp:spPr>
        <a:xfrm>
          <a:off x="2851" y="1036393"/>
          <a:ext cx="6090296" cy="95547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YARN</a:t>
          </a:r>
        </a:p>
      </dsp:txBody>
      <dsp:txXfrm>
        <a:off x="30836" y="1064378"/>
        <a:ext cx="6034326" cy="899506"/>
      </dsp:txXfrm>
    </dsp:sp>
    <dsp:sp modelId="{81CFA253-ED31-B64B-8276-8C5D8D3977AE}">
      <dsp:nvSpPr>
        <dsp:cNvPr id="0" name=""/>
        <dsp:cNvSpPr/>
      </dsp:nvSpPr>
      <dsp:spPr>
        <a:xfrm>
          <a:off x="2851" y="2072130"/>
          <a:ext cx="4018442" cy="95547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MapReduce</a:t>
          </a:r>
        </a:p>
      </dsp:txBody>
      <dsp:txXfrm>
        <a:off x="30836" y="2100115"/>
        <a:ext cx="3962472" cy="899506"/>
      </dsp:txXfrm>
    </dsp:sp>
    <dsp:sp modelId="{B0EACDD3-19AC-0643-ADB1-AAE4099F11DC}">
      <dsp:nvSpPr>
        <dsp:cNvPr id="0" name=""/>
        <dsp:cNvSpPr/>
      </dsp:nvSpPr>
      <dsp:spPr>
        <a:xfrm>
          <a:off x="2851" y="3107866"/>
          <a:ext cx="1988343" cy="955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Pig</a:t>
          </a:r>
        </a:p>
      </dsp:txBody>
      <dsp:txXfrm>
        <a:off x="30836" y="3135851"/>
        <a:ext cx="1932373" cy="899506"/>
      </dsp:txXfrm>
    </dsp:sp>
    <dsp:sp modelId="{A38C3A78-8DC2-C749-AA12-1B9C8763E5B7}">
      <dsp:nvSpPr>
        <dsp:cNvPr id="0" name=""/>
        <dsp:cNvSpPr/>
      </dsp:nvSpPr>
      <dsp:spPr>
        <a:xfrm>
          <a:off x="2032950" y="3107866"/>
          <a:ext cx="1988343" cy="955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Hive</a:t>
          </a:r>
        </a:p>
      </dsp:txBody>
      <dsp:txXfrm>
        <a:off x="2060935" y="3135851"/>
        <a:ext cx="1932373" cy="899506"/>
      </dsp:txXfrm>
    </dsp:sp>
    <dsp:sp modelId="{F4214A4C-C74B-5341-A949-4E347775E2F2}">
      <dsp:nvSpPr>
        <dsp:cNvPr id="0" name=""/>
        <dsp:cNvSpPr/>
      </dsp:nvSpPr>
      <dsp:spPr>
        <a:xfrm>
          <a:off x="4104804" y="2072130"/>
          <a:ext cx="1988343" cy="95547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Spark</a:t>
          </a:r>
        </a:p>
      </dsp:txBody>
      <dsp:txXfrm>
        <a:off x="4132789" y="2100115"/>
        <a:ext cx="1932373" cy="8995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257A3C-4566-6649-AE7B-B699D045EF22}">
      <dsp:nvSpPr>
        <dsp:cNvPr id="0" name=""/>
        <dsp:cNvSpPr/>
      </dsp:nvSpPr>
      <dsp:spPr>
        <a:xfrm>
          <a:off x="6295" y="3966"/>
          <a:ext cx="3926550" cy="7374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>
              <a:latin typeface="Consolas"/>
              <a:cs typeface="Consolas"/>
            </a:rPr>
            <a:t>Map</a:t>
          </a:r>
          <a:r>
            <a:rPr lang="en-US" sz="2000" kern="1200">
              <a:latin typeface="Consolas"/>
              <a:cs typeface="Consolas"/>
            </a:rPr>
            <a:t>(k1, v1)</a:t>
          </a:r>
        </a:p>
      </dsp:txBody>
      <dsp:txXfrm>
        <a:off x="27895" y="25566"/>
        <a:ext cx="3883350" cy="694266"/>
      </dsp:txXfrm>
    </dsp:sp>
    <dsp:sp modelId="{5901E27E-7537-044D-BAE7-F9674B5F2187}">
      <dsp:nvSpPr>
        <dsp:cNvPr id="0" name=""/>
        <dsp:cNvSpPr/>
      </dsp:nvSpPr>
      <dsp:spPr>
        <a:xfrm rot="5400000">
          <a:off x="1831295" y="759870"/>
          <a:ext cx="276549" cy="3318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latin typeface="Consolas"/>
            <a:cs typeface="Consolas"/>
          </a:endParaRPr>
        </a:p>
      </dsp:txBody>
      <dsp:txXfrm rot="-5400000">
        <a:off x="1870013" y="787525"/>
        <a:ext cx="199115" cy="193584"/>
      </dsp:txXfrm>
    </dsp:sp>
    <dsp:sp modelId="{CBA20C77-B809-3945-BD6E-790091827B7C}">
      <dsp:nvSpPr>
        <dsp:cNvPr id="0" name=""/>
        <dsp:cNvSpPr/>
      </dsp:nvSpPr>
      <dsp:spPr>
        <a:xfrm>
          <a:off x="0" y="1110166"/>
          <a:ext cx="3939141" cy="737466"/>
        </a:xfrm>
        <a:prstGeom prst="roundRect">
          <a:avLst>
            <a:gd name="adj" fmla="val 10000"/>
          </a:avLst>
        </a:prstGeom>
        <a:solidFill>
          <a:schemeClr val="accent4">
            <a:hueOff val="-4396233"/>
            <a:satOff val="74"/>
            <a:lumOff val="-1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onsolas"/>
              <a:cs typeface="Consolas"/>
            </a:rPr>
            <a:t>list(k2,v2)</a:t>
          </a:r>
        </a:p>
      </dsp:txBody>
      <dsp:txXfrm>
        <a:off x="21600" y="1131766"/>
        <a:ext cx="3895941" cy="694266"/>
      </dsp:txXfrm>
    </dsp:sp>
    <dsp:sp modelId="{4D89F0D5-9576-6F4C-A7A1-3C008A3E7032}">
      <dsp:nvSpPr>
        <dsp:cNvPr id="0" name=""/>
        <dsp:cNvSpPr/>
      </dsp:nvSpPr>
      <dsp:spPr>
        <a:xfrm rot="5400000">
          <a:off x="1831295" y="1866070"/>
          <a:ext cx="276549" cy="3318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6594350"/>
            <a:satOff val="111"/>
            <a:lumOff val="-170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latin typeface="Consolas"/>
            <a:cs typeface="Consolas"/>
          </a:endParaRPr>
        </a:p>
      </dsp:txBody>
      <dsp:txXfrm rot="-5400000">
        <a:off x="1870013" y="1893725"/>
        <a:ext cx="199115" cy="193584"/>
      </dsp:txXfrm>
    </dsp:sp>
    <dsp:sp modelId="{1493455F-BD31-9346-A3BB-C59CD2330FBB}">
      <dsp:nvSpPr>
        <dsp:cNvPr id="0" name=""/>
        <dsp:cNvSpPr/>
      </dsp:nvSpPr>
      <dsp:spPr>
        <a:xfrm>
          <a:off x="6304" y="2216366"/>
          <a:ext cx="3926531" cy="737466"/>
        </a:xfrm>
        <a:prstGeom prst="roundRect">
          <a:avLst>
            <a:gd name="adj" fmla="val 10000"/>
          </a:avLst>
        </a:prstGeom>
        <a:solidFill>
          <a:schemeClr val="accent4">
            <a:hueOff val="-8792466"/>
            <a:satOff val="148"/>
            <a:lumOff val="-2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>
              <a:latin typeface="Consolas"/>
              <a:cs typeface="Consolas"/>
            </a:rPr>
            <a:t>Reduce</a:t>
          </a:r>
          <a:r>
            <a:rPr lang="en-US" sz="2000" kern="1200">
              <a:latin typeface="Consolas"/>
              <a:cs typeface="Consolas"/>
            </a:rPr>
            <a:t>(k2, list(v2))</a:t>
          </a:r>
        </a:p>
      </dsp:txBody>
      <dsp:txXfrm>
        <a:off x="27904" y="2237966"/>
        <a:ext cx="3883331" cy="694266"/>
      </dsp:txXfrm>
    </dsp:sp>
    <dsp:sp modelId="{B64D2634-4D79-9B46-87FC-72ACDED57CC1}">
      <dsp:nvSpPr>
        <dsp:cNvPr id="0" name=""/>
        <dsp:cNvSpPr/>
      </dsp:nvSpPr>
      <dsp:spPr>
        <a:xfrm rot="5400000">
          <a:off x="1831295" y="2972269"/>
          <a:ext cx="276549" cy="3318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13188700"/>
            <a:satOff val="222"/>
            <a:lumOff val="-341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latin typeface="Consolas"/>
            <a:cs typeface="Consolas"/>
          </a:endParaRPr>
        </a:p>
      </dsp:txBody>
      <dsp:txXfrm rot="-5400000">
        <a:off x="1870013" y="2999924"/>
        <a:ext cx="199115" cy="193584"/>
      </dsp:txXfrm>
    </dsp:sp>
    <dsp:sp modelId="{A74C1E6D-9AD9-6740-BC31-2AD28FACF90B}">
      <dsp:nvSpPr>
        <dsp:cNvPr id="0" name=""/>
        <dsp:cNvSpPr/>
      </dsp:nvSpPr>
      <dsp:spPr>
        <a:xfrm>
          <a:off x="6304" y="3322566"/>
          <a:ext cx="3926531" cy="737466"/>
        </a:xfrm>
        <a:prstGeom prst="roundRect">
          <a:avLst>
            <a:gd name="adj" fmla="val 10000"/>
          </a:avLst>
        </a:prstGeom>
        <a:solidFill>
          <a:schemeClr val="accent4">
            <a:hueOff val="-13188700"/>
            <a:satOff val="222"/>
            <a:lumOff val="-341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onsolas"/>
              <a:cs typeface="Consolas"/>
            </a:rPr>
            <a:t>list(v3)</a:t>
          </a:r>
        </a:p>
      </dsp:txBody>
      <dsp:txXfrm>
        <a:off x="27904" y="3344166"/>
        <a:ext cx="3883331" cy="6942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E520CD-5247-8248-8FD6-8120A42BB724}">
      <dsp:nvSpPr>
        <dsp:cNvPr id="0" name=""/>
        <dsp:cNvSpPr/>
      </dsp:nvSpPr>
      <dsp:spPr>
        <a:xfrm>
          <a:off x="964" y="0"/>
          <a:ext cx="2507133" cy="42868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/>
            <a:t>Data</a:t>
          </a:r>
        </a:p>
      </dsp:txBody>
      <dsp:txXfrm>
        <a:off x="964" y="0"/>
        <a:ext cx="2507133" cy="1286065"/>
      </dsp:txXfrm>
    </dsp:sp>
    <dsp:sp modelId="{4BC93113-154C-D540-ADBD-5077AFE135CA}">
      <dsp:nvSpPr>
        <dsp:cNvPr id="0" name=""/>
        <dsp:cNvSpPr/>
      </dsp:nvSpPr>
      <dsp:spPr>
        <a:xfrm>
          <a:off x="251677" y="1287321"/>
          <a:ext cx="2005707" cy="1292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Read/Write MongoDB</a:t>
          </a:r>
        </a:p>
      </dsp:txBody>
      <dsp:txXfrm>
        <a:off x="289535" y="1325179"/>
        <a:ext cx="1929991" cy="1216838"/>
      </dsp:txXfrm>
    </dsp:sp>
    <dsp:sp modelId="{B4A37229-C889-DD4E-97CF-2258E7B85DA6}">
      <dsp:nvSpPr>
        <dsp:cNvPr id="0" name=""/>
        <dsp:cNvSpPr/>
      </dsp:nvSpPr>
      <dsp:spPr>
        <a:xfrm>
          <a:off x="251677" y="2778730"/>
          <a:ext cx="2005707" cy="1292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Read/Write</a:t>
          </a:r>
          <a:br>
            <a:rPr lang="en-US" sz="1900" kern="1200"/>
          </a:br>
          <a:r>
            <a:rPr lang="en-US" sz="1900" kern="1200"/>
            <a:t>BSON</a:t>
          </a:r>
        </a:p>
      </dsp:txBody>
      <dsp:txXfrm>
        <a:off x="289535" y="2816588"/>
        <a:ext cx="1929991" cy="1216838"/>
      </dsp:txXfrm>
    </dsp:sp>
    <dsp:sp modelId="{CA13DBDF-5A99-C048-B5EE-CB4F63A01F77}">
      <dsp:nvSpPr>
        <dsp:cNvPr id="0" name=""/>
        <dsp:cNvSpPr/>
      </dsp:nvSpPr>
      <dsp:spPr>
        <a:xfrm>
          <a:off x="2696133" y="0"/>
          <a:ext cx="2507133" cy="42868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/>
            <a:t>Tools</a:t>
          </a:r>
        </a:p>
      </dsp:txBody>
      <dsp:txXfrm>
        <a:off x="2696133" y="0"/>
        <a:ext cx="2507133" cy="1286065"/>
      </dsp:txXfrm>
    </dsp:sp>
    <dsp:sp modelId="{DC705C4D-ED94-3F4A-A504-F9B69F26D503}">
      <dsp:nvSpPr>
        <dsp:cNvPr id="0" name=""/>
        <dsp:cNvSpPr/>
      </dsp:nvSpPr>
      <dsp:spPr>
        <a:xfrm>
          <a:off x="2946846" y="1286170"/>
          <a:ext cx="2005707" cy="624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MapReduce</a:t>
          </a:r>
        </a:p>
      </dsp:txBody>
      <dsp:txXfrm>
        <a:off x="2965137" y="1304461"/>
        <a:ext cx="1969125" cy="587925"/>
      </dsp:txXfrm>
    </dsp:sp>
    <dsp:sp modelId="{F49CBA87-34E0-9D45-AF6A-D47D3C07ABF8}">
      <dsp:nvSpPr>
        <dsp:cNvPr id="0" name=""/>
        <dsp:cNvSpPr/>
      </dsp:nvSpPr>
      <dsp:spPr>
        <a:xfrm>
          <a:off x="2946846" y="2006756"/>
          <a:ext cx="2005707" cy="624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Pig</a:t>
          </a:r>
        </a:p>
      </dsp:txBody>
      <dsp:txXfrm>
        <a:off x="2965137" y="2025047"/>
        <a:ext cx="1969125" cy="587925"/>
      </dsp:txXfrm>
    </dsp:sp>
    <dsp:sp modelId="{DD1F114F-344F-724A-97AF-5FC32FD80BB1}">
      <dsp:nvSpPr>
        <dsp:cNvPr id="0" name=""/>
        <dsp:cNvSpPr/>
      </dsp:nvSpPr>
      <dsp:spPr>
        <a:xfrm>
          <a:off x="2946846" y="2727342"/>
          <a:ext cx="2005707" cy="624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Hive</a:t>
          </a:r>
        </a:p>
      </dsp:txBody>
      <dsp:txXfrm>
        <a:off x="2965137" y="2745633"/>
        <a:ext cx="1969125" cy="587925"/>
      </dsp:txXfrm>
    </dsp:sp>
    <dsp:sp modelId="{14638CA0-82BC-0046-9176-1FCB876D933A}">
      <dsp:nvSpPr>
        <dsp:cNvPr id="0" name=""/>
        <dsp:cNvSpPr/>
      </dsp:nvSpPr>
      <dsp:spPr>
        <a:xfrm>
          <a:off x="2946846" y="3447928"/>
          <a:ext cx="2005707" cy="624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Spark</a:t>
          </a:r>
        </a:p>
      </dsp:txBody>
      <dsp:txXfrm>
        <a:off x="2965137" y="3466219"/>
        <a:ext cx="1969125" cy="587925"/>
      </dsp:txXfrm>
    </dsp:sp>
    <dsp:sp modelId="{D27D9F96-995B-2A4A-917E-9F6930634583}">
      <dsp:nvSpPr>
        <dsp:cNvPr id="0" name=""/>
        <dsp:cNvSpPr/>
      </dsp:nvSpPr>
      <dsp:spPr>
        <a:xfrm>
          <a:off x="5391301" y="0"/>
          <a:ext cx="2507133" cy="42868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/>
            <a:t>Platforms</a:t>
          </a:r>
          <a:endParaRPr lang="en-US" sz="4100" kern="1200"/>
        </a:p>
      </dsp:txBody>
      <dsp:txXfrm>
        <a:off x="5391301" y="0"/>
        <a:ext cx="2507133" cy="1286065"/>
      </dsp:txXfrm>
    </dsp:sp>
    <dsp:sp modelId="{8A3887BC-AA2B-6840-BB4B-E967024E2870}">
      <dsp:nvSpPr>
        <dsp:cNvPr id="0" name=""/>
        <dsp:cNvSpPr/>
      </dsp:nvSpPr>
      <dsp:spPr>
        <a:xfrm>
          <a:off x="5642015" y="1286170"/>
          <a:ext cx="2005707" cy="624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Apache Hadoop</a:t>
          </a:r>
        </a:p>
      </dsp:txBody>
      <dsp:txXfrm>
        <a:off x="5660306" y="1304461"/>
        <a:ext cx="1969125" cy="587925"/>
      </dsp:txXfrm>
    </dsp:sp>
    <dsp:sp modelId="{9D3F55FB-F0DD-1E4D-8DBD-E8D41529F3D6}">
      <dsp:nvSpPr>
        <dsp:cNvPr id="0" name=""/>
        <dsp:cNvSpPr/>
      </dsp:nvSpPr>
      <dsp:spPr>
        <a:xfrm>
          <a:off x="5642015" y="2006756"/>
          <a:ext cx="2005707" cy="624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Cloudera CDH</a:t>
          </a:r>
        </a:p>
      </dsp:txBody>
      <dsp:txXfrm>
        <a:off x="5660306" y="2025047"/>
        <a:ext cx="1969125" cy="587925"/>
      </dsp:txXfrm>
    </dsp:sp>
    <dsp:sp modelId="{6D734BCF-9D2E-A349-89E0-6AD2957B17D3}">
      <dsp:nvSpPr>
        <dsp:cNvPr id="0" name=""/>
        <dsp:cNvSpPr/>
      </dsp:nvSpPr>
      <dsp:spPr>
        <a:xfrm>
          <a:off x="5642015" y="2727342"/>
          <a:ext cx="2005707" cy="624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Hortonworks HDP</a:t>
          </a:r>
        </a:p>
      </dsp:txBody>
      <dsp:txXfrm>
        <a:off x="5660306" y="2745633"/>
        <a:ext cx="1969125" cy="587925"/>
      </dsp:txXfrm>
    </dsp:sp>
    <dsp:sp modelId="{16F79287-8AB7-3C4F-A55F-DA9C3D1158B9}">
      <dsp:nvSpPr>
        <dsp:cNvPr id="0" name=""/>
        <dsp:cNvSpPr/>
      </dsp:nvSpPr>
      <dsp:spPr>
        <a:xfrm>
          <a:off x="5642015" y="3447928"/>
          <a:ext cx="2005707" cy="624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Amazon EMR</a:t>
          </a:r>
        </a:p>
      </dsp:txBody>
      <dsp:txXfrm>
        <a:off x="5660306" y="3466219"/>
        <a:ext cx="1969125" cy="5879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38095-B6E0-A14B-9A08-90CE162A6D8E}">
      <dsp:nvSpPr>
        <dsp:cNvPr id="0" name=""/>
        <dsp:cNvSpPr/>
      </dsp:nvSpPr>
      <dsp:spPr>
        <a:xfrm>
          <a:off x="456615" y="1044"/>
          <a:ext cx="1672601" cy="1003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First-level Analytics</a:t>
          </a:r>
        </a:p>
      </dsp:txBody>
      <dsp:txXfrm>
        <a:off x="456615" y="1044"/>
        <a:ext cx="1672601" cy="1003561"/>
      </dsp:txXfrm>
    </dsp:sp>
    <dsp:sp modelId="{F04A1D1E-B26F-9948-A97F-913D9ECE9A0F}">
      <dsp:nvSpPr>
        <dsp:cNvPr id="0" name=""/>
        <dsp:cNvSpPr/>
      </dsp:nvSpPr>
      <dsp:spPr>
        <a:xfrm>
          <a:off x="2296478" y="1044"/>
          <a:ext cx="1672601" cy="1003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Product/Asset Catalogs</a:t>
          </a:r>
        </a:p>
      </dsp:txBody>
      <dsp:txXfrm>
        <a:off x="2296478" y="1044"/>
        <a:ext cx="1672601" cy="1003561"/>
      </dsp:txXfrm>
    </dsp:sp>
    <dsp:sp modelId="{B8F5EF54-9BD4-9449-94E2-128A5E0BA2C0}">
      <dsp:nvSpPr>
        <dsp:cNvPr id="0" name=""/>
        <dsp:cNvSpPr/>
      </dsp:nvSpPr>
      <dsp:spPr>
        <a:xfrm>
          <a:off x="456615" y="1171865"/>
          <a:ext cx="1672601" cy="1003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Security &amp; Fraud</a:t>
          </a:r>
        </a:p>
      </dsp:txBody>
      <dsp:txXfrm>
        <a:off x="456615" y="1171865"/>
        <a:ext cx="1672601" cy="1003561"/>
      </dsp:txXfrm>
    </dsp:sp>
    <dsp:sp modelId="{290A5396-5D29-0743-80BD-2C0492C33CA3}">
      <dsp:nvSpPr>
        <dsp:cNvPr id="0" name=""/>
        <dsp:cNvSpPr/>
      </dsp:nvSpPr>
      <dsp:spPr>
        <a:xfrm>
          <a:off x="2296478" y="1171865"/>
          <a:ext cx="1672601" cy="1003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Internet of Things</a:t>
          </a:r>
        </a:p>
      </dsp:txBody>
      <dsp:txXfrm>
        <a:off x="2296478" y="1171865"/>
        <a:ext cx="1672601" cy="1003561"/>
      </dsp:txXfrm>
    </dsp:sp>
    <dsp:sp modelId="{8340F81E-CBCB-9D42-AE00-7B25CDE572DB}">
      <dsp:nvSpPr>
        <dsp:cNvPr id="0" name=""/>
        <dsp:cNvSpPr/>
      </dsp:nvSpPr>
      <dsp:spPr>
        <a:xfrm>
          <a:off x="456615" y="2342687"/>
          <a:ext cx="1672601" cy="1003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Mobile Apps</a:t>
          </a:r>
        </a:p>
      </dsp:txBody>
      <dsp:txXfrm>
        <a:off x="456615" y="2342687"/>
        <a:ext cx="1672601" cy="1003561"/>
      </dsp:txXfrm>
    </dsp:sp>
    <dsp:sp modelId="{5933B73E-6E28-304F-A1F4-4B89151DD358}">
      <dsp:nvSpPr>
        <dsp:cNvPr id="0" name=""/>
        <dsp:cNvSpPr/>
      </dsp:nvSpPr>
      <dsp:spPr>
        <a:xfrm>
          <a:off x="2296478" y="2342687"/>
          <a:ext cx="1672601" cy="1003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Customer Data Mgmt</a:t>
          </a:r>
        </a:p>
      </dsp:txBody>
      <dsp:txXfrm>
        <a:off x="2296478" y="2342687"/>
        <a:ext cx="1672601" cy="1003561"/>
      </dsp:txXfrm>
    </dsp:sp>
    <dsp:sp modelId="{E4BD3ED3-968C-6142-A52A-B88533FE5281}">
      <dsp:nvSpPr>
        <dsp:cNvPr id="0" name=""/>
        <dsp:cNvSpPr/>
      </dsp:nvSpPr>
      <dsp:spPr>
        <a:xfrm>
          <a:off x="456615" y="3513508"/>
          <a:ext cx="1672601" cy="1003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Single View</a:t>
          </a:r>
        </a:p>
      </dsp:txBody>
      <dsp:txXfrm>
        <a:off x="456615" y="3513508"/>
        <a:ext cx="1672601" cy="1003561"/>
      </dsp:txXfrm>
    </dsp:sp>
    <dsp:sp modelId="{7B7046E2-7ACC-3F45-BC08-1CA58E795FA7}">
      <dsp:nvSpPr>
        <dsp:cNvPr id="0" name=""/>
        <dsp:cNvSpPr/>
      </dsp:nvSpPr>
      <dsp:spPr>
        <a:xfrm>
          <a:off x="2296478" y="3513508"/>
          <a:ext cx="1672601" cy="1003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Social</a:t>
          </a:r>
        </a:p>
      </dsp:txBody>
      <dsp:txXfrm>
        <a:off x="2296478" y="3513508"/>
        <a:ext cx="1672601" cy="10035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9E7327-A5A6-484D-B550-F90939A0C1B4}">
      <dsp:nvSpPr>
        <dsp:cNvPr id="0" name=""/>
        <dsp:cNvSpPr/>
      </dsp:nvSpPr>
      <dsp:spPr>
        <a:xfrm>
          <a:off x="456615" y="1043"/>
          <a:ext cx="1672601" cy="1003561"/>
        </a:xfrm>
        <a:prstGeom prst="rect">
          <a:avLst/>
        </a:prstGeom>
        <a:solidFill>
          <a:schemeClr val="accent6">
            <a:hueOff val="0"/>
            <a:satOff val="0"/>
            <a:lumOff val="0"/>
            <a:alpha val="11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Churn Analysis</a:t>
          </a:r>
        </a:p>
      </dsp:txBody>
      <dsp:txXfrm>
        <a:off x="456615" y="1043"/>
        <a:ext cx="1672601" cy="1003561"/>
      </dsp:txXfrm>
    </dsp:sp>
    <dsp:sp modelId="{89FB4B17-0119-864A-BE5D-8E71BB8CF722}">
      <dsp:nvSpPr>
        <dsp:cNvPr id="0" name=""/>
        <dsp:cNvSpPr/>
      </dsp:nvSpPr>
      <dsp:spPr>
        <a:xfrm>
          <a:off x="2296478" y="1043"/>
          <a:ext cx="1672601" cy="1003561"/>
        </a:xfrm>
        <a:prstGeom prst="rect">
          <a:avLst/>
        </a:prstGeom>
        <a:solidFill>
          <a:schemeClr val="accent6">
            <a:hueOff val="0"/>
            <a:satOff val="0"/>
            <a:lumOff val="0"/>
            <a:alpha val="11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Recommender</a:t>
          </a:r>
        </a:p>
      </dsp:txBody>
      <dsp:txXfrm>
        <a:off x="2296478" y="1043"/>
        <a:ext cx="1672601" cy="1003561"/>
      </dsp:txXfrm>
    </dsp:sp>
    <dsp:sp modelId="{17AE8457-1582-A040-B01A-4C839368D9B8}">
      <dsp:nvSpPr>
        <dsp:cNvPr id="0" name=""/>
        <dsp:cNvSpPr/>
      </dsp:nvSpPr>
      <dsp:spPr>
        <a:xfrm>
          <a:off x="456615" y="1171865"/>
          <a:ext cx="1672601" cy="1003561"/>
        </a:xfrm>
        <a:prstGeom prst="rect">
          <a:avLst/>
        </a:prstGeom>
        <a:solidFill>
          <a:schemeClr val="accent6">
            <a:hueOff val="0"/>
            <a:satOff val="0"/>
            <a:lumOff val="0"/>
            <a:alpha val="11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Warehouse &amp; ETL</a:t>
          </a:r>
        </a:p>
      </dsp:txBody>
      <dsp:txXfrm>
        <a:off x="456615" y="1171865"/>
        <a:ext cx="1672601" cy="1003561"/>
      </dsp:txXfrm>
    </dsp:sp>
    <dsp:sp modelId="{4EB64AAD-6052-9F4C-A2D4-E1781B40BDEF}">
      <dsp:nvSpPr>
        <dsp:cNvPr id="0" name=""/>
        <dsp:cNvSpPr/>
      </dsp:nvSpPr>
      <dsp:spPr>
        <a:xfrm>
          <a:off x="2296478" y="1171865"/>
          <a:ext cx="1672601" cy="1003561"/>
        </a:xfrm>
        <a:prstGeom prst="rect">
          <a:avLst/>
        </a:prstGeom>
        <a:solidFill>
          <a:schemeClr val="accent6">
            <a:hueOff val="0"/>
            <a:satOff val="0"/>
            <a:lumOff val="0"/>
            <a:alpha val="11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Risk Modeling</a:t>
          </a:r>
        </a:p>
      </dsp:txBody>
      <dsp:txXfrm>
        <a:off x="2296478" y="1171865"/>
        <a:ext cx="1672601" cy="1003561"/>
      </dsp:txXfrm>
    </dsp:sp>
    <dsp:sp modelId="{FF54169B-7285-554E-BFB6-E94D5804659E}">
      <dsp:nvSpPr>
        <dsp:cNvPr id="0" name=""/>
        <dsp:cNvSpPr/>
      </dsp:nvSpPr>
      <dsp:spPr>
        <a:xfrm>
          <a:off x="456615" y="2342686"/>
          <a:ext cx="1672601" cy="1003561"/>
        </a:xfrm>
        <a:prstGeom prst="rect">
          <a:avLst/>
        </a:prstGeom>
        <a:solidFill>
          <a:schemeClr val="accent6">
            <a:hueOff val="0"/>
            <a:satOff val="0"/>
            <a:lumOff val="0"/>
            <a:alpha val="11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Trade Surveillance</a:t>
          </a:r>
        </a:p>
      </dsp:txBody>
      <dsp:txXfrm>
        <a:off x="456615" y="2342686"/>
        <a:ext cx="1672601" cy="1003561"/>
      </dsp:txXfrm>
    </dsp:sp>
    <dsp:sp modelId="{4BF6669C-4539-534C-BF97-F51DEC94005A}">
      <dsp:nvSpPr>
        <dsp:cNvPr id="0" name=""/>
        <dsp:cNvSpPr/>
      </dsp:nvSpPr>
      <dsp:spPr>
        <a:xfrm>
          <a:off x="2296478" y="2342686"/>
          <a:ext cx="1672601" cy="1003561"/>
        </a:xfrm>
        <a:prstGeom prst="rect">
          <a:avLst/>
        </a:prstGeom>
        <a:solidFill>
          <a:schemeClr val="accent6">
            <a:hueOff val="0"/>
            <a:satOff val="0"/>
            <a:lumOff val="0"/>
            <a:alpha val="11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Predictive Analytics</a:t>
          </a:r>
        </a:p>
      </dsp:txBody>
      <dsp:txXfrm>
        <a:off x="2296478" y="2342686"/>
        <a:ext cx="1672601" cy="1003561"/>
      </dsp:txXfrm>
    </dsp:sp>
    <dsp:sp modelId="{9BD08211-84FF-0644-AD7D-94E4388C3FBC}">
      <dsp:nvSpPr>
        <dsp:cNvPr id="0" name=""/>
        <dsp:cNvSpPr/>
      </dsp:nvSpPr>
      <dsp:spPr>
        <a:xfrm>
          <a:off x="456615" y="3513507"/>
          <a:ext cx="1672601" cy="1003561"/>
        </a:xfrm>
        <a:prstGeom prst="rect">
          <a:avLst/>
        </a:prstGeom>
        <a:solidFill>
          <a:schemeClr val="accent6">
            <a:hueOff val="0"/>
            <a:satOff val="0"/>
            <a:lumOff val="0"/>
            <a:alpha val="11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Ad Targeting</a:t>
          </a:r>
        </a:p>
      </dsp:txBody>
      <dsp:txXfrm>
        <a:off x="456615" y="3513507"/>
        <a:ext cx="1672601" cy="1003561"/>
      </dsp:txXfrm>
    </dsp:sp>
    <dsp:sp modelId="{4D3CB038-CE6F-0D44-B88B-613B630C70F7}">
      <dsp:nvSpPr>
        <dsp:cNvPr id="0" name=""/>
        <dsp:cNvSpPr/>
      </dsp:nvSpPr>
      <dsp:spPr>
        <a:xfrm>
          <a:off x="2296478" y="3513507"/>
          <a:ext cx="1672601" cy="1003561"/>
        </a:xfrm>
        <a:prstGeom prst="rect">
          <a:avLst/>
        </a:prstGeom>
        <a:solidFill>
          <a:schemeClr val="accent6">
            <a:hueOff val="0"/>
            <a:satOff val="0"/>
            <a:lumOff val="0"/>
            <a:alpha val="11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Sentiment Analysis</a:t>
          </a:r>
        </a:p>
      </dsp:txBody>
      <dsp:txXfrm>
        <a:off x="2296478" y="3513507"/>
        <a:ext cx="1672601" cy="10035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38095-B6E0-A14B-9A08-90CE162A6D8E}">
      <dsp:nvSpPr>
        <dsp:cNvPr id="0" name=""/>
        <dsp:cNvSpPr/>
      </dsp:nvSpPr>
      <dsp:spPr>
        <a:xfrm>
          <a:off x="456615" y="1044"/>
          <a:ext cx="1672601" cy="1003561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9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First-level Analytics</a:t>
          </a:r>
        </a:p>
      </dsp:txBody>
      <dsp:txXfrm>
        <a:off x="456615" y="1044"/>
        <a:ext cx="1672601" cy="1003561"/>
      </dsp:txXfrm>
    </dsp:sp>
    <dsp:sp modelId="{F04A1D1E-B26F-9948-A97F-913D9ECE9A0F}">
      <dsp:nvSpPr>
        <dsp:cNvPr id="0" name=""/>
        <dsp:cNvSpPr/>
      </dsp:nvSpPr>
      <dsp:spPr>
        <a:xfrm>
          <a:off x="2296478" y="1044"/>
          <a:ext cx="1672601" cy="1003561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9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Product/Asset Catalogs</a:t>
          </a:r>
        </a:p>
      </dsp:txBody>
      <dsp:txXfrm>
        <a:off x="2296478" y="1044"/>
        <a:ext cx="1672601" cy="1003561"/>
      </dsp:txXfrm>
    </dsp:sp>
    <dsp:sp modelId="{B8F5EF54-9BD4-9449-94E2-128A5E0BA2C0}">
      <dsp:nvSpPr>
        <dsp:cNvPr id="0" name=""/>
        <dsp:cNvSpPr/>
      </dsp:nvSpPr>
      <dsp:spPr>
        <a:xfrm>
          <a:off x="456615" y="1171865"/>
          <a:ext cx="1672601" cy="1003561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9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Security &amp; Fraud</a:t>
          </a:r>
        </a:p>
      </dsp:txBody>
      <dsp:txXfrm>
        <a:off x="456615" y="1171865"/>
        <a:ext cx="1672601" cy="1003561"/>
      </dsp:txXfrm>
    </dsp:sp>
    <dsp:sp modelId="{290A5396-5D29-0743-80BD-2C0492C33CA3}">
      <dsp:nvSpPr>
        <dsp:cNvPr id="0" name=""/>
        <dsp:cNvSpPr/>
      </dsp:nvSpPr>
      <dsp:spPr>
        <a:xfrm>
          <a:off x="2296478" y="1171865"/>
          <a:ext cx="1672601" cy="1003561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9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Internet of Things</a:t>
          </a:r>
        </a:p>
      </dsp:txBody>
      <dsp:txXfrm>
        <a:off x="2296478" y="1171865"/>
        <a:ext cx="1672601" cy="1003561"/>
      </dsp:txXfrm>
    </dsp:sp>
    <dsp:sp modelId="{8340F81E-CBCB-9D42-AE00-7B25CDE572DB}">
      <dsp:nvSpPr>
        <dsp:cNvPr id="0" name=""/>
        <dsp:cNvSpPr/>
      </dsp:nvSpPr>
      <dsp:spPr>
        <a:xfrm>
          <a:off x="456615" y="2342687"/>
          <a:ext cx="1672601" cy="1003561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9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Mobile Apps</a:t>
          </a:r>
        </a:p>
      </dsp:txBody>
      <dsp:txXfrm>
        <a:off x="456615" y="2342687"/>
        <a:ext cx="1672601" cy="1003561"/>
      </dsp:txXfrm>
    </dsp:sp>
    <dsp:sp modelId="{5933B73E-6E28-304F-A1F4-4B89151DD358}">
      <dsp:nvSpPr>
        <dsp:cNvPr id="0" name=""/>
        <dsp:cNvSpPr/>
      </dsp:nvSpPr>
      <dsp:spPr>
        <a:xfrm>
          <a:off x="2296478" y="2342687"/>
          <a:ext cx="1672601" cy="1003561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9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Customer Data Mgmt</a:t>
          </a:r>
        </a:p>
      </dsp:txBody>
      <dsp:txXfrm>
        <a:off x="2296478" y="2342687"/>
        <a:ext cx="1672601" cy="1003561"/>
      </dsp:txXfrm>
    </dsp:sp>
    <dsp:sp modelId="{E4BD3ED3-968C-6142-A52A-B88533FE5281}">
      <dsp:nvSpPr>
        <dsp:cNvPr id="0" name=""/>
        <dsp:cNvSpPr/>
      </dsp:nvSpPr>
      <dsp:spPr>
        <a:xfrm>
          <a:off x="456615" y="3513508"/>
          <a:ext cx="1672601" cy="1003561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9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Single View</a:t>
          </a:r>
        </a:p>
      </dsp:txBody>
      <dsp:txXfrm>
        <a:off x="456615" y="3513508"/>
        <a:ext cx="1672601" cy="1003561"/>
      </dsp:txXfrm>
    </dsp:sp>
    <dsp:sp modelId="{7B7046E2-7ACC-3F45-BC08-1CA58E795FA7}">
      <dsp:nvSpPr>
        <dsp:cNvPr id="0" name=""/>
        <dsp:cNvSpPr/>
      </dsp:nvSpPr>
      <dsp:spPr>
        <a:xfrm>
          <a:off x="2296478" y="3513508"/>
          <a:ext cx="1672601" cy="1003561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9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Social</a:t>
          </a:r>
        </a:p>
      </dsp:txBody>
      <dsp:txXfrm>
        <a:off x="2296478" y="3513508"/>
        <a:ext cx="1672601" cy="100356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9E7327-A5A6-484D-B550-F90939A0C1B4}">
      <dsp:nvSpPr>
        <dsp:cNvPr id="0" name=""/>
        <dsp:cNvSpPr/>
      </dsp:nvSpPr>
      <dsp:spPr>
        <a:xfrm>
          <a:off x="456615" y="1043"/>
          <a:ext cx="1672601" cy="10035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Churn Analysis</a:t>
          </a:r>
        </a:p>
      </dsp:txBody>
      <dsp:txXfrm>
        <a:off x="456615" y="1043"/>
        <a:ext cx="1672601" cy="1003561"/>
      </dsp:txXfrm>
    </dsp:sp>
    <dsp:sp modelId="{89FB4B17-0119-864A-BE5D-8E71BB8CF722}">
      <dsp:nvSpPr>
        <dsp:cNvPr id="0" name=""/>
        <dsp:cNvSpPr/>
      </dsp:nvSpPr>
      <dsp:spPr>
        <a:xfrm>
          <a:off x="2296478" y="1043"/>
          <a:ext cx="1672601" cy="10035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Recommender</a:t>
          </a:r>
        </a:p>
      </dsp:txBody>
      <dsp:txXfrm>
        <a:off x="2296478" y="1043"/>
        <a:ext cx="1672601" cy="1003561"/>
      </dsp:txXfrm>
    </dsp:sp>
    <dsp:sp modelId="{17AE8457-1582-A040-B01A-4C839368D9B8}">
      <dsp:nvSpPr>
        <dsp:cNvPr id="0" name=""/>
        <dsp:cNvSpPr/>
      </dsp:nvSpPr>
      <dsp:spPr>
        <a:xfrm>
          <a:off x="456615" y="1171865"/>
          <a:ext cx="1672601" cy="10035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Warehouse &amp; ETL</a:t>
          </a:r>
        </a:p>
      </dsp:txBody>
      <dsp:txXfrm>
        <a:off x="456615" y="1171865"/>
        <a:ext cx="1672601" cy="1003561"/>
      </dsp:txXfrm>
    </dsp:sp>
    <dsp:sp modelId="{4EB64AAD-6052-9F4C-A2D4-E1781B40BDEF}">
      <dsp:nvSpPr>
        <dsp:cNvPr id="0" name=""/>
        <dsp:cNvSpPr/>
      </dsp:nvSpPr>
      <dsp:spPr>
        <a:xfrm>
          <a:off x="2296478" y="1171865"/>
          <a:ext cx="1672601" cy="10035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Risk Modeling</a:t>
          </a:r>
        </a:p>
      </dsp:txBody>
      <dsp:txXfrm>
        <a:off x="2296478" y="1171865"/>
        <a:ext cx="1672601" cy="1003561"/>
      </dsp:txXfrm>
    </dsp:sp>
    <dsp:sp modelId="{FF54169B-7285-554E-BFB6-E94D5804659E}">
      <dsp:nvSpPr>
        <dsp:cNvPr id="0" name=""/>
        <dsp:cNvSpPr/>
      </dsp:nvSpPr>
      <dsp:spPr>
        <a:xfrm>
          <a:off x="456615" y="2342686"/>
          <a:ext cx="1672601" cy="10035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Trade Surveillance</a:t>
          </a:r>
        </a:p>
      </dsp:txBody>
      <dsp:txXfrm>
        <a:off x="456615" y="2342686"/>
        <a:ext cx="1672601" cy="1003561"/>
      </dsp:txXfrm>
    </dsp:sp>
    <dsp:sp modelId="{4BF6669C-4539-534C-BF97-F51DEC94005A}">
      <dsp:nvSpPr>
        <dsp:cNvPr id="0" name=""/>
        <dsp:cNvSpPr/>
      </dsp:nvSpPr>
      <dsp:spPr>
        <a:xfrm>
          <a:off x="2296478" y="2342686"/>
          <a:ext cx="1672601" cy="10035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Predictive Analytics</a:t>
          </a:r>
        </a:p>
      </dsp:txBody>
      <dsp:txXfrm>
        <a:off x="2296478" y="2342686"/>
        <a:ext cx="1672601" cy="1003561"/>
      </dsp:txXfrm>
    </dsp:sp>
    <dsp:sp modelId="{9BD08211-84FF-0644-AD7D-94E4388C3FBC}">
      <dsp:nvSpPr>
        <dsp:cNvPr id="0" name=""/>
        <dsp:cNvSpPr/>
      </dsp:nvSpPr>
      <dsp:spPr>
        <a:xfrm>
          <a:off x="456615" y="3513507"/>
          <a:ext cx="1672601" cy="10035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Ad Targeting</a:t>
          </a:r>
        </a:p>
      </dsp:txBody>
      <dsp:txXfrm>
        <a:off x="456615" y="3513507"/>
        <a:ext cx="1672601" cy="1003561"/>
      </dsp:txXfrm>
    </dsp:sp>
    <dsp:sp modelId="{4D3CB038-CE6F-0D44-B88B-613B630C70F7}">
      <dsp:nvSpPr>
        <dsp:cNvPr id="0" name=""/>
        <dsp:cNvSpPr/>
      </dsp:nvSpPr>
      <dsp:spPr>
        <a:xfrm>
          <a:off x="2296478" y="3513507"/>
          <a:ext cx="1672601" cy="10035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Sentiment Analysis</a:t>
          </a:r>
        </a:p>
      </dsp:txBody>
      <dsp:txXfrm>
        <a:off x="2296478" y="3513507"/>
        <a:ext cx="1672601" cy="100356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38095-B6E0-A14B-9A08-90CE162A6D8E}">
      <dsp:nvSpPr>
        <dsp:cNvPr id="0" name=""/>
        <dsp:cNvSpPr/>
      </dsp:nvSpPr>
      <dsp:spPr>
        <a:xfrm>
          <a:off x="456615" y="1044"/>
          <a:ext cx="1672601" cy="1003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First-level Analytics</a:t>
          </a:r>
        </a:p>
      </dsp:txBody>
      <dsp:txXfrm>
        <a:off x="456615" y="1044"/>
        <a:ext cx="1672601" cy="1003561"/>
      </dsp:txXfrm>
    </dsp:sp>
    <dsp:sp modelId="{F04A1D1E-B26F-9948-A97F-913D9ECE9A0F}">
      <dsp:nvSpPr>
        <dsp:cNvPr id="0" name=""/>
        <dsp:cNvSpPr/>
      </dsp:nvSpPr>
      <dsp:spPr>
        <a:xfrm>
          <a:off x="2296478" y="1044"/>
          <a:ext cx="1672601" cy="1003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Product/Asset Catalogs</a:t>
          </a:r>
        </a:p>
      </dsp:txBody>
      <dsp:txXfrm>
        <a:off x="2296478" y="1044"/>
        <a:ext cx="1672601" cy="1003561"/>
      </dsp:txXfrm>
    </dsp:sp>
    <dsp:sp modelId="{B8F5EF54-9BD4-9449-94E2-128A5E0BA2C0}">
      <dsp:nvSpPr>
        <dsp:cNvPr id="0" name=""/>
        <dsp:cNvSpPr/>
      </dsp:nvSpPr>
      <dsp:spPr>
        <a:xfrm>
          <a:off x="456615" y="1171865"/>
          <a:ext cx="1672601" cy="1003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Security &amp; Fraud</a:t>
          </a:r>
        </a:p>
      </dsp:txBody>
      <dsp:txXfrm>
        <a:off x="456615" y="1171865"/>
        <a:ext cx="1672601" cy="1003561"/>
      </dsp:txXfrm>
    </dsp:sp>
    <dsp:sp modelId="{290A5396-5D29-0743-80BD-2C0492C33CA3}">
      <dsp:nvSpPr>
        <dsp:cNvPr id="0" name=""/>
        <dsp:cNvSpPr/>
      </dsp:nvSpPr>
      <dsp:spPr>
        <a:xfrm>
          <a:off x="2296478" y="1171865"/>
          <a:ext cx="1672601" cy="1003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Internet of Things</a:t>
          </a:r>
        </a:p>
      </dsp:txBody>
      <dsp:txXfrm>
        <a:off x="2296478" y="1171865"/>
        <a:ext cx="1672601" cy="1003561"/>
      </dsp:txXfrm>
    </dsp:sp>
    <dsp:sp modelId="{8340F81E-CBCB-9D42-AE00-7B25CDE572DB}">
      <dsp:nvSpPr>
        <dsp:cNvPr id="0" name=""/>
        <dsp:cNvSpPr/>
      </dsp:nvSpPr>
      <dsp:spPr>
        <a:xfrm>
          <a:off x="456615" y="2342687"/>
          <a:ext cx="1672601" cy="1003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Mobile Apps</a:t>
          </a:r>
        </a:p>
      </dsp:txBody>
      <dsp:txXfrm>
        <a:off x="456615" y="2342687"/>
        <a:ext cx="1672601" cy="1003561"/>
      </dsp:txXfrm>
    </dsp:sp>
    <dsp:sp modelId="{5933B73E-6E28-304F-A1F4-4B89151DD358}">
      <dsp:nvSpPr>
        <dsp:cNvPr id="0" name=""/>
        <dsp:cNvSpPr/>
      </dsp:nvSpPr>
      <dsp:spPr>
        <a:xfrm>
          <a:off x="2296478" y="2342687"/>
          <a:ext cx="1672601" cy="1003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Customer Data Mgmt</a:t>
          </a:r>
        </a:p>
      </dsp:txBody>
      <dsp:txXfrm>
        <a:off x="2296478" y="2342687"/>
        <a:ext cx="1672601" cy="1003561"/>
      </dsp:txXfrm>
    </dsp:sp>
    <dsp:sp modelId="{E4BD3ED3-968C-6142-A52A-B88533FE5281}">
      <dsp:nvSpPr>
        <dsp:cNvPr id="0" name=""/>
        <dsp:cNvSpPr/>
      </dsp:nvSpPr>
      <dsp:spPr>
        <a:xfrm>
          <a:off x="456615" y="3513508"/>
          <a:ext cx="1672601" cy="1003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Single View</a:t>
          </a:r>
        </a:p>
      </dsp:txBody>
      <dsp:txXfrm>
        <a:off x="456615" y="3513508"/>
        <a:ext cx="1672601" cy="1003561"/>
      </dsp:txXfrm>
    </dsp:sp>
    <dsp:sp modelId="{7B7046E2-7ACC-3F45-BC08-1CA58E795FA7}">
      <dsp:nvSpPr>
        <dsp:cNvPr id="0" name=""/>
        <dsp:cNvSpPr/>
      </dsp:nvSpPr>
      <dsp:spPr>
        <a:xfrm>
          <a:off x="2296478" y="3513508"/>
          <a:ext cx="1672601" cy="1003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Social</a:t>
          </a:r>
        </a:p>
      </dsp:txBody>
      <dsp:txXfrm>
        <a:off x="2296478" y="3513508"/>
        <a:ext cx="1672601" cy="100356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9E7327-A5A6-484D-B550-F90939A0C1B4}">
      <dsp:nvSpPr>
        <dsp:cNvPr id="0" name=""/>
        <dsp:cNvSpPr/>
      </dsp:nvSpPr>
      <dsp:spPr>
        <a:xfrm>
          <a:off x="456615" y="1043"/>
          <a:ext cx="1672601" cy="10035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Churn Analysis</a:t>
          </a:r>
        </a:p>
      </dsp:txBody>
      <dsp:txXfrm>
        <a:off x="456615" y="1043"/>
        <a:ext cx="1672601" cy="1003561"/>
      </dsp:txXfrm>
    </dsp:sp>
    <dsp:sp modelId="{89FB4B17-0119-864A-BE5D-8E71BB8CF722}">
      <dsp:nvSpPr>
        <dsp:cNvPr id="0" name=""/>
        <dsp:cNvSpPr/>
      </dsp:nvSpPr>
      <dsp:spPr>
        <a:xfrm>
          <a:off x="2296478" y="1043"/>
          <a:ext cx="1672601" cy="10035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Recommender</a:t>
          </a:r>
        </a:p>
      </dsp:txBody>
      <dsp:txXfrm>
        <a:off x="2296478" y="1043"/>
        <a:ext cx="1672601" cy="1003561"/>
      </dsp:txXfrm>
    </dsp:sp>
    <dsp:sp modelId="{17AE8457-1582-A040-B01A-4C839368D9B8}">
      <dsp:nvSpPr>
        <dsp:cNvPr id="0" name=""/>
        <dsp:cNvSpPr/>
      </dsp:nvSpPr>
      <dsp:spPr>
        <a:xfrm>
          <a:off x="456615" y="1171865"/>
          <a:ext cx="1672601" cy="10035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Warehouse &amp; ETL</a:t>
          </a:r>
        </a:p>
      </dsp:txBody>
      <dsp:txXfrm>
        <a:off x="456615" y="1171865"/>
        <a:ext cx="1672601" cy="1003561"/>
      </dsp:txXfrm>
    </dsp:sp>
    <dsp:sp modelId="{4EB64AAD-6052-9F4C-A2D4-E1781B40BDEF}">
      <dsp:nvSpPr>
        <dsp:cNvPr id="0" name=""/>
        <dsp:cNvSpPr/>
      </dsp:nvSpPr>
      <dsp:spPr>
        <a:xfrm>
          <a:off x="2296478" y="1171865"/>
          <a:ext cx="1672601" cy="10035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Risk Modeling</a:t>
          </a:r>
        </a:p>
      </dsp:txBody>
      <dsp:txXfrm>
        <a:off x="2296478" y="1171865"/>
        <a:ext cx="1672601" cy="1003561"/>
      </dsp:txXfrm>
    </dsp:sp>
    <dsp:sp modelId="{FF54169B-7285-554E-BFB6-E94D5804659E}">
      <dsp:nvSpPr>
        <dsp:cNvPr id="0" name=""/>
        <dsp:cNvSpPr/>
      </dsp:nvSpPr>
      <dsp:spPr>
        <a:xfrm>
          <a:off x="456615" y="2342686"/>
          <a:ext cx="1672601" cy="10035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Trade Surveillance</a:t>
          </a:r>
        </a:p>
      </dsp:txBody>
      <dsp:txXfrm>
        <a:off x="456615" y="2342686"/>
        <a:ext cx="1672601" cy="1003561"/>
      </dsp:txXfrm>
    </dsp:sp>
    <dsp:sp modelId="{4BF6669C-4539-534C-BF97-F51DEC94005A}">
      <dsp:nvSpPr>
        <dsp:cNvPr id="0" name=""/>
        <dsp:cNvSpPr/>
      </dsp:nvSpPr>
      <dsp:spPr>
        <a:xfrm>
          <a:off x="2296478" y="2342686"/>
          <a:ext cx="1672601" cy="10035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Predictive Analytics</a:t>
          </a:r>
        </a:p>
      </dsp:txBody>
      <dsp:txXfrm>
        <a:off x="2296478" y="2342686"/>
        <a:ext cx="1672601" cy="1003561"/>
      </dsp:txXfrm>
    </dsp:sp>
    <dsp:sp modelId="{9BD08211-84FF-0644-AD7D-94E4388C3FBC}">
      <dsp:nvSpPr>
        <dsp:cNvPr id="0" name=""/>
        <dsp:cNvSpPr/>
      </dsp:nvSpPr>
      <dsp:spPr>
        <a:xfrm>
          <a:off x="456615" y="3513507"/>
          <a:ext cx="1672601" cy="10035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Ad Targeting</a:t>
          </a:r>
        </a:p>
      </dsp:txBody>
      <dsp:txXfrm>
        <a:off x="456615" y="3513507"/>
        <a:ext cx="1672601" cy="1003561"/>
      </dsp:txXfrm>
    </dsp:sp>
    <dsp:sp modelId="{4D3CB038-CE6F-0D44-B88B-613B630C70F7}">
      <dsp:nvSpPr>
        <dsp:cNvPr id="0" name=""/>
        <dsp:cNvSpPr/>
      </dsp:nvSpPr>
      <dsp:spPr>
        <a:xfrm>
          <a:off x="2296478" y="3513507"/>
          <a:ext cx="1672601" cy="10035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Sentiment Analysis</a:t>
          </a:r>
        </a:p>
      </dsp:txBody>
      <dsp:txXfrm>
        <a:off x="2296478" y="3513507"/>
        <a:ext cx="1672601" cy="1003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03" y="500304"/>
            <a:ext cx="369793" cy="369793"/>
          </a:xfrm>
          <a:prstGeom prst="rect">
            <a:avLst/>
          </a:prstGeom>
        </p:spPr>
      </p:pic>
      <p:pic>
        <p:nvPicPr>
          <p:cNvPr id="10" name="Picture 9" descr="Tre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021" y="0"/>
            <a:ext cx="4735979" cy="6858000"/>
          </a:xfrm>
          <a:prstGeom prst="rect">
            <a:avLst/>
          </a:prstGeom>
        </p:spPr>
      </p:pic>
      <p:pic>
        <p:nvPicPr>
          <p:cNvPr id="16" name="Picture 15" descr="MongoDB_Logo_Knockout_RGB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16073" y="1835589"/>
            <a:ext cx="7898954" cy="18127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spc="-100">
                <a:solidFill>
                  <a:schemeClr val="bg2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Insert Title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403" y="4269919"/>
            <a:ext cx="7898954" cy="46810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 spc="-20" baseline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Job Title, 10gen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8403" y="3857283"/>
            <a:ext cx="7898954" cy="383348"/>
          </a:xfrm>
          <a:prstGeom prst="rect">
            <a:avLst/>
          </a:prstGeom>
        </p:spPr>
        <p:txBody>
          <a:bodyPr tIns="0" bIns="0"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 i="0" spc="-50" baseline="0">
                <a:solidFill>
                  <a:schemeClr val="bg1"/>
                </a:solidFill>
                <a:effectLst/>
              </a:defRPr>
            </a:lvl1pPr>
          </a:lstStyle>
          <a:p>
            <a:pPr>
              <a:lnSpc>
                <a:spcPts val="1840"/>
              </a:lnSpc>
            </a:pPr>
            <a:r>
              <a:rPr lang="en-US" dirty="0" smtClean="0"/>
              <a:t>Speaker Name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178859" y="536115"/>
            <a:ext cx="7348498" cy="298170"/>
          </a:xfrm>
        </p:spPr>
        <p:txBody>
          <a:bodyPr anchor="b" anchorCtr="0"/>
          <a:lstStyle>
            <a:lvl1pPr marL="0" indent="0">
              <a:buNone/>
              <a:defRPr sz="22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#</a:t>
            </a:r>
            <a:r>
              <a:rPr lang="en-US" dirty="0" err="1" smtClean="0"/>
              <a:t>ConferenceHashTag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25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28650" y="4471035"/>
            <a:ext cx="7899400" cy="822325"/>
          </a:xfrm>
        </p:spPr>
        <p:txBody>
          <a:bodyPr/>
          <a:lstStyle>
            <a:lvl1pPr marL="0" indent="0">
              <a:buNone/>
              <a:defRPr sz="22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-Speaker, Position (if applicable), Company (if applicable)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721360"/>
            <a:ext cx="7899400" cy="3535680"/>
          </a:xfrm>
        </p:spPr>
        <p:txBody>
          <a:bodyPr anchor="t" anchorCtr="0"/>
          <a:lstStyle>
            <a:lvl1pPr marL="0" indent="0">
              <a:lnSpc>
                <a:spcPts val="3440"/>
              </a:lnSpc>
              <a:spcBef>
                <a:spcPts val="0"/>
              </a:spcBef>
              <a:spcAft>
                <a:spcPts val="1400"/>
              </a:spcAft>
              <a:buNone/>
              <a:defRPr sz="2800" spc="-9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Insert text here.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dolor ante,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, </a:t>
            </a:r>
            <a:r>
              <a:rPr lang="en-US" dirty="0" err="1" smtClean="0"/>
              <a:t>portitor</a:t>
            </a:r>
            <a:r>
              <a:rPr lang="en-US" dirty="0" smtClean="0"/>
              <a:t> id </a:t>
            </a:r>
            <a:r>
              <a:rPr lang="en-US" dirty="0" err="1" smtClean="0"/>
              <a:t>libero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non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</a:t>
            </a:r>
            <a:r>
              <a:rPr lang="en-US" dirty="0" err="1" smtClean="0"/>
              <a:t>auge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endParaRPr lang="en-US"/>
          </a:p>
        </p:txBody>
      </p:sp>
      <p:pic>
        <p:nvPicPr>
          <p:cNvPr id="10" name="Picture 9" descr="MongoDB_Logo_Knockout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2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90116" y="6356350"/>
            <a:ext cx="433724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9144000" cy="6171046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403" y="2998061"/>
            <a:ext cx="7898954" cy="174665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MongoDB_Logo_Knockout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53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F7F4B-0826-E94C-85B5-434232B3CC19}" type="datetimeFigureOut"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833283-65A6-0844-B5F0-DDDB677896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2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re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021" y="0"/>
            <a:ext cx="4735979" cy="6858000"/>
          </a:xfrm>
          <a:prstGeom prst="rect">
            <a:avLst/>
          </a:prstGeom>
        </p:spPr>
      </p:pic>
      <p:pic>
        <p:nvPicPr>
          <p:cNvPr id="8" name="Picture 7" descr="MongoDB_Logo_Knockout_RGB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6857" y="1835588"/>
            <a:ext cx="7898954" cy="1812776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spc="-10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Insert Section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65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Code Demo"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405505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97180" y="1652084"/>
            <a:ext cx="8549640" cy="4452399"/>
          </a:xfrm>
          <a:prstGeom prst="rect">
            <a:avLst/>
          </a:prstGeom>
        </p:spPr>
        <p:txBody>
          <a:bodyPr lIns="0" tIns="45720" rIns="0" bIns="0" anchor="t" anchorCtr="0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272"/>
              </a:spcBef>
              <a:spcAft>
                <a:spcPts val="0"/>
              </a:spcAft>
              <a:buClr>
                <a:srgbClr val="0075BF"/>
              </a:buClr>
              <a:buSzPct val="85000"/>
              <a:buFont typeface="Arial"/>
              <a:buNone/>
              <a:tabLst/>
              <a:defRPr sz="1800" b="1" i="0" spc="50" baseline="0">
                <a:solidFill>
                  <a:schemeClr val="bg1"/>
                </a:solidFill>
                <a:latin typeface="Source Code Pro Semibold"/>
                <a:cs typeface="Lucida Console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smtClean="0"/>
              <a:t>Insert code here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600" baseline="0">
                <a:solidFill>
                  <a:srgbClr val="6BA342"/>
                </a:solidFill>
              </a:defRPr>
            </a:lvl1pPr>
          </a:lstStyle>
          <a:p>
            <a:r>
              <a:rPr lang="en-US" dirty="0" smtClean="0"/>
              <a:t>Insert header here (2 lines max)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403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3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+ Code Demo"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7010" y="223308"/>
            <a:ext cx="8610221" cy="5881175"/>
          </a:xfrm>
          <a:prstGeom prst="rect">
            <a:avLst/>
          </a:prstGeom>
        </p:spPr>
        <p:txBody>
          <a:bodyPr lIns="0" tIns="45720" rIns="0" bIns="0" anchor="t" anchorCtr="0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272"/>
              </a:spcBef>
              <a:spcAft>
                <a:spcPts val="0"/>
              </a:spcAft>
              <a:buClr>
                <a:srgbClr val="0075BF"/>
              </a:buClr>
              <a:buSzPct val="85000"/>
              <a:buFont typeface="Arial"/>
              <a:buNone/>
              <a:tabLst/>
              <a:defRPr sz="1800" b="1" i="0" spc="50" baseline="0">
                <a:solidFill>
                  <a:schemeClr val="bg1"/>
                </a:solidFill>
                <a:latin typeface="Source Code Pro Semibold"/>
                <a:cs typeface="Lucida Console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smtClean="0"/>
              <a:t>Insert code here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403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53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>
                <a:solidFill>
                  <a:srgbClr val="6BA34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28650" y="1503680"/>
            <a:ext cx="7899400" cy="4371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endParaRPr lang="en-US"/>
          </a:p>
        </p:txBody>
      </p:sp>
      <p:pic>
        <p:nvPicPr>
          <p:cNvPr id="7" name="Picture 6" descr="MongoDB_Logo_Knockout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>
                <a:solidFill>
                  <a:srgbClr val="6BA34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8650" y="1503680"/>
            <a:ext cx="7899400" cy="4371094"/>
          </a:xfrm>
        </p:spPr>
        <p:txBody>
          <a:bodyPr/>
          <a:lstStyle>
            <a:lvl1pPr marL="0" indent="0">
              <a:lnSpc>
                <a:spcPts val="3440"/>
              </a:lnSpc>
              <a:spcBef>
                <a:spcPts val="0"/>
              </a:spcBef>
              <a:spcAft>
                <a:spcPts val="1400"/>
              </a:spcAft>
              <a:buNone/>
              <a:defRPr sz="2800" spc="-90" baseline="0"/>
            </a:lvl1pPr>
          </a:lstStyle>
          <a:p>
            <a:pPr lvl="0"/>
            <a:r>
              <a:rPr lang="en-US" dirty="0" smtClean="0"/>
              <a:t>Insert text here.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Sed</a:t>
            </a:r>
            <a:r>
              <a:rPr lang="en-US" dirty="0" smtClean="0"/>
              <a:t> dolor ante,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, </a:t>
            </a:r>
            <a:r>
              <a:rPr lang="en-US" dirty="0" err="1" smtClean="0"/>
              <a:t>portitor</a:t>
            </a:r>
            <a:r>
              <a:rPr lang="en-US" dirty="0" smtClean="0"/>
              <a:t> id </a:t>
            </a:r>
            <a:r>
              <a:rPr lang="en-US" dirty="0" err="1" smtClean="0"/>
              <a:t>libero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non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</a:t>
            </a:r>
            <a:r>
              <a:rPr lang="en-US" dirty="0" err="1" smtClean="0"/>
              <a:t>auge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endParaRPr lang="en-US"/>
          </a:p>
        </p:txBody>
      </p:sp>
      <p:pic>
        <p:nvPicPr>
          <p:cNvPr id="10" name="Picture 9" descr="MongoDB_Logo_Knockout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0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+ Caption (no hea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8650" y="1344756"/>
            <a:ext cx="7899400" cy="4286885"/>
          </a:xfrm>
          <a:solidFill>
            <a:schemeClr val="bg2">
              <a:alpha val="23000"/>
            </a:schemeClr>
          </a:solidFill>
          <a:ln w="76200" cmpd="sng">
            <a:noFill/>
          </a:ln>
          <a:effectLst/>
        </p:spPr>
        <p:txBody>
          <a:bodyPr>
            <a:sp3d/>
          </a:bodyPr>
          <a:lstStyle>
            <a:lvl1pPr marL="0" indent="0">
              <a:buNone/>
              <a:defRPr baseline="0">
                <a:effectLst/>
              </a:defRPr>
            </a:lvl1pPr>
          </a:lstStyle>
          <a:p>
            <a:pPr lvl="0"/>
            <a:r>
              <a:rPr lang="en-US" dirty="0" smtClean="0"/>
              <a:t>Insert Picture/Table/Chart Here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MongoDB_Logo_Knockout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endParaRPr lang="en-US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>
                <a:solidFill>
                  <a:srgbClr val="6BA34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2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ongoDB_Logo_Knockout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5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w/ Lead-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867624"/>
            <a:ext cx="7899400" cy="53788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800" i="0" spc="-100"/>
            </a:lvl1pPr>
          </a:lstStyle>
          <a:p>
            <a:pPr lvl="0"/>
            <a:r>
              <a:rPr lang="en-US" dirty="0" smtClean="0"/>
              <a:t>XYZ 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572914"/>
            <a:ext cx="7899400" cy="971206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 i="0" baseline="0">
                <a:solidFill>
                  <a:srgbClr val="6BA342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Insert text here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endParaRPr lang="en-US"/>
          </a:p>
        </p:txBody>
      </p:sp>
      <p:pic>
        <p:nvPicPr>
          <p:cNvPr id="13" name="Picture 12" descr="MongoDB_Logo_Knockout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4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 smtClean="0"/>
              <a:t>Insert header here (2 lines max)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28402" y="1509059"/>
            <a:ext cx="7898955" cy="45346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First level </a:t>
            </a:r>
          </a:p>
          <a:p>
            <a:pPr lvl="1"/>
            <a:r>
              <a:rPr lang="en-US" dirty="0" smtClean="0"/>
              <a:t>Second great level (USE NO MORE THAN 2 LEVELS!)</a:t>
            </a:r>
          </a:p>
        </p:txBody>
      </p:sp>
    </p:spTree>
    <p:extLst>
      <p:ext uri="{BB962C8B-B14F-4D97-AF65-F5344CB8AC3E}">
        <p14:creationId xmlns:p14="http://schemas.microsoft.com/office/powerpoint/2010/main" val="304748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600" b="1" i="0" kern="1200" cap="none" baseline="0">
          <a:solidFill>
            <a:schemeClr val="accent1"/>
          </a:solidFill>
          <a:latin typeface="PT Sans"/>
          <a:ea typeface="+mj-ea"/>
          <a:cs typeface="PT Sans"/>
        </a:defRPr>
      </a:lvl1pPr>
    </p:titleStyle>
    <p:bodyStyle>
      <a:lvl1pPr marL="256032" indent="-256032" algn="l" defTabSz="457200" rtl="0" eaLnBrk="1" latinLnBrk="0" hangingPunct="1">
        <a:lnSpc>
          <a:spcPts val="3540"/>
        </a:lnSpc>
        <a:spcBef>
          <a:spcPts val="1272"/>
        </a:spcBef>
        <a:buClr>
          <a:srgbClr val="6BA342"/>
        </a:buClr>
        <a:buSzPct val="85000"/>
        <a:buFont typeface="Arial"/>
        <a:buChar char="•"/>
        <a:defRPr sz="3000" kern="1200" spc="-100" baseline="0">
          <a:ln w="1905">
            <a:noFill/>
          </a:ln>
          <a:solidFill>
            <a:srgbClr val="625F5E"/>
          </a:solidFill>
          <a:latin typeface="PT Sans"/>
          <a:ea typeface="+mn-ea"/>
          <a:cs typeface="PT Sans"/>
        </a:defRPr>
      </a:lvl1pPr>
      <a:lvl2pPr marL="740664" indent="-256032" algn="l" defTabSz="457200" rtl="0" eaLnBrk="1" latinLnBrk="0" hangingPunct="1">
        <a:spcBef>
          <a:spcPts val="200"/>
        </a:spcBef>
        <a:buClr>
          <a:srgbClr val="6BA342"/>
        </a:buClr>
        <a:buSzPct val="90000"/>
        <a:buFont typeface="Arial"/>
        <a:buChar char="–"/>
        <a:defRPr sz="2400" kern="1200" spc="-100" baseline="0">
          <a:solidFill>
            <a:srgbClr val="625F5E"/>
          </a:solidFill>
          <a:latin typeface="PT Sans"/>
          <a:ea typeface="+mn-ea"/>
          <a:cs typeface="PT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5.jp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c9.io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emf"/><Relationship Id="rId3" Type="http://schemas.openxmlformats.org/officeDocument/2006/relationships/image" Target="../media/image5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5.xml"/><Relationship Id="rId2" Type="http://schemas.openxmlformats.org/officeDocument/2006/relationships/diagramData" Target="../diagrams/data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diagramData" Target="../diagrams/data5.xml"/><Relationship Id="rId8" Type="http://schemas.openxmlformats.org/officeDocument/2006/relationships/diagramLayout" Target="../diagrams/layout5.xml"/><Relationship Id="rId9" Type="http://schemas.openxmlformats.org/officeDocument/2006/relationships/diagramQuickStyle" Target="../diagrams/quickStyle5.xml"/><Relationship Id="rId10" Type="http://schemas.openxmlformats.org/officeDocument/2006/relationships/diagramColors" Target="../diagrams/colors5.xml"/><Relationship Id="rId11" Type="http://schemas.microsoft.com/office/2007/relationships/diagramDrawing" Target="../diagrams/drawing5.xml"/><Relationship Id="rId1" Type="http://schemas.openxmlformats.org/officeDocument/2006/relationships/slideLayout" Target="../slideLayouts/slideLayout5.xml"/><Relationship Id="rId2" Type="http://schemas.openxmlformats.org/officeDocument/2006/relationships/diagramData" Target="../diagrams/data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7" Type="http://schemas.openxmlformats.org/officeDocument/2006/relationships/diagramData" Target="../diagrams/data7.xml"/><Relationship Id="rId8" Type="http://schemas.openxmlformats.org/officeDocument/2006/relationships/diagramLayout" Target="../diagrams/layout7.xml"/><Relationship Id="rId9" Type="http://schemas.openxmlformats.org/officeDocument/2006/relationships/diagramQuickStyle" Target="../diagrams/quickStyle7.xml"/><Relationship Id="rId10" Type="http://schemas.openxmlformats.org/officeDocument/2006/relationships/diagramColors" Target="../diagrams/colors7.xml"/><Relationship Id="rId11" Type="http://schemas.microsoft.com/office/2007/relationships/diagramDrawing" Target="../diagrams/drawing7.xml"/><Relationship Id="rId1" Type="http://schemas.openxmlformats.org/officeDocument/2006/relationships/slideLayout" Target="../slideLayouts/slideLayout5.xml"/><Relationship Id="rId2" Type="http://schemas.openxmlformats.org/officeDocument/2006/relationships/diagramData" Target="../diagrams/data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7" Type="http://schemas.openxmlformats.org/officeDocument/2006/relationships/diagramData" Target="../diagrams/data9.xml"/><Relationship Id="rId8" Type="http://schemas.openxmlformats.org/officeDocument/2006/relationships/diagramLayout" Target="../diagrams/layout9.xml"/><Relationship Id="rId9" Type="http://schemas.openxmlformats.org/officeDocument/2006/relationships/diagramQuickStyle" Target="../diagrams/quickStyle9.xml"/><Relationship Id="rId10" Type="http://schemas.openxmlformats.org/officeDocument/2006/relationships/diagramColors" Target="../diagrams/colors9.xml"/><Relationship Id="rId11" Type="http://schemas.microsoft.com/office/2007/relationships/diagramDrawing" Target="../diagrams/drawing9.xml"/><Relationship Id="rId1" Type="http://schemas.openxmlformats.org/officeDocument/2006/relationships/slideLayout" Target="../slideLayouts/slideLayout5.xml"/><Relationship Id="rId2" Type="http://schemas.openxmlformats.org/officeDocument/2006/relationships/diagramData" Target="../diagrams/data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5.jp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5.jp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5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csmnky/mongodb-hadoop-workshop" TargetMode="External"/><Relationship Id="rId4" Type="http://schemas.openxmlformats.org/officeDocument/2006/relationships/hyperlink" Target="https://github.com/crcsmnky/mongodb-spark-demo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hub.com/mongodb/mongo-hadoop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5.xml"/><Relationship Id="rId2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MongoDB-Hadoop Workshop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Software Engineer, </a:t>
            </a:r>
            <a:r>
              <a:rPr lang="en-US" dirty="0" err="1"/>
              <a:t>MongoDB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Justin Lee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#mongodb #hadoop</a:t>
            </a:r>
          </a:p>
        </p:txBody>
      </p:sp>
    </p:spTree>
    <p:extLst>
      <p:ext uri="{BB962C8B-B14F-4D97-AF65-F5344CB8AC3E}">
        <p14:creationId xmlns:p14="http://schemas.microsoft.com/office/powerpoint/2010/main" val="3281022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28649" y="1503680"/>
            <a:ext cx="4765235" cy="4371094"/>
          </a:xfrm>
        </p:spPr>
        <p:txBody>
          <a:bodyPr/>
          <a:lstStyle/>
          <a:p>
            <a:r>
              <a:rPr lang="en-US"/>
              <a:t>High-level platform for creating MapReduce</a:t>
            </a:r>
          </a:p>
          <a:p>
            <a:r>
              <a:rPr lang="en-US"/>
              <a:t>Pig Latin abstracts Java into easier-to-use notation</a:t>
            </a:r>
          </a:p>
          <a:p>
            <a:r>
              <a:rPr lang="en-US"/>
              <a:t>Executed as a series of MapReduce applications</a:t>
            </a:r>
          </a:p>
          <a:p>
            <a:r>
              <a:rPr lang="en-US"/>
              <a:t>Supports user-defined functions (UDFs)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50898" y="1503680"/>
            <a:ext cx="2676459" cy="3551863"/>
            <a:chOff x="5850898" y="1503680"/>
            <a:chExt cx="2676459" cy="3551863"/>
          </a:xfrm>
        </p:grpSpPr>
        <p:pic>
          <p:nvPicPr>
            <p:cNvPr id="4" name="Picture 3" descr="paper_plans-scaled1000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44" r="70730" b="32672"/>
            <a:stretch/>
          </p:blipFill>
          <p:spPr>
            <a:xfrm>
              <a:off x="5850898" y="1503680"/>
              <a:ext cx="2676459" cy="3551863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8357107" y="3290748"/>
              <a:ext cx="170250" cy="35501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7741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Data warehouse infrastructure built on top of Hadoop</a:t>
            </a:r>
          </a:p>
          <a:p>
            <a:r>
              <a:rPr lang="en-US"/>
              <a:t>Provides data summarization, query, and analysis</a:t>
            </a:r>
          </a:p>
          <a:p>
            <a:r>
              <a:rPr lang="en-US"/>
              <a:t>HiveQL is a subset of SQL</a:t>
            </a:r>
          </a:p>
          <a:p>
            <a:r>
              <a:rPr lang="en-US"/>
              <a:t>Support for user-defined functions (UDFs)</a:t>
            </a:r>
          </a:p>
        </p:txBody>
      </p:sp>
    </p:spTree>
    <p:extLst>
      <p:ext uri="{BB962C8B-B14F-4D97-AF65-F5344CB8AC3E}">
        <p14:creationId xmlns:p14="http://schemas.microsoft.com/office/powerpoint/2010/main" val="521484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28650" y="4150985"/>
            <a:ext cx="7899400" cy="1723789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/>
              <a:t>Powerful built-in transformations and actions</a:t>
            </a:r>
          </a:p>
          <a:p>
            <a:pPr lvl="1">
              <a:lnSpc>
                <a:spcPct val="120000"/>
              </a:lnSpc>
            </a:pPr>
            <a:r>
              <a:rPr lang="en-US"/>
              <a:t>map, reduceByKey, union, distinct, sample, intersection, and more</a:t>
            </a:r>
          </a:p>
          <a:p>
            <a:pPr lvl="1">
              <a:lnSpc>
                <a:spcPct val="120000"/>
              </a:lnSpc>
            </a:pPr>
            <a:r>
              <a:rPr lang="en-US"/>
              <a:t>foreach, count, collect, take, and many more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507942" y="3464942"/>
            <a:ext cx="7899400" cy="1204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6032" indent="-256032" algn="l" defTabSz="457200" rtl="0" eaLnBrk="1" latinLnBrk="0" hangingPunct="1">
              <a:lnSpc>
                <a:spcPts val="3540"/>
              </a:lnSpc>
              <a:spcBef>
                <a:spcPts val="1272"/>
              </a:spcBef>
              <a:buClr>
                <a:srgbClr val="6BA342"/>
              </a:buClr>
              <a:buSzPct val="85000"/>
              <a:buFont typeface="Arial"/>
              <a:buChar char="•"/>
              <a:defRPr sz="2800" kern="1200" spc="-100" baseline="0">
                <a:ln w="1905">
                  <a:noFill/>
                </a:ln>
                <a:solidFill>
                  <a:srgbClr val="625F5E"/>
                </a:solidFill>
                <a:latin typeface="PT Sans"/>
                <a:ea typeface="+mn-ea"/>
                <a:cs typeface="PT Sans"/>
              </a:defRPr>
            </a:lvl1pPr>
            <a:lvl2pPr marL="740664" indent="-256032" algn="l" defTabSz="457200" rtl="0" eaLnBrk="1" latinLnBrk="0" hangingPunct="1">
              <a:spcBef>
                <a:spcPts val="200"/>
              </a:spcBef>
              <a:buClr>
                <a:srgbClr val="6BA342"/>
              </a:buClr>
              <a:buSzPct val="90000"/>
              <a:buFont typeface="Arial"/>
              <a:buChar char="–"/>
              <a:defRPr sz="2400" kern="1200" spc="-100" baseline="0">
                <a:solidFill>
                  <a:srgbClr val="625F5E"/>
                </a:solidFill>
                <a:latin typeface="PT Sans"/>
                <a:ea typeface="+mn-ea"/>
                <a:cs typeface="PT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171209" y="1187825"/>
            <a:ext cx="6356841" cy="2963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6032" indent="-256032" algn="l" defTabSz="457200" rtl="0" eaLnBrk="1" latinLnBrk="0" hangingPunct="1">
              <a:lnSpc>
                <a:spcPts val="3540"/>
              </a:lnSpc>
              <a:spcBef>
                <a:spcPts val="1272"/>
              </a:spcBef>
              <a:buClr>
                <a:srgbClr val="6BA342"/>
              </a:buClr>
              <a:buSzPct val="85000"/>
              <a:buFont typeface="Arial"/>
              <a:buChar char="•"/>
              <a:defRPr sz="2800" kern="1200" spc="-100" baseline="0">
                <a:ln w="1905">
                  <a:noFill/>
                </a:ln>
                <a:solidFill>
                  <a:srgbClr val="625F5E"/>
                </a:solidFill>
                <a:latin typeface="PT Sans"/>
                <a:ea typeface="+mn-ea"/>
                <a:cs typeface="PT Sans"/>
              </a:defRPr>
            </a:lvl1pPr>
            <a:lvl2pPr marL="740664" indent="-256032" algn="l" defTabSz="457200" rtl="0" eaLnBrk="1" latinLnBrk="0" hangingPunct="1">
              <a:spcBef>
                <a:spcPts val="200"/>
              </a:spcBef>
              <a:buClr>
                <a:srgbClr val="6BA342"/>
              </a:buClr>
              <a:buSzPct val="90000"/>
              <a:buFont typeface="Arial"/>
              <a:buChar char="–"/>
              <a:defRPr sz="2400" kern="1200" spc="-100" baseline="0">
                <a:solidFill>
                  <a:srgbClr val="625F5E"/>
                </a:solidFill>
                <a:latin typeface="PT Sans"/>
                <a:ea typeface="+mn-ea"/>
                <a:cs typeface="PT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Spark is a fast and powerful engine for processing Hadoop data. It is designed to perform both general data processing (similar to MapReduce) and new workloads like streaming, interactive queries, and machine learning.</a:t>
            </a:r>
            <a:endParaRPr lang="en-US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5" descr="spark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73557"/>
            <a:ext cx="1325947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18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MongoDB Connector for Hadoop</a:t>
            </a:r>
          </a:p>
        </p:txBody>
      </p:sp>
    </p:spTree>
    <p:extLst>
      <p:ext uri="{BB962C8B-B14F-4D97-AF65-F5344CB8AC3E}">
        <p14:creationId xmlns:p14="http://schemas.microsoft.com/office/powerpoint/2010/main" val="3737483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332421515"/>
              </p:ext>
            </p:extLst>
          </p:nvPr>
        </p:nvGraphicFramePr>
        <p:xfrm>
          <a:off x="628650" y="1344756"/>
          <a:ext cx="7899400" cy="4286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Connector Overview</a:t>
            </a:r>
          </a:p>
        </p:txBody>
      </p:sp>
    </p:spTree>
    <p:extLst>
      <p:ext uri="{BB962C8B-B14F-4D97-AF65-F5344CB8AC3E}">
        <p14:creationId xmlns:p14="http://schemas.microsoft.com/office/powerpoint/2010/main" val="1784382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and Functionality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MongoDB and BSON</a:t>
            </a:r>
          </a:p>
          <a:p>
            <a:pPr lvl="1"/>
            <a:r>
              <a:rPr lang="en-US"/>
              <a:t>Input and Output formats</a:t>
            </a:r>
          </a:p>
          <a:p>
            <a:r>
              <a:rPr lang="en-US"/>
              <a:t>Computes splits to read data</a:t>
            </a:r>
          </a:p>
          <a:p>
            <a:r>
              <a:rPr lang="en-US"/>
              <a:t>Support for</a:t>
            </a:r>
          </a:p>
          <a:p>
            <a:pPr lvl="1"/>
            <a:r>
              <a:rPr lang="en-US"/>
              <a:t>Filtering data with MongoDB queries</a:t>
            </a:r>
          </a:p>
          <a:p>
            <a:pPr lvl="1"/>
            <a:r>
              <a:rPr lang="en-US"/>
              <a:t>Authentication</a:t>
            </a:r>
          </a:p>
          <a:p>
            <a:pPr lvl="1"/>
            <a:r>
              <a:rPr lang="en-US"/>
              <a:t>Reading directly from shard Primaries</a:t>
            </a:r>
          </a:p>
          <a:p>
            <a:pPr lvl="1"/>
            <a:r>
              <a:rPr lang="en-US"/>
              <a:t>ReadPreferences and Replica Set tags</a:t>
            </a:r>
          </a:p>
          <a:p>
            <a:pPr lvl="1"/>
            <a:r>
              <a:rPr lang="en-US"/>
              <a:t>Appending to existing collections</a:t>
            </a:r>
          </a:p>
        </p:txBody>
      </p:sp>
    </p:spTree>
    <p:extLst>
      <p:ext uri="{BB962C8B-B14F-4D97-AF65-F5344CB8AC3E}">
        <p14:creationId xmlns:p14="http://schemas.microsoft.com/office/powerpoint/2010/main" val="4031877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MapReduce Configuration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000">
                <a:latin typeface="+mj-lt"/>
                <a:cs typeface="Consolas"/>
              </a:rPr>
              <a:t>MongoDB input</a:t>
            </a:r>
          </a:p>
          <a:p>
            <a:pPr lvl="1"/>
            <a:r>
              <a:rPr lang="en-US" sz="1800">
                <a:solidFill>
                  <a:schemeClr val="accent4"/>
                </a:solidFill>
                <a:latin typeface="Consolas"/>
                <a:cs typeface="Consolas"/>
              </a:rPr>
              <a:t>mongo.job.input.format</a:t>
            </a:r>
            <a:r>
              <a:rPr lang="en-US" sz="1800">
                <a:latin typeface="Consolas"/>
                <a:cs typeface="Consolas"/>
              </a:rPr>
              <a:t> = </a:t>
            </a:r>
            <a:r>
              <a:rPr lang="en-US" sz="1800">
                <a:solidFill>
                  <a:schemeClr val="accent1"/>
                </a:solidFill>
                <a:latin typeface="Consolas"/>
                <a:cs typeface="Consolas"/>
              </a:rPr>
              <a:t>com.mongodb.hadoop.MongoInputFormat</a:t>
            </a:r>
          </a:p>
          <a:p>
            <a:pPr lvl="1"/>
            <a:r>
              <a:rPr lang="en-US" sz="1800">
                <a:solidFill>
                  <a:srgbClr val="7271B4"/>
                </a:solidFill>
                <a:latin typeface="Consolas"/>
                <a:cs typeface="Consolas"/>
              </a:rPr>
              <a:t>mongo.input.uri</a:t>
            </a:r>
            <a:r>
              <a:rPr lang="en-US" sz="1800">
                <a:latin typeface="Consolas"/>
                <a:cs typeface="Consolas"/>
              </a:rPr>
              <a:t> = </a:t>
            </a:r>
            <a:r>
              <a:rPr lang="en-US" sz="1800">
                <a:solidFill>
                  <a:srgbClr val="6BA342"/>
                </a:solidFill>
                <a:latin typeface="Consolas"/>
                <a:cs typeface="Consolas"/>
              </a:rPr>
              <a:t>mongodb://mydb:27017/db1.collection1</a:t>
            </a:r>
          </a:p>
          <a:p>
            <a:r>
              <a:rPr lang="en-US" sz="2000">
                <a:latin typeface="+mn-lt"/>
                <a:cs typeface="Consolas"/>
              </a:rPr>
              <a:t>MongoDB output</a:t>
            </a:r>
          </a:p>
          <a:p>
            <a:pPr lvl="1"/>
            <a:r>
              <a:rPr lang="en-US" sz="1800">
                <a:solidFill>
                  <a:srgbClr val="7271B4"/>
                </a:solidFill>
                <a:latin typeface="Consolas"/>
                <a:cs typeface="Consolas"/>
              </a:rPr>
              <a:t>mongo.job.output.format</a:t>
            </a:r>
            <a:r>
              <a:rPr lang="en-US" sz="1800">
                <a:latin typeface="Consolas"/>
                <a:cs typeface="Consolas"/>
              </a:rPr>
              <a:t> = </a:t>
            </a:r>
            <a:r>
              <a:rPr lang="en-US" sz="1800">
                <a:solidFill>
                  <a:srgbClr val="6BA342"/>
                </a:solidFill>
                <a:latin typeface="Consolas"/>
                <a:cs typeface="Consolas"/>
              </a:rPr>
              <a:t>com.mongodb.hadoop.MongoOutputFormat</a:t>
            </a:r>
          </a:p>
          <a:p>
            <a:pPr lvl="1"/>
            <a:r>
              <a:rPr lang="en-US" sz="1800">
                <a:solidFill>
                  <a:srgbClr val="7271B4"/>
                </a:solidFill>
                <a:latin typeface="Consolas"/>
                <a:cs typeface="Consolas"/>
              </a:rPr>
              <a:t>mongo.output.uri</a:t>
            </a:r>
            <a:r>
              <a:rPr lang="en-US" sz="1800">
                <a:latin typeface="Consolas"/>
                <a:cs typeface="Consolas"/>
              </a:rPr>
              <a:t> = </a:t>
            </a:r>
            <a:r>
              <a:rPr lang="en-US" sz="1800">
                <a:solidFill>
                  <a:srgbClr val="6BA342"/>
                </a:solidFill>
                <a:latin typeface="Consolas"/>
                <a:cs typeface="Consolas"/>
              </a:rPr>
              <a:t>mongodb://mydb:27017/db1.collection2</a:t>
            </a:r>
          </a:p>
          <a:p>
            <a:r>
              <a:rPr lang="en-US" sz="2000">
                <a:latin typeface="+mn-lt"/>
                <a:cs typeface="Consolas"/>
              </a:rPr>
              <a:t>BSON input/output</a:t>
            </a:r>
          </a:p>
          <a:p>
            <a:pPr lvl="1"/>
            <a:r>
              <a:rPr lang="en-US" sz="1800">
                <a:solidFill>
                  <a:srgbClr val="7271B4"/>
                </a:solidFill>
                <a:latin typeface="Consolas"/>
                <a:cs typeface="Consolas"/>
              </a:rPr>
              <a:t>mongo.job.input.format</a:t>
            </a:r>
            <a:r>
              <a:rPr lang="en-US" sz="1800">
                <a:latin typeface="Consolas"/>
                <a:cs typeface="Consolas"/>
              </a:rPr>
              <a:t> = </a:t>
            </a:r>
            <a:r>
              <a:rPr lang="en-US" sz="1800">
                <a:solidFill>
                  <a:srgbClr val="6BA342"/>
                </a:solidFill>
                <a:latin typeface="Consolas"/>
                <a:cs typeface="Consolas"/>
              </a:rPr>
              <a:t>com.hadoop.BSONFileInputFormat</a:t>
            </a:r>
          </a:p>
          <a:p>
            <a:pPr lvl="1"/>
            <a:r>
              <a:rPr lang="en-US" sz="1800">
                <a:solidFill>
                  <a:srgbClr val="7271B4"/>
                </a:solidFill>
                <a:latin typeface="Consolas"/>
                <a:cs typeface="Consolas"/>
              </a:rPr>
              <a:t>mapred.input.dir</a:t>
            </a:r>
            <a:r>
              <a:rPr lang="en-US" sz="1800">
                <a:latin typeface="Consolas"/>
                <a:cs typeface="Consolas"/>
              </a:rPr>
              <a:t> = </a:t>
            </a:r>
            <a:r>
              <a:rPr lang="en-US" sz="1800">
                <a:solidFill>
                  <a:srgbClr val="6BA342"/>
                </a:solidFill>
                <a:latin typeface="Consolas"/>
                <a:cs typeface="Consolas"/>
              </a:rPr>
              <a:t>hdfs:///tmp/database.bson</a:t>
            </a:r>
          </a:p>
          <a:p>
            <a:pPr lvl="1"/>
            <a:r>
              <a:rPr lang="en-US" sz="1800">
                <a:solidFill>
                  <a:srgbClr val="7271B4"/>
                </a:solidFill>
                <a:latin typeface="Consolas"/>
                <a:cs typeface="Consolas"/>
              </a:rPr>
              <a:t>mongo.job.output.format</a:t>
            </a:r>
            <a:r>
              <a:rPr lang="en-US" sz="1800">
                <a:latin typeface="Consolas"/>
                <a:cs typeface="Consolas"/>
              </a:rPr>
              <a:t> = </a:t>
            </a:r>
            <a:r>
              <a:rPr lang="en-US" sz="1800">
                <a:solidFill>
                  <a:srgbClr val="6BA342"/>
                </a:solidFill>
                <a:latin typeface="Consolas"/>
                <a:cs typeface="Consolas"/>
              </a:rPr>
              <a:t>com.hadoop.BSONFileOutputFormat</a:t>
            </a:r>
          </a:p>
          <a:p>
            <a:pPr lvl="1"/>
            <a:r>
              <a:rPr lang="en-US" sz="1800">
                <a:solidFill>
                  <a:srgbClr val="7271B4"/>
                </a:solidFill>
                <a:latin typeface="Consolas"/>
                <a:cs typeface="Consolas"/>
              </a:rPr>
              <a:t>mapred.output.dir</a:t>
            </a:r>
            <a:r>
              <a:rPr lang="en-US" sz="1800">
                <a:latin typeface="Consolas"/>
                <a:cs typeface="Consolas"/>
              </a:rPr>
              <a:t> = </a:t>
            </a:r>
            <a:r>
              <a:rPr lang="en-US" sz="1800">
                <a:solidFill>
                  <a:srgbClr val="6BA342"/>
                </a:solidFill>
                <a:latin typeface="Consolas"/>
                <a:cs typeface="Consolas"/>
              </a:rPr>
              <a:t>hdfs:///tmp/output.bson</a:t>
            </a:r>
          </a:p>
        </p:txBody>
      </p:sp>
    </p:spTree>
    <p:extLst>
      <p:ext uri="{BB962C8B-B14F-4D97-AF65-F5344CB8AC3E}">
        <p14:creationId xmlns:p14="http://schemas.microsoft.com/office/powerpoint/2010/main" val="2048405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Pig Mappings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/>
              <a:t>Input: </a:t>
            </a:r>
            <a:r>
              <a:rPr lang="en-US" sz="2400">
                <a:solidFill>
                  <a:srgbClr val="525252"/>
                </a:solidFill>
                <a:latin typeface="Consolas"/>
                <a:cs typeface="Consolas"/>
              </a:rPr>
              <a:t>BSONLoader</a:t>
            </a:r>
            <a:r>
              <a:rPr lang="en-US" sz="2400">
                <a:solidFill>
                  <a:schemeClr val="accent4"/>
                </a:solidFill>
              </a:rPr>
              <a:t> </a:t>
            </a:r>
            <a:r>
              <a:rPr lang="en-US" sz="2400"/>
              <a:t>and </a:t>
            </a:r>
            <a:r>
              <a:rPr lang="en-US" sz="2400">
                <a:solidFill>
                  <a:srgbClr val="525252"/>
                </a:solidFill>
                <a:latin typeface="Consolas"/>
                <a:cs typeface="Consolas"/>
              </a:rPr>
              <a:t>MongoLoader</a:t>
            </a:r>
            <a:r>
              <a:rPr lang="en-US" sz="2000">
                <a:solidFill>
                  <a:schemeClr val="accent6"/>
                </a:solidFill>
                <a:latin typeface="Consolas"/>
                <a:cs typeface="Consolas"/>
              </a:rPr>
              <a:t/>
            </a:r>
            <a:br>
              <a:rPr lang="en-US" sz="2000">
                <a:solidFill>
                  <a:schemeClr val="accent6"/>
                </a:solidFill>
                <a:latin typeface="Consolas"/>
                <a:cs typeface="Consolas"/>
              </a:rPr>
            </a:br>
            <a:r>
              <a:rPr lang="en-US" sz="2000">
                <a:solidFill>
                  <a:schemeClr val="accent6"/>
                </a:solidFill>
                <a:latin typeface="Consolas"/>
                <a:cs typeface="Consolas"/>
              </a:rPr>
              <a:t>    data </a:t>
            </a:r>
            <a:r>
              <a:rPr lang="en-US" sz="2000">
                <a:latin typeface="Consolas"/>
                <a:cs typeface="Consolas"/>
              </a:rPr>
              <a:t>= </a:t>
            </a:r>
            <a:r>
              <a:rPr lang="en-US" sz="2000">
                <a:solidFill>
                  <a:schemeClr val="accent3"/>
                </a:solidFill>
                <a:latin typeface="Consolas"/>
                <a:cs typeface="Consolas"/>
              </a:rPr>
              <a:t>LOAD</a:t>
            </a:r>
            <a:r>
              <a:rPr lang="en-US" sz="2000">
                <a:latin typeface="Consolas"/>
                <a:cs typeface="Consolas"/>
              </a:rPr>
              <a:t> </a:t>
            </a:r>
            <a:r>
              <a:rPr lang="en-US" sz="2000">
                <a:solidFill>
                  <a:schemeClr val="accent1"/>
                </a:solidFill>
                <a:latin typeface="Consolas"/>
                <a:cs typeface="Consolas"/>
              </a:rPr>
              <a:t>‘mongodb://mydb:27017/db.collection’</a:t>
            </a:r>
            <a:r>
              <a:rPr lang="en-US" sz="2000">
                <a:latin typeface="Consolas"/>
                <a:cs typeface="Consolas"/>
              </a:rPr>
              <a:t> </a:t>
            </a:r>
            <a:br>
              <a:rPr lang="en-US" sz="2000">
                <a:latin typeface="Consolas"/>
                <a:cs typeface="Consolas"/>
              </a:rPr>
            </a:br>
            <a:r>
              <a:rPr lang="en-US" sz="2000">
                <a:latin typeface="Consolas"/>
                <a:cs typeface="Consolas"/>
              </a:rPr>
              <a:t>        </a:t>
            </a:r>
            <a:r>
              <a:rPr lang="en-US" sz="2000">
                <a:solidFill>
                  <a:schemeClr val="accent3"/>
                </a:solidFill>
                <a:latin typeface="Consolas"/>
                <a:cs typeface="Consolas"/>
              </a:rPr>
              <a:t>using</a:t>
            </a:r>
            <a:r>
              <a:rPr lang="en-US" sz="2000">
                <a:latin typeface="Consolas"/>
                <a:cs typeface="Consolas"/>
              </a:rPr>
              <a:t> com.mongodb.hadoop.pig.MongoLoader</a:t>
            </a:r>
            <a:br>
              <a:rPr lang="en-US" sz="2000">
                <a:latin typeface="Consolas"/>
                <a:cs typeface="Consolas"/>
              </a:rPr>
            </a:br>
            <a:endParaRPr lang="en-US" sz="2000">
              <a:latin typeface="Consolas"/>
              <a:cs typeface="Consolas"/>
            </a:endParaRPr>
          </a:p>
          <a:p>
            <a:r>
              <a:rPr lang="en-US" sz="2400"/>
              <a:t>Output: </a:t>
            </a:r>
            <a:r>
              <a:rPr lang="en-US" sz="2400">
                <a:solidFill>
                  <a:schemeClr val="tx2">
                    <a:lumMod val="50000"/>
                  </a:schemeClr>
                </a:solidFill>
                <a:latin typeface="Consolas"/>
                <a:cs typeface="Consolas"/>
              </a:rPr>
              <a:t>BSONStorage</a:t>
            </a:r>
            <a:r>
              <a:rPr lang="en-US" sz="240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/>
              <a:t>and </a:t>
            </a:r>
            <a:r>
              <a:rPr lang="en-US" sz="2400">
                <a:solidFill>
                  <a:srgbClr val="525252"/>
                </a:solidFill>
                <a:latin typeface="Consolas"/>
                <a:cs typeface="Consolas"/>
              </a:rPr>
              <a:t>MongoInsertStorage</a:t>
            </a:r>
            <a:r>
              <a:rPr lang="en-US" sz="2000">
                <a:solidFill>
                  <a:srgbClr val="F05222"/>
                </a:solidFill>
                <a:latin typeface="Consolas"/>
                <a:cs typeface="Consolas"/>
              </a:rPr>
              <a:t/>
            </a:r>
            <a:br>
              <a:rPr lang="en-US" sz="2000">
                <a:solidFill>
                  <a:srgbClr val="F05222"/>
                </a:solidFill>
                <a:latin typeface="Consolas"/>
                <a:cs typeface="Consolas"/>
              </a:rPr>
            </a:br>
            <a:r>
              <a:rPr lang="en-US" sz="2000">
                <a:solidFill>
                  <a:srgbClr val="F05222"/>
                </a:solidFill>
                <a:latin typeface="Consolas"/>
                <a:cs typeface="Consolas"/>
              </a:rPr>
              <a:t>    STORE</a:t>
            </a:r>
            <a:r>
              <a:rPr lang="en-US" sz="2000">
                <a:latin typeface="Consolas"/>
                <a:cs typeface="Consolas"/>
              </a:rPr>
              <a:t> </a:t>
            </a:r>
            <a:r>
              <a:rPr lang="en-US" sz="2000">
                <a:solidFill>
                  <a:schemeClr val="accent6"/>
                </a:solidFill>
                <a:latin typeface="Consolas"/>
                <a:cs typeface="Consolas"/>
              </a:rPr>
              <a:t>records</a:t>
            </a:r>
            <a:r>
              <a:rPr lang="en-US" sz="2000">
                <a:latin typeface="Consolas"/>
                <a:cs typeface="Consolas"/>
              </a:rPr>
              <a:t> </a:t>
            </a:r>
            <a:r>
              <a:rPr lang="en-US" sz="2000">
                <a:solidFill>
                  <a:srgbClr val="F05222"/>
                </a:solidFill>
                <a:latin typeface="Consolas"/>
                <a:cs typeface="Consolas"/>
              </a:rPr>
              <a:t>INTO</a:t>
            </a:r>
            <a:r>
              <a:rPr lang="en-US" sz="2000">
                <a:latin typeface="Consolas"/>
                <a:cs typeface="Consolas"/>
              </a:rPr>
              <a:t> </a:t>
            </a:r>
            <a:r>
              <a:rPr lang="en-US" sz="2000">
                <a:solidFill>
                  <a:schemeClr val="accent1"/>
                </a:solidFill>
                <a:latin typeface="Consolas"/>
                <a:cs typeface="Consolas"/>
              </a:rPr>
              <a:t>‘hdfs:///output.bson’</a:t>
            </a:r>
            <a:br>
              <a:rPr lang="en-US" sz="2000">
                <a:solidFill>
                  <a:schemeClr val="accent1"/>
                </a:solidFill>
                <a:latin typeface="Consolas"/>
                <a:cs typeface="Consolas"/>
              </a:rPr>
            </a:br>
            <a:r>
              <a:rPr lang="en-US" sz="2000">
                <a:latin typeface="Consolas"/>
                <a:cs typeface="Consolas"/>
              </a:rPr>
              <a:t>        </a:t>
            </a:r>
            <a:r>
              <a:rPr lang="en-US" sz="2000">
                <a:solidFill>
                  <a:srgbClr val="F05222"/>
                </a:solidFill>
                <a:latin typeface="Consolas"/>
                <a:cs typeface="Consolas"/>
              </a:rPr>
              <a:t>using</a:t>
            </a:r>
            <a:r>
              <a:rPr lang="en-US" sz="2000">
                <a:latin typeface="Consolas"/>
                <a:cs typeface="Consolas"/>
              </a:rPr>
              <a:t> com.mongodb.hadoop.pig.BSONStorage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4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Hive Support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>
                <a:solidFill>
                  <a:schemeClr val="accent3"/>
                </a:solidFill>
                <a:latin typeface="Consolas"/>
                <a:cs typeface="Consolas"/>
              </a:rPr>
              <a:t>CREATE TABLE </a:t>
            </a:r>
            <a:r>
              <a:rPr lang="en-US" sz="2000">
                <a:solidFill>
                  <a:schemeClr val="accent6"/>
                </a:solidFill>
                <a:latin typeface="Consolas"/>
                <a:cs typeface="Consolas"/>
              </a:rPr>
              <a:t>mongo_users</a:t>
            </a:r>
            <a:r>
              <a:rPr lang="en-US" sz="2000">
                <a:latin typeface="Consolas"/>
                <a:cs typeface="Consolas"/>
              </a:rPr>
              <a:t> (id int, name string, age int)</a:t>
            </a:r>
            <a:br>
              <a:rPr lang="en-US" sz="2000">
                <a:latin typeface="Consolas"/>
                <a:cs typeface="Consolas"/>
              </a:rPr>
            </a:br>
            <a:r>
              <a:rPr lang="en-US" sz="2000">
                <a:solidFill>
                  <a:srgbClr val="F05222"/>
                </a:solidFill>
                <a:latin typeface="Consolas"/>
                <a:cs typeface="Consolas"/>
              </a:rPr>
              <a:t>STORED BY</a:t>
            </a:r>
            <a:r>
              <a:rPr lang="en-US" sz="2000">
                <a:latin typeface="Consolas"/>
                <a:cs typeface="Consolas"/>
              </a:rPr>
              <a:t> </a:t>
            </a:r>
            <a:r>
              <a:rPr lang="en-US" sz="2000">
                <a:solidFill>
                  <a:schemeClr val="accent1"/>
                </a:solidFill>
                <a:latin typeface="Consolas"/>
                <a:cs typeface="Consolas"/>
              </a:rPr>
              <a:t>"com.mongodb.hadoop.hive.MongoStorageHandler"</a:t>
            </a:r>
            <a:br>
              <a:rPr lang="en-US" sz="2000">
                <a:solidFill>
                  <a:schemeClr val="accent1"/>
                </a:solidFill>
                <a:latin typeface="Consolas"/>
                <a:cs typeface="Consolas"/>
              </a:rPr>
            </a:br>
            <a:r>
              <a:rPr lang="en-US" sz="2000">
                <a:solidFill>
                  <a:srgbClr val="F05222"/>
                </a:solidFill>
                <a:latin typeface="Consolas"/>
                <a:cs typeface="Consolas"/>
              </a:rPr>
              <a:t>WITH SERDEPROPERTIES</a:t>
            </a:r>
            <a:r>
              <a:rPr lang="en-US" sz="2000">
                <a:latin typeface="Consolas"/>
                <a:cs typeface="Consolas"/>
              </a:rPr>
              <a:t>(</a:t>
            </a:r>
            <a:r>
              <a:rPr lang="en-US" sz="2000">
                <a:solidFill>
                  <a:srgbClr val="6BA342"/>
                </a:solidFill>
                <a:latin typeface="Consolas"/>
                <a:cs typeface="Consolas"/>
              </a:rPr>
              <a:t>"mongo.columns.mapping”</a:t>
            </a:r>
            <a:r>
              <a:rPr lang="en-US" sz="2000">
                <a:latin typeface="Consolas"/>
                <a:cs typeface="Consolas"/>
              </a:rPr>
              <a:t> = </a:t>
            </a:r>
            <a:r>
              <a:rPr lang="en-US" sz="2000">
                <a:solidFill>
                  <a:srgbClr val="6BA342"/>
                </a:solidFill>
                <a:latin typeface="Consolas"/>
                <a:cs typeface="Consolas"/>
              </a:rPr>
              <a:t>"_id,name,age”</a:t>
            </a:r>
            <a:r>
              <a:rPr lang="en-US" sz="2000">
                <a:latin typeface="Consolas"/>
                <a:cs typeface="Consolas"/>
              </a:rPr>
              <a:t>) </a:t>
            </a:r>
            <a:r>
              <a:rPr lang="en-US" sz="2000">
                <a:solidFill>
                  <a:srgbClr val="F05222"/>
                </a:solidFill>
                <a:latin typeface="Consolas"/>
                <a:cs typeface="Consolas"/>
              </a:rPr>
              <a:t>TBLPROPERTIES</a:t>
            </a:r>
            <a:r>
              <a:rPr lang="en-US" sz="2000">
                <a:latin typeface="Consolas"/>
                <a:cs typeface="Consolas"/>
              </a:rPr>
              <a:t>(</a:t>
            </a:r>
            <a:r>
              <a:rPr lang="en-US" sz="2000">
                <a:solidFill>
                  <a:srgbClr val="6BA342"/>
                </a:solidFill>
                <a:latin typeface="Consolas"/>
                <a:cs typeface="Consolas"/>
              </a:rPr>
              <a:t>"mongo.uri"</a:t>
            </a:r>
            <a:r>
              <a:rPr lang="en-US" sz="2000">
                <a:latin typeface="Consolas"/>
                <a:cs typeface="Consolas"/>
              </a:rPr>
              <a:t> = </a:t>
            </a:r>
            <a:r>
              <a:rPr lang="en-US" sz="2000">
                <a:solidFill>
                  <a:srgbClr val="6BA342"/>
                </a:solidFill>
                <a:latin typeface="Consolas"/>
                <a:cs typeface="Consolas"/>
              </a:rPr>
              <a:t>"mongodb://host:27017/test.users”</a:t>
            </a:r>
            <a:r>
              <a:rPr lang="en-US" sz="2000">
                <a:latin typeface="Consolas"/>
                <a:cs typeface="Consolas"/>
              </a:rPr>
              <a:t>)</a:t>
            </a:r>
          </a:p>
          <a:p>
            <a:r>
              <a:rPr lang="en-US" sz="2400"/>
              <a:t>Access collections as Hive tables</a:t>
            </a:r>
          </a:p>
          <a:p>
            <a:r>
              <a:rPr lang="en-US" sz="2400"/>
              <a:t>Use with </a:t>
            </a:r>
            <a:r>
              <a:rPr lang="en-US" sz="2400">
                <a:solidFill>
                  <a:srgbClr val="6BA342"/>
                </a:solidFill>
                <a:latin typeface="Consolas"/>
                <a:cs typeface="Consolas"/>
              </a:rPr>
              <a:t>MongoStorageHandler</a:t>
            </a:r>
            <a:r>
              <a:rPr lang="en-US" sz="2400">
                <a:solidFill>
                  <a:srgbClr val="6BA342"/>
                </a:solidFill>
              </a:rPr>
              <a:t> </a:t>
            </a:r>
            <a:r>
              <a:rPr lang="en-US" sz="2400"/>
              <a:t>or </a:t>
            </a:r>
            <a:r>
              <a:rPr lang="en-US" sz="2400">
                <a:solidFill>
                  <a:srgbClr val="6BA342"/>
                </a:solidFill>
                <a:latin typeface="Consolas"/>
                <a:cs typeface="Consolas"/>
              </a:rPr>
              <a:t>BSONStorageHandler</a:t>
            </a:r>
          </a:p>
        </p:txBody>
      </p:sp>
    </p:spTree>
    <p:extLst>
      <p:ext uri="{BB962C8B-B14F-4D97-AF65-F5344CB8AC3E}">
        <p14:creationId xmlns:p14="http://schemas.microsoft.com/office/powerpoint/2010/main" val="4084245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981803" y="1715851"/>
            <a:ext cx="1430337" cy="960873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78400" y="2674472"/>
            <a:ext cx="3463926" cy="960873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78400" y="3635345"/>
            <a:ext cx="3463926" cy="960873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12140" y="1715851"/>
            <a:ext cx="2033589" cy="960873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Spark Usage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28650" y="1503680"/>
            <a:ext cx="3943350" cy="4371094"/>
          </a:xfrm>
        </p:spPr>
        <p:txBody>
          <a:bodyPr/>
          <a:lstStyle/>
          <a:p>
            <a:r>
              <a:rPr lang="en-US" sz="2400"/>
              <a:t>Use with MapReduce input/output formats</a:t>
            </a:r>
          </a:p>
          <a:p>
            <a:r>
              <a:rPr lang="en-US" sz="2400"/>
              <a:t>Create Configuration objects with input/output formats and data URI</a:t>
            </a:r>
          </a:p>
          <a:p>
            <a:r>
              <a:rPr lang="en-US" sz="2400"/>
              <a:t>Load/save data using SparkContext Hadoop file API</a:t>
            </a:r>
          </a:p>
          <a:p>
            <a:endParaRPr lang="en-US" sz="240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804751"/>
            <a:ext cx="2018954" cy="700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hdfs-logo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6" y="2793852"/>
            <a:ext cx="1253173" cy="700827"/>
          </a:xfrm>
          <a:prstGeom prst="rect">
            <a:avLst/>
          </a:prstGeom>
        </p:spPr>
      </p:pic>
      <p:pic>
        <p:nvPicPr>
          <p:cNvPr id="7" name="Picture 6" descr="hadoop.jpg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46" b="14911"/>
          <a:stretch/>
        </p:blipFill>
        <p:spPr>
          <a:xfrm>
            <a:off x="5480434" y="3727040"/>
            <a:ext cx="2399342" cy="704088"/>
          </a:xfrm>
          <a:prstGeom prst="rect">
            <a:avLst/>
          </a:prstGeom>
        </p:spPr>
      </p:pic>
      <p:pic>
        <p:nvPicPr>
          <p:cNvPr id="15" name="Picture 14" descr="spark-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663" y="1801359"/>
            <a:ext cx="1325947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60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Workshop Agenda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  <a:p>
            <a:r>
              <a:rPr lang="en-US"/>
              <a:t>Components</a:t>
            </a:r>
          </a:p>
          <a:p>
            <a:r>
              <a:rPr lang="en-US"/>
              <a:t>Connector</a:t>
            </a:r>
          </a:p>
          <a:p>
            <a:r>
              <a:rPr lang="en-US"/>
              <a:t>Exercises</a:t>
            </a:r>
          </a:p>
          <a:p>
            <a:r>
              <a:rPr lang="en-US"/>
              <a:t>Questions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40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1313345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Setup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Create a free account on Cloud9 </a:t>
            </a:r>
            <a:r>
              <a:rPr lang="en-US" dirty="0">
                <a:hlinkClick r:id="rId2"/>
              </a:rPr>
              <a:t>http://c9.io</a:t>
            </a:r>
            <a:endParaRPr lang="en-US" dirty="0"/>
          </a:p>
          <a:p>
            <a:r>
              <a:rPr lang="en-US" dirty="0"/>
              <a:t>Create New Workspace &gt; SSH</a:t>
            </a:r>
          </a:p>
          <a:p>
            <a:pPr lvl="1"/>
            <a:r>
              <a:rPr lang="en-US" dirty="0"/>
              <a:t>Hostname: Your assigned hostname</a:t>
            </a:r>
          </a:p>
          <a:p>
            <a:pPr lvl="1"/>
            <a:r>
              <a:rPr lang="en-US" dirty="0"/>
              <a:t>Username: </a:t>
            </a:r>
            <a:r>
              <a:rPr lang="en-US" smtClean="0"/>
              <a:t>ubuntu</a:t>
            </a:r>
            <a:endParaRPr lang="en-US" dirty="0"/>
          </a:p>
          <a:p>
            <a:pPr lvl="1"/>
            <a:r>
              <a:rPr lang="en-US" dirty="0" err="1"/>
              <a:t>Node.js</a:t>
            </a:r>
            <a:r>
              <a:rPr lang="en-US" dirty="0"/>
              <a:t> Path: Auto-Detect</a:t>
            </a:r>
          </a:p>
          <a:p>
            <a:r>
              <a:rPr lang="en-US" dirty="0"/>
              <a:t>Email </a:t>
            </a:r>
            <a:r>
              <a:rPr lang="en-US" dirty="0" smtClean="0"/>
              <a:t>me  (</a:t>
            </a:r>
            <a:r>
              <a:rPr lang="en-US" dirty="0" err="1" smtClean="0"/>
              <a:t>justin.lee@mongodb.com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Contents of “Your SSH key”</a:t>
            </a:r>
          </a:p>
          <a:p>
            <a:pPr lvl="1"/>
            <a:r>
              <a:rPr lang="en-US" dirty="0"/>
              <a:t>Your assigned hostname</a:t>
            </a:r>
          </a:p>
          <a:p>
            <a:r>
              <a:rPr lang="en-US" dirty="0"/>
              <a:t>When ready, click “Login Test” and then “Create”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897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# start HDFS</a:t>
            </a:r>
          </a:p>
          <a:p>
            <a:r>
              <a:rPr lang="en-US"/>
              <a:t>$ start-dfs.sh</a:t>
            </a:r>
          </a:p>
          <a:p>
            <a:endParaRPr lang="en-US"/>
          </a:p>
          <a:p>
            <a:r>
              <a:rPr lang="en-US"/>
              <a:t># start YARN</a:t>
            </a:r>
          </a:p>
          <a:p>
            <a:r>
              <a:rPr lang="en-US"/>
              <a:t>$ start-yarn.sh</a:t>
            </a:r>
          </a:p>
          <a:p>
            <a:endParaRPr lang="en-US"/>
          </a:p>
          <a:p>
            <a:r>
              <a:rPr lang="en-US"/>
              <a:t># create folder in HDFS</a:t>
            </a:r>
          </a:p>
          <a:p>
            <a:r>
              <a:rPr lang="en-US"/>
              <a:t>$ hadoop fs –mkdir /movielens</a:t>
            </a:r>
          </a:p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Hadoop Setup</a:t>
            </a:r>
          </a:p>
        </p:txBody>
      </p:sp>
    </p:spTree>
    <p:extLst>
      <p:ext uri="{BB962C8B-B14F-4D97-AF65-F5344CB8AC3E}">
        <p14:creationId xmlns:p14="http://schemas.microsoft.com/office/powerpoint/2010/main" val="2382502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# start MongoDB service</a:t>
            </a:r>
          </a:p>
          <a:p>
            <a:r>
              <a:rPr lang="en-US"/>
              <a:t>$ sudo service mongod start</a:t>
            </a:r>
          </a:p>
          <a:p>
            <a:endParaRPr lang="en-US"/>
          </a:p>
          <a:p>
            <a:r>
              <a:rPr lang="en-US"/>
              <a:t># import data into MongoDB</a:t>
            </a:r>
          </a:p>
          <a:p>
            <a:r>
              <a:rPr lang="en-US"/>
              <a:t>$ mongorestore –d movielens movielens/</a:t>
            </a:r>
          </a:p>
          <a:p>
            <a:endParaRPr lang="en-US"/>
          </a:p>
          <a:p>
            <a:r>
              <a:rPr lang="en-US"/>
              <a:t># copy BSON backup files to HDFS</a:t>
            </a:r>
          </a:p>
          <a:p>
            <a:r>
              <a:rPr lang="en-US"/>
              <a:t>$ hadoop fs –copyFromLocal movielens/*.bson /movielens/</a:t>
            </a:r>
          </a:p>
          <a:p>
            <a:endParaRPr lang="en-US"/>
          </a:p>
          <a:p>
            <a:r>
              <a:rPr lang="en-US"/>
              <a:t># list files in HDFS</a:t>
            </a:r>
          </a:p>
          <a:p>
            <a:r>
              <a:rPr lang="en-US"/>
              <a:t>$ hadoop fs –ls –R /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 Data</a:t>
            </a:r>
          </a:p>
        </p:txBody>
      </p:sp>
    </p:spTree>
    <p:extLst>
      <p:ext uri="{BB962C8B-B14F-4D97-AF65-F5344CB8AC3E}">
        <p14:creationId xmlns:p14="http://schemas.microsoft.com/office/powerpoint/2010/main" val="2261292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MapReduce Exercise</a:t>
            </a:r>
          </a:p>
        </p:txBody>
      </p:sp>
    </p:spTree>
    <p:extLst>
      <p:ext uri="{BB962C8B-B14F-4D97-AF65-F5344CB8AC3E}">
        <p14:creationId xmlns:p14="http://schemas.microsoft.com/office/powerpoint/2010/main" val="3056663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MapReduce Exercise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/>
              <a:t>Process movie ratings and compute the mean, median, and standard deviation for each movie</a:t>
            </a:r>
          </a:p>
          <a:p>
            <a:r>
              <a:rPr lang="en-US"/>
              <a:t>Read movie ratings collection from MongoDB</a:t>
            </a:r>
          </a:p>
          <a:p>
            <a:r>
              <a:rPr lang="en-US"/>
              <a:t>Compute statistics</a:t>
            </a:r>
          </a:p>
          <a:p>
            <a:r>
              <a:rPr lang="en-US"/>
              <a:t>Write stats back to MongoDB</a:t>
            </a:r>
          </a:p>
          <a:p>
            <a:pPr lvl="1"/>
            <a:r>
              <a:rPr lang="en-US"/>
              <a:t>New collection</a:t>
            </a:r>
          </a:p>
          <a:p>
            <a:pPr lvl="1"/>
            <a:r>
              <a:rPr lang="en-US"/>
              <a:t>Update existing collection</a:t>
            </a:r>
          </a:p>
        </p:txBody>
      </p:sp>
    </p:spTree>
    <p:extLst>
      <p:ext uri="{BB962C8B-B14F-4D97-AF65-F5344CB8AC3E}">
        <p14:creationId xmlns:p14="http://schemas.microsoft.com/office/powerpoint/2010/main" val="380170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MapReduce: Map Phase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Write Map class that accepts MongoDB documents as input</a:t>
            </a:r>
          </a:p>
          <a:p>
            <a:r>
              <a:rPr lang="en-US"/>
              <a:t>Extract movieId and movieRating from document</a:t>
            </a:r>
          </a:p>
          <a:p>
            <a:r>
              <a:rPr lang="en-US"/>
              <a:t>Emit movieId and movieRating</a:t>
            </a:r>
          </a:p>
        </p:txBody>
      </p:sp>
    </p:spTree>
    <p:extLst>
      <p:ext uri="{BB962C8B-B14F-4D97-AF65-F5344CB8AC3E}">
        <p14:creationId xmlns:p14="http://schemas.microsoft.com/office/powerpoint/2010/main" val="3537303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97180" y="1652084"/>
            <a:ext cx="8549640" cy="44523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/>
              <a:t>public static class Map extends </a:t>
            </a:r>
            <a:br>
              <a:rPr lang="en-US" sz="1600" dirty="0"/>
            </a:br>
            <a:r>
              <a:rPr lang="en-US" sz="1600" dirty="0"/>
              <a:t>  Mapper&lt;Object, </a:t>
            </a:r>
            <a:r>
              <a:rPr lang="en-US" sz="1600" dirty="0" err="1"/>
              <a:t>BSONObject</a:t>
            </a:r>
            <a:r>
              <a:rPr lang="en-US" sz="1600" dirty="0"/>
              <a:t>, </a:t>
            </a:r>
            <a:r>
              <a:rPr lang="en-US" sz="1600" dirty="0" err="1"/>
              <a:t>IntWritable</a:t>
            </a:r>
            <a:r>
              <a:rPr lang="en-US" sz="1600" dirty="0"/>
              <a:t>, </a:t>
            </a:r>
            <a:r>
              <a:rPr lang="en-US" sz="1600" dirty="0" err="1"/>
              <a:t>DoubleWritable</a:t>
            </a:r>
            <a:r>
              <a:rPr lang="en-US" sz="1600" dirty="0"/>
              <a:t>&gt; {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    @Override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    public void map(final Object key, final </a:t>
            </a:r>
            <a:r>
              <a:rPr lang="en-US" sz="1600" dirty="0" err="1"/>
              <a:t>BSONObject</a:t>
            </a:r>
            <a:r>
              <a:rPr lang="en-US" sz="1600" dirty="0"/>
              <a:t> doc, </a:t>
            </a:r>
            <a:br>
              <a:rPr lang="en-US" sz="1600" dirty="0"/>
            </a:br>
            <a:r>
              <a:rPr lang="en-US" sz="1600" dirty="0"/>
              <a:t>      final Context context) throws </a:t>
            </a:r>
            <a:br>
              <a:rPr lang="en-US" sz="1600" dirty="0"/>
            </a:br>
            <a:r>
              <a:rPr lang="en-US" sz="1600" dirty="0"/>
              <a:t>      </a:t>
            </a:r>
            <a:r>
              <a:rPr lang="en-US" sz="1600" dirty="0" err="1"/>
              <a:t>IOException,InterruptedException</a:t>
            </a:r>
            <a:r>
              <a:rPr lang="en-US" sz="1600" dirty="0"/>
              <a:t> {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        final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movieId</a:t>
            </a:r>
            <a:r>
              <a:rPr lang="en-US" sz="1600" dirty="0"/>
              <a:t> = (Integer)</a:t>
            </a:r>
            <a:r>
              <a:rPr lang="en-US" sz="1600" dirty="0" err="1"/>
              <a:t>doc.get</a:t>
            </a:r>
            <a:r>
              <a:rPr lang="en-US" sz="1600" dirty="0"/>
              <a:t>("</a:t>
            </a:r>
            <a:r>
              <a:rPr lang="en-US" sz="1600" dirty="0" err="1"/>
              <a:t>movieid</a:t>
            </a:r>
            <a:r>
              <a:rPr lang="en-US" sz="1600" dirty="0"/>
              <a:t>");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        final double </a:t>
            </a:r>
            <a:r>
              <a:rPr lang="en-US" sz="1600" dirty="0" err="1"/>
              <a:t>movieRating</a:t>
            </a:r>
            <a:r>
              <a:rPr lang="en-US" sz="1600" dirty="0"/>
              <a:t> = (Double)</a:t>
            </a:r>
            <a:r>
              <a:rPr lang="en-US" sz="1600" dirty="0" err="1"/>
              <a:t>doc.get</a:t>
            </a:r>
            <a:r>
              <a:rPr lang="en-US" sz="1600" dirty="0"/>
              <a:t>("rating");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        </a:t>
            </a:r>
            <a:r>
              <a:rPr lang="en-US" sz="1600" dirty="0" err="1"/>
              <a:t>context.write</a:t>
            </a:r>
            <a:r>
              <a:rPr lang="en-US" sz="1600" dirty="0"/>
              <a:t>(new </a:t>
            </a:r>
            <a:r>
              <a:rPr lang="en-US" sz="1600" dirty="0" err="1"/>
              <a:t>IntWritable</a:t>
            </a:r>
            <a:r>
              <a:rPr lang="en-US" sz="1600" dirty="0"/>
              <a:t>(</a:t>
            </a:r>
            <a:r>
              <a:rPr lang="en-US" sz="1600" dirty="0" err="1"/>
              <a:t>movieId</a:t>
            </a:r>
            <a:r>
              <a:rPr lang="en-US" sz="1600" dirty="0"/>
              <a:t>), </a:t>
            </a:r>
            <a:br>
              <a:rPr lang="en-US" sz="1600" dirty="0"/>
            </a:br>
            <a:r>
              <a:rPr lang="en-US" sz="1600" dirty="0"/>
              <a:t>          new </a:t>
            </a:r>
            <a:r>
              <a:rPr lang="en-US" sz="1600" dirty="0" err="1"/>
              <a:t>DoubleWritable</a:t>
            </a:r>
            <a:r>
              <a:rPr lang="en-US" sz="1600" dirty="0"/>
              <a:t>(</a:t>
            </a:r>
            <a:r>
              <a:rPr lang="en-US" sz="1600" dirty="0" err="1"/>
              <a:t>movieRating</a:t>
            </a:r>
            <a:r>
              <a:rPr lang="en-US" sz="1600" dirty="0"/>
              <a:t>));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    }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: Map Phase</a:t>
            </a:r>
          </a:p>
        </p:txBody>
      </p:sp>
    </p:spTree>
    <p:extLst>
      <p:ext uri="{BB962C8B-B14F-4D97-AF65-F5344CB8AC3E}">
        <p14:creationId xmlns:p14="http://schemas.microsoft.com/office/powerpoint/2010/main" val="42174492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MapReduce: Reduce Phase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Write Reduce class that accepts a movie and all of it’s ratings</a:t>
            </a:r>
          </a:p>
          <a:p>
            <a:r>
              <a:rPr lang="en-US"/>
              <a:t>Compute the mean, median, and std. deviation from ratings</a:t>
            </a:r>
          </a:p>
          <a:p>
            <a:r>
              <a:rPr lang="en-US"/>
              <a:t>Emit MongoDB documents containing the movieId and computed stats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35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97180" y="1474692"/>
            <a:ext cx="8549640" cy="538330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public static class Reduce extends 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	Reducer&lt;</a:t>
            </a:r>
            <a:r>
              <a:rPr lang="en-US" sz="1600" dirty="0" err="1"/>
              <a:t>IntWritable</a:t>
            </a:r>
            <a:r>
              <a:rPr lang="en-US" sz="1600" dirty="0"/>
              <a:t>, </a:t>
            </a:r>
            <a:r>
              <a:rPr lang="en-US" sz="1600" dirty="0" err="1"/>
              <a:t>DoubleWritable</a:t>
            </a:r>
            <a:r>
              <a:rPr lang="en-US" sz="1600" dirty="0"/>
              <a:t>, </a:t>
            </a:r>
            <a:r>
              <a:rPr lang="en-US" sz="1600" dirty="0" err="1"/>
              <a:t>NullWritable</a:t>
            </a:r>
            <a:r>
              <a:rPr lang="en-US" sz="1600" dirty="0"/>
              <a:t>, </a:t>
            </a:r>
            <a:r>
              <a:rPr lang="en-US" sz="1600" dirty="0" err="1"/>
              <a:t>BSONWritable</a:t>
            </a:r>
            <a:r>
              <a:rPr lang="en-US" sz="1600" dirty="0"/>
              <a:t>&gt; {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    @Override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    public void reduce(final </a:t>
            </a:r>
            <a:r>
              <a:rPr lang="en-US" sz="1600" dirty="0" err="1"/>
              <a:t>IntWritable</a:t>
            </a:r>
            <a:r>
              <a:rPr lang="en-US" sz="1600" dirty="0"/>
              <a:t> key, </a:t>
            </a:r>
            <a:br>
              <a:rPr lang="en-US" sz="1600" dirty="0"/>
            </a:br>
            <a:r>
              <a:rPr lang="en-US" sz="1600" dirty="0"/>
              <a:t>      final </a:t>
            </a:r>
            <a:r>
              <a:rPr lang="en-US" sz="1600" dirty="0" err="1"/>
              <a:t>Iterable</a:t>
            </a:r>
            <a:r>
              <a:rPr lang="en-US" sz="1600" dirty="0"/>
              <a:t>&lt;</a:t>
            </a:r>
            <a:r>
              <a:rPr lang="en-US" sz="1600" dirty="0" err="1"/>
              <a:t>DoubleWritable</a:t>
            </a:r>
            <a:r>
              <a:rPr lang="en-US" sz="1600" dirty="0"/>
              <a:t>&gt; values, final Context context)</a:t>
            </a:r>
            <a:br>
              <a:rPr lang="en-US" sz="1600" dirty="0"/>
            </a:br>
            <a:r>
              <a:rPr lang="en-US" sz="1600" dirty="0"/>
              <a:t>      throws </a:t>
            </a:r>
            <a:r>
              <a:rPr lang="en-US" sz="1600" dirty="0" err="1"/>
              <a:t>IOException</a:t>
            </a:r>
            <a:r>
              <a:rPr lang="en-US" sz="1600" dirty="0"/>
              <a:t>, </a:t>
            </a:r>
            <a:r>
              <a:rPr lang="en-US" sz="1600" dirty="0" err="1"/>
              <a:t>InterruptedException</a:t>
            </a:r>
            <a:r>
              <a:rPr lang="en-US" sz="1600" dirty="0"/>
              <a:t> {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        </a:t>
            </a:r>
            <a:r>
              <a:rPr lang="en-US" sz="1600" dirty="0" err="1"/>
              <a:t>DescriptiveStatistics</a:t>
            </a:r>
            <a:r>
              <a:rPr lang="en-US" sz="1600" dirty="0"/>
              <a:t> stats = new </a:t>
            </a:r>
            <a:r>
              <a:rPr lang="en-US" sz="1600" dirty="0" err="1"/>
              <a:t>DescriptiveStatistics</a:t>
            </a:r>
            <a:r>
              <a:rPr lang="en-US" sz="1600" dirty="0"/>
              <a:t>();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        for(</a:t>
            </a:r>
            <a:r>
              <a:rPr lang="en-US" sz="1600" dirty="0" err="1"/>
              <a:t>DoubleWritable</a:t>
            </a:r>
            <a:r>
              <a:rPr lang="en-US" sz="1600" dirty="0"/>
              <a:t> r : values) { </a:t>
            </a:r>
            <a:r>
              <a:rPr lang="en-US" sz="1600" dirty="0" err="1"/>
              <a:t>stats.addValue</a:t>
            </a:r>
            <a:r>
              <a:rPr lang="en-US" sz="1600" dirty="0"/>
              <a:t>(</a:t>
            </a:r>
            <a:r>
              <a:rPr lang="en-US" sz="1600" dirty="0" err="1"/>
              <a:t>r.get</a:t>
            </a:r>
            <a:r>
              <a:rPr lang="en-US" sz="1600" dirty="0"/>
              <a:t>()); }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        </a:t>
            </a:r>
            <a:r>
              <a:rPr lang="en-US" sz="1600" dirty="0" err="1"/>
              <a:t>DBObject</a:t>
            </a:r>
            <a:r>
              <a:rPr lang="en-US" sz="1600" dirty="0"/>
              <a:t> builder = new </a:t>
            </a:r>
            <a:r>
              <a:rPr lang="en-US" sz="1600" dirty="0" err="1"/>
              <a:t>BasicDBObjectBuilder</a:t>
            </a:r>
            <a:r>
              <a:rPr lang="en-US" sz="1600" dirty="0"/>
              <a:t>().start()</a:t>
            </a:r>
            <a:br>
              <a:rPr lang="en-US" sz="1600" dirty="0"/>
            </a:br>
            <a:r>
              <a:rPr lang="en-US" sz="1600" dirty="0"/>
              <a:t>          .add("</a:t>
            </a:r>
            <a:r>
              <a:rPr lang="en-US" sz="1600" dirty="0" err="1"/>
              <a:t>movieid</a:t>
            </a:r>
            <a:r>
              <a:rPr lang="en-US" sz="1600" dirty="0"/>
              <a:t>", </a:t>
            </a:r>
            <a:r>
              <a:rPr lang="en-US" sz="1600" dirty="0" err="1"/>
              <a:t>key.get</a:t>
            </a:r>
            <a:r>
              <a:rPr lang="en-US" sz="1600" dirty="0"/>
              <a:t>())</a:t>
            </a:r>
            <a:br>
              <a:rPr lang="en-US" sz="1600" dirty="0"/>
            </a:br>
            <a:r>
              <a:rPr lang="en-US" sz="1600" dirty="0"/>
              <a:t>          .add("mean", </a:t>
            </a:r>
            <a:r>
              <a:rPr lang="en-US" sz="1600" dirty="0" err="1"/>
              <a:t>stats.getMean</a:t>
            </a:r>
            <a:r>
              <a:rPr lang="en-US" sz="1600" dirty="0"/>
              <a:t>())</a:t>
            </a:r>
            <a:br>
              <a:rPr lang="en-US" sz="1600" dirty="0"/>
            </a:br>
            <a:r>
              <a:rPr lang="en-US" sz="1600" dirty="0"/>
              <a:t>          .add("median", </a:t>
            </a:r>
            <a:r>
              <a:rPr lang="en-US" sz="1600" dirty="0" err="1"/>
              <a:t>stats.getPercentile</a:t>
            </a:r>
            <a:r>
              <a:rPr lang="en-US" sz="1600" dirty="0"/>
              <a:t>(50))</a:t>
            </a:r>
            <a:br>
              <a:rPr lang="en-US" sz="1600" dirty="0"/>
            </a:br>
            <a:r>
              <a:rPr lang="en-US" sz="1600" dirty="0"/>
              <a:t>          .add("</a:t>
            </a:r>
            <a:r>
              <a:rPr lang="en-US" sz="1600" dirty="0" err="1"/>
              <a:t>std</a:t>
            </a:r>
            <a:r>
              <a:rPr lang="en-US" sz="1600" dirty="0"/>
              <a:t>", </a:t>
            </a:r>
            <a:r>
              <a:rPr lang="en-US" sz="1600" dirty="0" err="1"/>
              <a:t>stats.getStandardDeviation</a:t>
            </a:r>
            <a:r>
              <a:rPr lang="en-US" sz="1600" dirty="0"/>
              <a:t>())</a:t>
            </a:r>
            <a:br>
              <a:rPr lang="en-US" sz="1600" dirty="0"/>
            </a:br>
            <a:r>
              <a:rPr lang="en-US" sz="1600" dirty="0"/>
              <a:t>          .add("count", </a:t>
            </a:r>
            <a:r>
              <a:rPr lang="en-US" sz="1600" dirty="0" err="1"/>
              <a:t>stats.getN</a:t>
            </a:r>
            <a:r>
              <a:rPr lang="en-US" sz="1600" dirty="0"/>
              <a:t>())</a:t>
            </a:r>
            <a:br>
              <a:rPr lang="en-US" sz="1600" dirty="0"/>
            </a:br>
            <a:r>
              <a:rPr lang="en-US" sz="1600" dirty="0"/>
              <a:t>          .add("total", </a:t>
            </a:r>
            <a:r>
              <a:rPr lang="en-US" sz="1600" dirty="0" err="1"/>
              <a:t>stats.getSum</a:t>
            </a:r>
            <a:r>
              <a:rPr lang="en-US" sz="1600" dirty="0"/>
              <a:t>()).get();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        </a:t>
            </a:r>
            <a:r>
              <a:rPr lang="en-US" sz="1600" dirty="0" err="1"/>
              <a:t>BSONWritable</a:t>
            </a:r>
            <a:r>
              <a:rPr lang="en-US" sz="1600" dirty="0"/>
              <a:t> doc = new </a:t>
            </a:r>
            <a:r>
              <a:rPr lang="en-US" sz="1600" dirty="0" err="1"/>
              <a:t>BSONWritable</a:t>
            </a:r>
            <a:r>
              <a:rPr lang="en-US" sz="1600" dirty="0"/>
              <a:t>(builder);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        </a:t>
            </a:r>
            <a:r>
              <a:rPr lang="en-US" sz="1600" dirty="0" err="1"/>
              <a:t>context.write</a:t>
            </a:r>
            <a:r>
              <a:rPr lang="en-US" sz="1600" dirty="0"/>
              <a:t>(</a:t>
            </a:r>
            <a:r>
              <a:rPr lang="en-US" sz="1600" dirty="0" err="1"/>
              <a:t>NullWritable.get</a:t>
            </a:r>
            <a:r>
              <a:rPr lang="en-US" sz="1600" dirty="0"/>
              <a:t>(), doc);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    }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MapReduce: Reduce Phase</a:t>
            </a:r>
          </a:p>
        </p:txBody>
      </p:sp>
    </p:spTree>
    <p:extLst>
      <p:ext uri="{BB962C8B-B14F-4D97-AF65-F5344CB8AC3E}">
        <p14:creationId xmlns:p14="http://schemas.microsoft.com/office/powerpoint/2010/main" val="213195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80520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MapReduce: Update-Reduce Phase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Write Reduce class that accepts a movie and all of it’s ratings</a:t>
            </a:r>
          </a:p>
          <a:p>
            <a:r>
              <a:rPr lang="en-US"/>
              <a:t>Compute the mean, median, and std. deviation from ratings</a:t>
            </a:r>
          </a:p>
          <a:p>
            <a:r>
              <a:rPr lang="en-US"/>
              <a:t>Use MongoDB updates to update previously computed stats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747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7180" y="1652084"/>
            <a:ext cx="8549640" cy="4452399"/>
          </a:xfrm>
        </p:spPr>
        <p:txBody>
          <a:bodyPr/>
          <a:lstStyle/>
          <a:p>
            <a:r>
              <a:rPr lang="en-US" sz="1600"/>
              <a:t>public static class ReduceUpdater extends Reducer&lt;IntWritable, DoubleWritable, NullWritable, MongoUpdateWritable&gt; {</a:t>
            </a:r>
          </a:p>
          <a:p>
            <a:r>
              <a:rPr lang="en-US" sz="1600"/>
              <a:t>    @Override</a:t>
            </a:r>
          </a:p>
          <a:p>
            <a:r>
              <a:rPr lang="en-US" sz="1600"/>
              <a:t>    public void reduce(final IntWritable key, final  </a:t>
            </a:r>
            <a:br>
              <a:rPr lang="en-US" sz="1600"/>
            </a:br>
            <a:r>
              <a:rPr lang="en-US" sz="1600"/>
              <a:t>      Iterable&lt;DoubleWritable&gt; values, final Context context)</a:t>
            </a:r>
            <a:br>
              <a:rPr lang="en-US" sz="1600"/>
            </a:br>
            <a:r>
              <a:rPr lang="en-US" sz="1600"/>
              <a:t>      throws IOException, InterruptedException {</a:t>
            </a:r>
          </a:p>
          <a:p>
            <a:r>
              <a:rPr lang="en-US" sz="1600"/>
              <a:t>        DescriptiveStatistics stats = new DescriptiveStatistics();</a:t>
            </a:r>
          </a:p>
          <a:p>
            <a:r>
              <a:rPr lang="en-US" sz="1600"/>
              <a:t>        for(DoubleWritable r : values) {</a:t>
            </a:r>
          </a:p>
          <a:p>
            <a:r>
              <a:rPr lang="en-US" sz="1600"/>
              <a:t>			stats.addValue(r.get()); </a:t>
            </a:r>
          </a:p>
          <a:p>
            <a:r>
              <a:rPr lang="en-US" sz="1600"/>
              <a:t>		 }</a:t>
            </a:r>
          </a:p>
          <a:p>
            <a:r>
              <a:rPr lang="en-US" sz="1600"/>
              <a:t>        BasicBSONObject query = </a:t>
            </a:r>
            <a:br>
              <a:rPr lang="en-US" sz="1600"/>
            </a:br>
            <a:r>
              <a:rPr lang="en-US" sz="1600"/>
              <a:t>          new BasicBSONObject("movieid", key.get());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MapReduce: Update-Reduce Phase</a:t>
            </a:r>
          </a:p>
        </p:txBody>
      </p:sp>
    </p:spTree>
    <p:extLst>
      <p:ext uri="{BB962C8B-B14F-4D97-AF65-F5344CB8AC3E}">
        <p14:creationId xmlns:p14="http://schemas.microsoft.com/office/powerpoint/2010/main" val="3332462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7180" y="1652084"/>
            <a:ext cx="8549640" cy="4452399"/>
          </a:xfrm>
        </p:spPr>
        <p:txBody>
          <a:bodyPr/>
          <a:lstStyle/>
          <a:p>
            <a:r>
              <a:rPr lang="en-US" sz="1600"/>
              <a:t>		DBObject statValues = new BasicDBObjectBuilder().start()</a:t>
            </a:r>
            <a:br>
              <a:rPr lang="en-US" sz="1600"/>
            </a:br>
            <a:r>
              <a:rPr lang="en-US" sz="1600"/>
              <a:t>		   .add("mean", stats.getMean())</a:t>
            </a:r>
            <a:br>
              <a:rPr lang="en-US" sz="1600"/>
            </a:br>
            <a:r>
              <a:rPr lang="en-US" sz="1600"/>
              <a:t>          .add("median", stats.getPercentile(50))</a:t>
            </a:r>
            <a:br>
              <a:rPr lang="en-US" sz="1600"/>
            </a:br>
            <a:r>
              <a:rPr lang="en-US" sz="1600"/>
              <a:t>          .add("std", stats.getStandardDeviation())</a:t>
            </a:r>
            <a:br>
              <a:rPr lang="en-US" sz="1600"/>
            </a:br>
            <a:r>
              <a:rPr lang="en-US" sz="1600"/>
              <a:t>          .add("count", stats.getN())</a:t>
            </a:r>
            <a:br>
              <a:rPr lang="en-US" sz="1600"/>
            </a:br>
            <a:r>
              <a:rPr lang="en-US" sz="1600"/>
              <a:t>          .add("total", stats.getSum()).get();</a:t>
            </a:r>
          </a:p>
          <a:p>
            <a:r>
              <a:rPr lang="en-US" sz="1600"/>
              <a:t>        BasicBSONObject movieStats = </a:t>
            </a:r>
            <a:br>
              <a:rPr lang="en-US" sz="1600"/>
            </a:br>
            <a:r>
              <a:rPr lang="en-US" sz="1600"/>
              <a:t>          new BasicBSONObject("stats", statValues);</a:t>
            </a:r>
          </a:p>
          <a:p>
            <a:r>
              <a:rPr lang="en-US" sz="1600"/>
              <a:t>        BasicBSONObject update = </a:t>
            </a:r>
            <a:br>
              <a:rPr lang="en-US" sz="1600"/>
            </a:br>
            <a:r>
              <a:rPr lang="en-US" sz="1600"/>
              <a:t>          new BasicBSONObject("$set", movieStats);</a:t>
            </a:r>
          </a:p>
          <a:p>
            <a:r>
              <a:rPr lang="en-US" sz="1600"/>
              <a:t>        context.write(NullWritable.get(), </a:t>
            </a:r>
            <a:br>
              <a:rPr lang="en-US" sz="1600"/>
            </a:br>
            <a:r>
              <a:rPr lang="en-US" sz="1600"/>
              <a:t>          new MongoUpdateWritable(query, update));</a:t>
            </a:r>
          </a:p>
          <a:p>
            <a:r>
              <a:rPr lang="en-US" sz="1600"/>
              <a:t>}}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MapReduce: Update-Reduce Phase </a:t>
            </a:r>
          </a:p>
        </p:txBody>
      </p:sp>
    </p:spTree>
    <p:extLst>
      <p:ext uri="{BB962C8B-B14F-4D97-AF65-F5344CB8AC3E}">
        <p14:creationId xmlns:p14="http://schemas.microsoft.com/office/powerpoint/2010/main" val="14423996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7180" y="1652084"/>
            <a:ext cx="8549640" cy="5081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/>
              <a:t> // Set MongoDB-specific configuration items</a:t>
            </a:r>
          </a:p>
          <a:p>
            <a:pPr>
              <a:lnSpc>
                <a:spcPct val="100000"/>
              </a:lnSpc>
            </a:pPr>
            <a:r>
              <a:rPr lang="en-US" sz="1400"/>
              <a:t>conf.setClass("mongo.job.mapper", Map.class, Mapper.class);</a:t>
            </a:r>
          </a:p>
          <a:p>
            <a:pPr>
              <a:lnSpc>
                <a:spcPct val="100000"/>
              </a:lnSpc>
            </a:pPr>
            <a:r>
              <a:rPr lang="en-US" sz="1400"/>
              <a:t>conf.setClass("mongo.job.reducer", reducerClass, Reducer.class);</a:t>
            </a:r>
          </a:p>
          <a:p>
            <a:pPr>
              <a:lnSpc>
                <a:spcPct val="100000"/>
              </a:lnSpc>
            </a:pPr>
            <a:r>
              <a:rPr lang="en-US" sz="1400"/>
              <a:t>conf.setClass("mongo.job.mapper.output.key", IntWritable.class, Object.class);</a:t>
            </a:r>
          </a:p>
          <a:p>
            <a:pPr>
              <a:lnSpc>
                <a:spcPct val="100000"/>
              </a:lnSpc>
            </a:pPr>
            <a:r>
              <a:rPr lang="en-US" sz="1400"/>
              <a:t>conf.setClass("mongo.job.mapper.output.value", DoubleWritable.class, Object.class);</a:t>
            </a:r>
          </a:p>
          <a:p>
            <a:pPr>
              <a:lnSpc>
                <a:spcPct val="100000"/>
              </a:lnSpc>
            </a:pPr>
            <a:r>
              <a:rPr lang="en-US" sz="1400"/>
              <a:t>conf.setClass("mongo.job.output.key", NullWritable.class, Object.class);</a:t>
            </a:r>
          </a:p>
          <a:p>
            <a:pPr>
              <a:lnSpc>
                <a:spcPct val="100000"/>
              </a:lnSpc>
            </a:pPr>
            <a:r>
              <a:rPr lang="en-US" sz="1400"/>
              <a:t>conf.setClass("mongo.job.output.value", outputValueClass, Object.class);</a:t>
            </a:r>
          </a:p>
          <a:p>
            <a:pPr>
              <a:lnSpc>
                <a:spcPct val="100000"/>
              </a:lnSpc>
            </a:pPr>
            <a:r>
              <a:rPr lang="en-US" sz="1400"/>
              <a:t>conf.set("mongo.input.uri",  args[0]);</a:t>
            </a:r>
          </a:p>
          <a:p>
            <a:pPr>
              <a:lnSpc>
                <a:spcPct val="100000"/>
              </a:lnSpc>
            </a:pPr>
            <a:r>
              <a:rPr lang="en-US" sz="1400"/>
              <a:t>conf.set("mongo.output.uri", args[1]);</a:t>
            </a:r>
          </a:p>
          <a:p>
            <a:pPr>
              <a:lnSpc>
                <a:spcPct val="100000"/>
              </a:lnSpc>
            </a:pPr>
            <a:endParaRPr lang="en-US" sz="14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MapReduce: Job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314934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400"/>
              <a:t>Job job = Job.getInstance(conf);</a:t>
            </a:r>
          </a:p>
          <a:p>
            <a:pPr>
              <a:lnSpc>
                <a:spcPct val="100000"/>
              </a:lnSpc>
            </a:pPr>
            <a:r>
              <a:rPr lang="en-US" sz="1400"/>
              <a:t>// Set Hadoop-specific job parameters</a:t>
            </a:r>
          </a:p>
          <a:p>
            <a:pPr>
              <a:lnSpc>
                <a:spcPct val="100000"/>
              </a:lnSpc>
            </a:pPr>
            <a:r>
              <a:rPr lang="en-US" sz="1400"/>
              <a:t>job.setInputFormatClass(MongoInputFormat.class);</a:t>
            </a:r>
          </a:p>
          <a:p>
            <a:pPr>
              <a:lnSpc>
                <a:spcPct val="100000"/>
              </a:lnSpc>
            </a:pPr>
            <a:r>
              <a:rPr lang="en-US" sz="1400"/>
              <a:t>job.setOutputFormatClass(MongoOutputFormat.class);</a:t>
            </a:r>
          </a:p>
          <a:p>
            <a:pPr>
              <a:lnSpc>
                <a:spcPct val="100000"/>
              </a:lnSpc>
            </a:pPr>
            <a:r>
              <a:rPr lang="en-US" sz="1400"/>
              <a:t>job.setMapOutputKeyClass(IntWritable.class);</a:t>
            </a:r>
          </a:p>
          <a:p>
            <a:pPr>
              <a:lnSpc>
                <a:spcPct val="100000"/>
              </a:lnSpc>
            </a:pPr>
            <a:r>
              <a:rPr lang="en-US" sz="1400"/>
              <a:t>job.setMapOutputValueClass(DoubleWritable.class);</a:t>
            </a:r>
          </a:p>
          <a:p>
            <a:pPr>
              <a:lnSpc>
                <a:spcPct val="100000"/>
              </a:lnSpc>
            </a:pPr>
            <a:r>
              <a:rPr lang="en-US" sz="1400"/>
              <a:t>job.setOutputKeyClass(NullWritable.class);</a:t>
            </a:r>
          </a:p>
          <a:p>
            <a:pPr>
              <a:lnSpc>
                <a:spcPct val="100000"/>
              </a:lnSpc>
            </a:pPr>
            <a:r>
              <a:rPr lang="en-US" sz="1400"/>
              <a:t>job.setOutputValueClass(outputValueClass);</a:t>
            </a:r>
          </a:p>
          <a:p>
            <a:pPr>
              <a:lnSpc>
                <a:spcPct val="100000"/>
              </a:lnSpc>
            </a:pPr>
            <a:r>
              <a:rPr lang="en-US" sz="1400"/>
              <a:t>job.setMapperClass(Map.class);</a:t>
            </a:r>
          </a:p>
          <a:p>
            <a:pPr>
              <a:lnSpc>
                <a:spcPct val="100000"/>
              </a:lnSpc>
            </a:pPr>
            <a:r>
              <a:rPr lang="en-US" sz="1400"/>
              <a:t>job.setReducerClass(reducerClass);</a:t>
            </a:r>
          </a:p>
          <a:p>
            <a:pPr>
              <a:lnSpc>
                <a:spcPct val="100000"/>
              </a:lnSpc>
            </a:pPr>
            <a:r>
              <a:rPr lang="en-US" sz="1400"/>
              <a:t>job.setJarByClass(MapReduceExercise.class);</a:t>
            </a:r>
          </a:p>
          <a:p>
            <a:pPr>
              <a:lnSpc>
                <a:spcPct val="100000"/>
              </a:lnSpc>
            </a:pPr>
            <a:r>
              <a:rPr lang="en-US" sz="1400"/>
              <a:t>job.submit();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MapReduce: Job Setup</a:t>
            </a:r>
          </a:p>
        </p:txBody>
      </p:sp>
    </p:spTree>
    <p:extLst>
      <p:ext uri="{BB962C8B-B14F-4D97-AF65-F5344CB8AC3E}">
        <p14:creationId xmlns:p14="http://schemas.microsoft.com/office/powerpoint/2010/main" val="30802803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mvn</a:t>
            </a:r>
            <a:r>
              <a:rPr lang="en-US" dirty="0"/>
              <a:t> clean package</a:t>
            </a:r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cp</a:t>
            </a:r>
            <a:r>
              <a:rPr lang="en-US" dirty="0"/>
              <a:t> target/lib/mongo-*.jar \</a:t>
            </a:r>
          </a:p>
          <a:p>
            <a:r>
              <a:rPr lang="en-US" dirty="0"/>
              <a:t>	/</a:t>
            </a:r>
            <a:r>
              <a:rPr lang="en-US" dirty="0" err="1"/>
              <a:t>usr</a:t>
            </a:r>
            <a:r>
              <a:rPr lang="en-US" dirty="0"/>
              <a:t>/local/</a:t>
            </a:r>
            <a:r>
              <a:rPr lang="en-US" dirty="0" err="1"/>
              <a:t>hadoop</a:t>
            </a:r>
            <a:r>
              <a:rPr lang="en-US" dirty="0"/>
              <a:t>/share/</a:t>
            </a:r>
            <a:r>
              <a:rPr lang="en-US" dirty="0" err="1"/>
              <a:t>hadoop</a:t>
            </a:r>
            <a:r>
              <a:rPr lang="en-US" dirty="0"/>
              <a:t>/common/lib</a:t>
            </a:r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hadoop</a:t>
            </a:r>
            <a:r>
              <a:rPr lang="en-US" dirty="0"/>
              <a:t> jar target/mapreduce-1.0-SNAPSHOT.jar \</a:t>
            </a:r>
          </a:p>
          <a:p>
            <a:r>
              <a:rPr lang="en-US" dirty="0"/>
              <a:t>	</a:t>
            </a:r>
            <a:r>
              <a:rPr lang="en-US" dirty="0" err="1"/>
              <a:t>com.mongodb.workshop.MapReduceExercise</a:t>
            </a:r>
            <a:r>
              <a:rPr lang="en-US" dirty="0"/>
              <a:t> \</a:t>
            </a:r>
          </a:p>
          <a:p>
            <a:r>
              <a:rPr lang="en-US" dirty="0"/>
              <a:t>	</a:t>
            </a:r>
            <a:r>
              <a:rPr lang="en-US" dirty="0" err="1"/>
              <a:t>mongodb</a:t>
            </a:r>
            <a:r>
              <a:rPr lang="en-US" dirty="0"/>
              <a:t>://127.0.0.1:27017/</a:t>
            </a:r>
            <a:r>
              <a:rPr lang="en-US" dirty="0" err="1"/>
              <a:t>movielens.ratings</a:t>
            </a:r>
            <a:r>
              <a:rPr lang="en-US" dirty="0"/>
              <a:t> \</a:t>
            </a:r>
          </a:p>
          <a:p>
            <a:r>
              <a:rPr lang="en-US" dirty="0"/>
              <a:t>	</a:t>
            </a:r>
            <a:r>
              <a:rPr lang="en-US" dirty="0" err="1"/>
              <a:t>mongodb</a:t>
            </a:r>
            <a:r>
              <a:rPr lang="en-US" dirty="0"/>
              <a:t>://127.0.0.1:27017/</a:t>
            </a:r>
            <a:r>
              <a:rPr lang="en-US" dirty="0" err="1"/>
              <a:t>movielens.mapreduce_exercise</a:t>
            </a:r>
            <a:r>
              <a:rPr lang="en-US" dirty="0"/>
              <a:t> \</a:t>
            </a:r>
          </a:p>
          <a:p>
            <a:r>
              <a:rPr lang="en-US" dirty="0"/>
              <a:t>	update=false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MapReduce: Run Exercise</a:t>
            </a:r>
          </a:p>
        </p:txBody>
      </p:sp>
    </p:spTree>
    <p:extLst>
      <p:ext uri="{BB962C8B-B14F-4D97-AF65-F5344CB8AC3E}">
        <p14:creationId xmlns:p14="http://schemas.microsoft.com/office/powerpoint/2010/main" val="10309942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Pig Exercise</a:t>
            </a:r>
          </a:p>
        </p:txBody>
      </p:sp>
    </p:spTree>
    <p:extLst>
      <p:ext uri="{BB962C8B-B14F-4D97-AF65-F5344CB8AC3E}">
        <p14:creationId xmlns:p14="http://schemas.microsoft.com/office/powerpoint/2010/main" val="3192060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Pig Exercise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/>
              <a:t>Process movie ratings and compute the mean, median, and variance for each movie</a:t>
            </a:r>
          </a:p>
          <a:p>
            <a:r>
              <a:rPr lang="en-US"/>
              <a:t>Read movie ratings collection from MongoDB</a:t>
            </a:r>
          </a:p>
          <a:p>
            <a:r>
              <a:rPr lang="en-US"/>
              <a:t>Compute statistics</a:t>
            </a:r>
          </a:p>
          <a:p>
            <a:r>
              <a:rPr lang="en-US"/>
              <a:t>Write stats back to MongoDB</a:t>
            </a:r>
          </a:p>
        </p:txBody>
      </p:sp>
    </p:spTree>
    <p:extLst>
      <p:ext uri="{BB962C8B-B14F-4D97-AF65-F5344CB8AC3E}">
        <p14:creationId xmlns:p14="http://schemas.microsoft.com/office/powerpoint/2010/main" val="2011032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Pig: Load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Use the MongoLoader class to read ratings data from a MongoDB collection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499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7180" y="1652084"/>
            <a:ext cx="8549640" cy="4452399"/>
          </a:xfrm>
        </p:spPr>
        <p:txBody>
          <a:bodyPr/>
          <a:lstStyle/>
          <a:p>
            <a:r>
              <a:rPr lang="en-US"/>
              <a:t>ratings = LOAD </a:t>
            </a:r>
          </a:p>
          <a:p>
            <a:r>
              <a:rPr lang="en-US"/>
              <a:t>	'mongodb://127.0.0.1:27017/mlsmall.ratings’</a:t>
            </a:r>
          </a:p>
          <a:p>
            <a:r>
              <a:rPr lang="en-US"/>
              <a:t>	USING com.mongodb.hadoop.pig.MongoLoader</a:t>
            </a:r>
          </a:p>
          <a:p>
            <a:r>
              <a:rPr lang="en-US"/>
              <a:t>	(‘movieid:int,rating:double');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Pig: Load Data</a:t>
            </a:r>
          </a:p>
        </p:txBody>
      </p:sp>
    </p:spTree>
    <p:extLst>
      <p:ext uri="{BB962C8B-B14F-4D97-AF65-F5344CB8AC3E}">
        <p14:creationId xmlns:p14="http://schemas.microsoft.com/office/powerpoint/2010/main" val="378420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Hadoop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/>
              <a:t>The Apache Hadoop software library is a framework that allows for the distributed processing of large data sets across clusters of computers using simple programming models.</a:t>
            </a:r>
          </a:p>
          <a:p>
            <a:r>
              <a:rPr lang="en-US"/>
              <a:t>Terabyte and Petabtye datasets</a:t>
            </a:r>
          </a:p>
          <a:p>
            <a:r>
              <a:rPr lang="en-US"/>
              <a:t>Data warehousing</a:t>
            </a:r>
          </a:p>
          <a:p>
            <a:r>
              <a:rPr lang="en-US"/>
              <a:t>Advanced analytics</a:t>
            </a:r>
          </a:p>
        </p:txBody>
      </p:sp>
    </p:spTree>
    <p:extLst>
      <p:ext uri="{BB962C8B-B14F-4D97-AF65-F5344CB8AC3E}">
        <p14:creationId xmlns:p14="http://schemas.microsoft.com/office/powerpoint/2010/main" val="2572412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Pig: Process Ratings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Group all ratings by movie id</a:t>
            </a:r>
          </a:p>
          <a:p>
            <a:r>
              <a:rPr lang="en-US"/>
              <a:t>For each movie, compute ratings stats</a:t>
            </a:r>
          </a:p>
          <a:p>
            <a:pPr lvl="1"/>
            <a:r>
              <a:rPr lang="en-US"/>
              <a:t>Sum</a:t>
            </a:r>
          </a:p>
          <a:p>
            <a:pPr lvl="1"/>
            <a:r>
              <a:rPr lang="en-US"/>
              <a:t>Mean</a:t>
            </a:r>
          </a:p>
          <a:p>
            <a:pPr lvl="1"/>
            <a:r>
              <a:rPr lang="en-US"/>
              <a:t>Count</a:t>
            </a:r>
          </a:p>
          <a:p>
            <a:pPr lvl="1"/>
            <a:r>
              <a:rPr lang="en-US"/>
              <a:t>Median</a:t>
            </a:r>
          </a:p>
          <a:p>
            <a:pPr lvl="1"/>
            <a:r>
              <a:rPr lang="en-US"/>
              <a:t>Variance</a:t>
            </a:r>
          </a:p>
          <a:p>
            <a:r>
              <a:rPr lang="en-US"/>
              <a:t>Generate output relation with stats for each movie</a:t>
            </a:r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89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0420" y="1652084"/>
            <a:ext cx="8543162" cy="4452399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grouped = GROUP ratings by movieid;</a:t>
            </a:r>
          </a:p>
          <a:p>
            <a:endParaRPr lang="en-US"/>
          </a:p>
          <a:p>
            <a:r>
              <a:rPr lang="en-US"/>
              <a:t>ratings_stats = FOREACH grouped {</a:t>
            </a:r>
          </a:p>
          <a:p>
            <a:r>
              <a:rPr lang="en-US"/>
              <a:t>    sum = SUM(ratings.rating);</a:t>
            </a:r>
          </a:p>
          <a:p>
            <a:r>
              <a:rPr lang="en-US"/>
              <a:t>    mean = AVG(ratings.rating);</a:t>
            </a:r>
          </a:p>
          <a:p>
            <a:r>
              <a:rPr lang="en-US"/>
              <a:t>    count = COUNT(ratings);</a:t>
            </a:r>
          </a:p>
          <a:p>
            <a:r>
              <a:rPr lang="en-US"/>
              <a:t>    median = datafu.pig.stats.StreamingMedian(ratings.rating);</a:t>
            </a:r>
          </a:p>
          <a:p>
            <a:r>
              <a:rPr lang="en-US"/>
              <a:t>    variance = datafu.pig.stats.VAR(ratings.rating);</a:t>
            </a:r>
          </a:p>
          <a:p>
            <a:r>
              <a:rPr lang="en-US"/>
              <a:t>    GENERATE group as movieid, mean as mean, sum as sum, </a:t>
            </a:r>
          </a:p>
          <a:p>
            <a:r>
              <a:rPr lang="en-US"/>
              <a:t>        count as count, median.quantile_0_5 as median, </a:t>
            </a:r>
          </a:p>
          <a:p>
            <a:r>
              <a:rPr lang="en-US"/>
              <a:t>        variance as variance;</a:t>
            </a:r>
          </a:p>
          <a:p>
            <a:r>
              <a:rPr lang="en-US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Pig: Process Ratings</a:t>
            </a:r>
          </a:p>
        </p:txBody>
      </p:sp>
    </p:spTree>
    <p:extLst>
      <p:ext uri="{BB962C8B-B14F-4D97-AF65-F5344CB8AC3E}">
        <p14:creationId xmlns:p14="http://schemas.microsoft.com/office/powerpoint/2010/main" val="24488984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Pig: Store Counts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Use the MongoStorage class to write the ratings counts back to MongoDB </a:t>
            </a:r>
          </a:p>
        </p:txBody>
      </p:sp>
    </p:spTree>
    <p:extLst>
      <p:ext uri="{BB962C8B-B14F-4D97-AF65-F5344CB8AC3E}">
        <p14:creationId xmlns:p14="http://schemas.microsoft.com/office/powerpoint/2010/main" val="17752244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7180" y="1652084"/>
            <a:ext cx="8549640" cy="4452399"/>
          </a:xfrm>
        </p:spPr>
        <p:txBody>
          <a:bodyPr/>
          <a:lstStyle/>
          <a:p>
            <a:r>
              <a:rPr lang="en-US"/>
              <a:t>STORE ratings_stats</a:t>
            </a:r>
          </a:p>
          <a:p>
            <a:r>
              <a:rPr lang="en-US"/>
              <a:t>	INTO 'mongodb://127.0.0.1:27017/mlsmall.pig_exercise'</a:t>
            </a:r>
          </a:p>
          <a:p>
            <a:r>
              <a:rPr lang="en-US"/>
              <a:t>   USING com.mongodb.hadoop.pig.MongoStorage();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Pig: Store Counts </a:t>
            </a:r>
          </a:p>
        </p:txBody>
      </p:sp>
    </p:spTree>
    <p:extLst>
      <p:ext uri="{BB962C8B-B14F-4D97-AF65-F5344CB8AC3E}">
        <p14:creationId xmlns:p14="http://schemas.microsoft.com/office/powerpoint/2010/main" val="27642922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$ mvn clean package</a:t>
            </a:r>
          </a:p>
          <a:p>
            <a:endParaRPr lang="en-US"/>
          </a:p>
          <a:p>
            <a:r>
              <a:rPr lang="en-US"/>
              <a:t>$ pig PigExercise.pig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Pig: Run Exercise </a:t>
            </a:r>
          </a:p>
        </p:txBody>
      </p:sp>
    </p:spTree>
    <p:extLst>
      <p:ext uri="{BB962C8B-B14F-4D97-AF65-F5344CB8AC3E}">
        <p14:creationId xmlns:p14="http://schemas.microsoft.com/office/powerpoint/2010/main" val="23751843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Hive Exercise</a:t>
            </a:r>
          </a:p>
        </p:txBody>
      </p:sp>
    </p:spTree>
    <p:extLst>
      <p:ext uri="{BB962C8B-B14F-4D97-AF65-F5344CB8AC3E}">
        <p14:creationId xmlns:p14="http://schemas.microsoft.com/office/powerpoint/2010/main" val="3668464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/>
              <a:t>Use a “collaborative filter” approach to deriving recommended movies based on previous ratings</a:t>
            </a:r>
          </a:p>
          <a:p>
            <a:r>
              <a:rPr lang="en-US"/>
              <a:t>Read movie ratings from MongoDB</a:t>
            </a:r>
          </a:p>
          <a:p>
            <a:r>
              <a:rPr lang="en-US"/>
              <a:t>Process ratings with a series of queries and joins</a:t>
            </a:r>
          </a:p>
          <a:p>
            <a:r>
              <a:rPr lang="en-US"/>
              <a:t>Write recommendations for similar movies back to MongoDB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584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Hive: Read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Create a Hive table, backed by a MongoDB collection using the MongoStorageHandler class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614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7180" y="1652084"/>
            <a:ext cx="8549640" cy="4452399"/>
          </a:xfrm>
        </p:spPr>
        <p:txBody>
          <a:bodyPr/>
          <a:lstStyle/>
          <a:p>
            <a:r>
              <a:rPr lang="en-US"/>
              <a:t>CREATE EXTERNAL TABLE ratings </a:t>
            </a:r>
          </a:p>
          <a:p>
            <a:r>
              <a:rPr lang="en-US"/>
              <a:t>(userid INT, movieid INT, rating INT)</a:t>
            </a:r>
          </a:p>
          <a:p>
            <a:r>
              <a:rPr lang="en-US"/>
              <a:t>STORED BY 'com.mongodb.hadoop.hive.MongoStorageHandler'</a:t>
            </a:r>
          </a:p>
          <a:p>
            <a:r>
              <a:rPr lang="en-US"/>
              <a:t>TBLPROPERTIES</a:t>
            </a:r>
          </a:p>
          <a:p>
            <a:r>
              <a:rPr lang="en-US"/>
              <a:t>('mongo.uri'='mongodb://127.0.0.1:27017/mlsmall.ratings');</a:t>
            </a:r>
          </a:p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Hive: Read Data </a:t>
            </a:r>
          </a:p>
        </p:txBody>
      </p:sp>
    </p:spTree>
    <p:extLst>
      <p:ext uri="{BB962C8B-B14F-4D97-AF65-F5344CB8AC3E}">
        <p14:creationId xmlns:p14="http://schemas.microsoft.com/office/powerpoint/2010/main" val="34466427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Hive: Process Ratings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Create additional “pivot” tables</a:t>
            </a:r>
          </a:p>
          <a:p>
            <a:r>
              <a:rPr lang="en-US"/>
              <a:t>Join on movie IDs and user IDs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6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Enterprise IT Stack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058051" y="2437898"/>
            <a:ext cx="7078662" cy="2279650"/>
          </a:xfrm>
          <a:prstGeom prst="rect">
            <a:avLst/>
          </a:prstGeom>
          <a:solidFill>
            <a:srgbClr val="1D1410">
              <a:lumMod val="90000"/>
              <a:lumOff val="10000"/>
            </a:srgbClr>
          </a:solidFill>
          <a:ln w="15875" cap="flat" cmpd="sng" algn="ctr">
            <a:noFill/>
            <a:prstDash val="solid"/>
          </a:ln>
          <a:effectLst/>
        </p:spPr>
        <p:txBody>
          <a:bodyPr tIns="9144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+mn-ea"/>
              <a:cs typeface="Calibri"/>
            </a:endParaRPr>
          </a:p>
        </p:txBody>
      </p:sp>
      <p:grpSp>
        <p:nvGrpSpPr>
          <p:cNvPr id="26" name="Group 5"/>
          <p:cNvGrpSpPr>
            <a:grpSpLocks/>
          </p:cNvGrpSpPr>
          <p:nvPr/>
        </p:nvGrpSpPr>
        <p:grpSpPr bwMode="auto">
          <a:xfrm>
            <a:off x="4746591" y="3278467"/>
            <a:ext cx="3088700" cy="1136146"/>
            <a:chOff x="4797859" y="3225802"/>
            <a:chExt cx="3220698" cy="772181"/>
          </a:xfrm>
          <a:solidFill>
            <a:srgbClr val="4C342A"/>
          </a:solidFill>
        </p:grpSpPr>
        <p:sp>
          <p:nvSpPr>
            <p:cNvPr id="27" name="Rectangle 26"/>
            <p:cNvSpPr/>
            <p:nvPr/>
          </p:nvSpPr>
          <p:spPr>
            <a:xfrm>
              <a:off x="4797859" y="3225802"/>
              <a:ext cx="3220698" cy="772181"/>
            </a:xfrm>
            <a:prstGeom prst="rect">
              <a:avLst/>
            </a:prstGeom>
            <a:grpFill/>
            <a:ln w="15875" cap="flat" cmpd="sng" algn="ctr">
              <a:noFill/>
              <a:prstDash val="sysDot"/>
            </a:ln>
            <a:effectLst/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Calibri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640299" y="3593730"/>
              <a:ext cx="1006151" cy="352001"/>
            </a:xfrm>
            <a:prstGeom prst="rect">
              <a:avLst/>
            </a:prstGeom>
            <a:grpFill/>
            <a:ln w="15875" cap="flat" cmpd="sng" algn="ctr">
              <a:noFill/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Calibri"/>
                </a:rPr>
                <a:t>EDW</a:t>
              </a:r>
            </a:p>
          </p:txBody>
        </p:sp>
      </p:grpSp>
      <p:sp>
        <p:nvSpPr>
          <p:cNvPr id="30" name="Rectangle 29"/>
          <p:cNvSpPr/>
          <p:nvPr/>
        </p:nvSpPr>
        <p:spPr bwMode="auto">
          <a:xfrm>
            <a:off x="1058051" y="4717548"/>
            <a:ext cx="7067550" cy="1092200"/>
          </a:xfrm>
          <a:prstGeom prst="rect">
            <a:avLst/>
          </a:prstGeom>
          <a:solidFill>
            <a:srgbClr val="5A9633"/>
          </a:solidFill>
          <a:ln w="15875" cap="flat" cmpd="sng" algn="ctr">
            <a:noFill/>
            <a:prstDash val="solid"/>
          </a:ln>
          <a:effectLst/>
        </p:spPr>
        <p:txBody>
          <a:bodyPr tIns="9144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Calibri"/>
            </a:endParaRPr>
          </a:p>
        </p:txBody>
      </p:sp>
      <p:sp>
        <p:nvSpPr>
          <p:cNvPr id="31" name="Rectangle 30"/>
          <p:cNvSpPr/>
          <p:nvPr/>
        </p:nvSpPr>
        <p:spPr bwMode="auto">
          <a:xfrm rot="16200000">
            <a:off x="-1443850" y="3307848"/>
            <a:ext cx="4475163" cy="528638"/>
          </a:xfrm>
          <a:prstGeom prst="rect">
            <a:avLst/>
          </a:prstGeom>
          <a:solidFill>
            <a:srgbClr val="78AA55">
              <a:lumMod val="60000"/>
              <a:lumOff val="40000"/>
            </a:srgbClr>
          </a:solidFill>
          <a:ln w="158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Calibri"/>
              </a:rPr>
              <a:t>Management &amp; Monitoring</a:t>
            </a:r>
          </a:p>
        </p:txBody>
      </p:sp>
      <p:sp>
        <p:nvSpPr>
          <p:cNvPr id="32" name="Rectangle 31"/>
          <p:cNvSpPr/>
          <p:nvPr/>
        </p:nvSpPr>
        <p:spPr bwMode="auto">
          <a:xfrm rot="5400000">
            <a:off x="6152338" y="3307848"/>
            <a:ext cx="4475163" cy="528637"/>
          </a:xfrm>
          <a:prstGeom prst="rect">
            <a:avLst/>
          </a:prstGeom>
          <a:solidFill>
            <a:srgbClr val="78AA55">
              <a:lumMod val="60000"/>
              <a:lumOff val="40000"/>
            </a:srgbClr>
          </a:solidFill>
          <a:ln w="158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Calibri"/>
              </a:rPr>
              <a:t>Security &amp; Auditing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1058051" y="1334585"/>
            <a:ext cx="7067550" cy="1103313"/>
          </a:xfrm>
          <a:prstGeom prst="rect">
            <a:avLst/>
          </a:prstGeom>
          <a:solidFill>
            <a:srgbClr val="5A9633"/>
          </a:solidFill>
          <a:ln w="15875" cap="flat" cmpd="sng" algn="ctr">
            <a:noFill/>
            <a:prstDash val="solid"/>
          </a:ln>
          <a:effectLst/>
        </p:spPr>
        <p:txBody>
          <a:bodyPr tIns="9144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Calibri"/>
            </a:endParaRPr>
          </a:p>
        </p:txBody>
      </p:sp>
      <p:grpSp>
        <p:nvGrpSpPr>
          <p:cNvPr id="34" name="Group 6"/>
          <p:cNvGrpSpPr>
            <a:grpSpLocks/>
          </p:cNvGrpSpPr>
          <p:nvPr/>
        </p:nvGrpSpPr>
        <p:grpSpPr bwMode="auto">
          <a:xfrm>
            <a:off x="1376625" y="3278467"/>
            <a:ext cx="3081467" cy="1129717"/>
            <a:chOff x="1341088" y="3225801"/>
            <a:chExt cx="3213615" cy="1391857"/>
          </a:xfrm>
          <a:solidFill>
            <a:srgbClr val="4C342A"/>
          </a:solidFill>
        </p:grpSpPr>
        <p:sp>
          <p:nvSpPr>
            <p:cNvPr id="35" name="Rectangle 34"/>
            <p:cNvSpPr/>
            <p:nvPr/>
          </p:nvSpPr>
          <p:spPr>
            <a:xfrm>
              <a:off x="3202358" y="3856146"/>
              <a:ext cx="1152154" cy="352001"/>
            </a:xfrm>
            <a:prstGeom prst="rect">
              <a:avLst/>
            </a:prstGeom>
            <a:grpFill/>
            <a:ln w="15875" cap="flat" cmpd="sng" algn="ctr">
              <a:noFill/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Calibri"/>
                </a:rPr>
                <a:t>RDBMS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341088" y="3225801"/>
              <a:ext cx="3213615" cy="1391857"/>
            </a:xfrm>
            <a:prstGeom prst="rect">
              <a:avLst/>
            </a:prstGeom>
            <a:grpFill/>
            <a:ln w="15875" cap="flat" cmpd="sng" algn="ctr">
              <a:noFill/>
              <a:prstDash val="sysDot"/>
            </a:ln>
            <a:effectLst/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Calibri"/>
              </a:endParaRPr>
            </a:p>
          </p:txBody>
        </p:sp>
      </p:grpSp>
      <p:sp>
        <p:nvSpPr>
          <p:cNvPr id="37" name="TextBox 2"/>
          <p:cNvSpPr txBox="1">
            <a:spLocks noChangeArrowheads="1"/>
          </p:cNvSpPr>
          <p:nvPr/>
        </p:nvSpPr>
        <p:spPr bwMode="auto">
          <a:xfrm>
            <a:off x="1483501" y="1910848"/>
            <a:ext cx="6216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buFont typeface="Arial" charset="0"/>
              <a:buNone/>
            </a:pPr>
            <a:r>
              <a:rPr lang="en-US" sz="1800">
                <a:solidFill>
                  <a:srgbClr val="FFFFFF"/>
                </a:solidFill>
                <a:latin typeface="+mn-lt"/>
                <a:cs typeface="Calibri"/>
              </a:rPr>
              <a:t>CRM, ERP, Collaboration, Mobile, BI</a:t>
            </a:r>
          </a:p>
        </p:txBody>
      </p:sp>
      <p:sp>
        <p:nvSpPr>
          <p:cNvPr id="38" name="TextBox 29"/>
          <p:cNvSpPr txBox="1">
            <a:spLocks noChangeArrowheads="1"/>
          </p:cNvSpPr>
          <p:nvPr/>
        </p:nvSpPr>
        <p:spPr bwMode="auto">
          <a:xfrm>
            <a:off x="1483501" y="5277935"/>
            <a:ext cx="6216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buFont typeface="Arial" charset="0"/>
              <a:buNone/>
            </a:pPr>
            <a:r>
              <a:rPr lang="en-US" sz="1800">
                <a:solidFill>
                  <a:srgbClr val="FFFFFF"/>
                </a:solidFill>
                <a:latin typeface="+mn-lt"/>
                <a:cs typeface="Calibri"/>
              </a:rPr>
              <a:t>OS &amp; Virtualization, Compute, Storage, Network</a:t>
            </a:r>
          </a:p>
        </p:txBody>
      </p:sp>
      <p:pic>
        <p:nvPicPr>
          <p:cNvPr id="39" name="Picture 1" descr="MongoDB_Logo_Knockout_RGB.e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266" y="3876173"/>
            <a:ext cx="131286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le 39"/>
          <p:cNvSpPr/>
          <p:nvPr/>
        </p:nvSpPr>
        <p:spPr bwMode="auto">
          <a:xfrm>
            <a:off x="3191496" y="3785685"/>
            <a:ext cx="1027112" cy="619125"/>
          </a:xfrm>
          <a:prstGeom prst="rect">
            <a:avLst/>
          </a:prstGeom>
          <a:solidFill>
            <a:srgbClr val="4C342A"/>
          </a:solidFill>
          <a:ln w="15875" cap="flat" cmpd="sng" algn="ctr">
            <a:noFill/>
            <a:prstDash val="sysDot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Calibri"/>
              </a:rPr>
              <a:t>RDBMS</a:t>
            </a:r>
          </a:p>
        </p:txBody>
      </p:sp>
      <p:sp>
        <p:nvSpPr>
          <p:cNvPr id="41" name="Rectangle 5"/>
          <p:cNvSpPr>
            <a:spLocks noChangeArrowheads="1"/>
          </p:cNvSpPr>
          <p:nvPr/>
        </p:nvSpPr>
        <p:spPr bwMode="auto">
          <a:xfrm>
            <a:off x="3819821" y="1520323"/>
            <a:ext cx="15440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  <a:cs typeface="Calibri"/>
              </a:rPr>
              <a:t>Applications</a:t>
            </a:r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3729813" y="4884235"/>
            <a:ext cx="16850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FFFF"/>
                </a:solidFill>
                <a:cs typeface="Calibri"/>
              </a:rPr>
              <a:t>Infrastructure</a:t>
            </a:r>
            <a:endParaRPr lang="en-US" sz="2000">
              <a:cs typeface="Calibri"/>
            </a:endParaRPr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3492807" y="2649035"/>
            <a:ext cx="21980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Calibri"/>
              </a:rPr>
              <a:t>Data Management</a:t>
            </a:r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2176438" y="3425323"/>
            <a:ext cx="14811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  <a:cs typeface="Calibri"/>
              </a:rPr>
              <a:t>Operational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5654333" y="3425323"/>
            <a:ext cx="12770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  <a:cs typeface="Calibri"/>
              </a:rPr>
              <a:t>Analytical</a:t>
            </a:r>
          </a:p>
        </p:txBody>
      </p:sp>
      <p:pic>
        <p:nvPicPr>
          <p:cNvPr id="24" name="Picture 23" descr="hadoop.jp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46" b="14911"/>
          <a:stretch/>
        </p:blipFill>
        <p:spPr>
          <a:xfrm>
            <a:off x="5211082" y="3900831"/>
            <a:ext cx="1246409" cy="36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1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7180" y="1652084"/>
            <a:ext cx="8549640" cy="4452399"/>
          </a:xfrm>
        </p:spPr>
        <p:txBody>
          <a:bodyPr/>
          <a:lstStyle/>
          <a:p>
            <a:r>
              <a:rPr lang="en-US"/>
              <a:t>CREATE TABLE ratings2 (userid INT, movieid INT);</a:t>
            </a:r>
          </a:p>
          <a:p>
            <a:endParaRPr lang="en-US"/>
          </a:p>
          <a:p>
            <a:r>
              <a:rPr lang="en-US"/>
              <a:t>INSERT OVERWRITE TABLE ratings2</a:t>
            </a:r>
          </a:p>
          <a:p>
            <a:r>
              <a:rPr lang="en-US"/>
              <a:t>  SELECT userid, movieid FROM ratings</a:t>
            </a:r>
          </a:p>
          <a:p>
            <a:r>
              <a:rPr lang="en-US"/>
              <a:t>  WHERE rating &gt; 3;</a:t>
            </a:r>
          </a:p>
          <a:p>
            <a:endParaRPr lang="en-US"/>
          </a:p>
          <a:p>
            <a:r>
              <a:rPr lang="en-US"/>
              <a:t>CREATE TABLE movieid_pairs (movieid INT, rmovieid INT);</a:t>
            </a:r>
          </a:p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Hive: Process Ratings</a:t>
            </a:r>
          </a:p>
        </p:txBody>
      </p:sp>
    </p:spTree>
    <p:extLst>
      <p:ext uri="{BB962C8B-B14F-4D97-AF65-F5344CB8AC3E}">
        <p14:creationId xmlns:p14="http://schemas.microsoft.com/office/powerpoint/2010/main" val="34424056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7180" y="1652084"/>
            <a:ext cx="8549640" cy="4452399"/>
          </a:xfrm>
        </p:spPr>
        <p:txBody>
          <a:bodyPr/>
          <a:lstStyle/>
          <a:p>
            <a:r>
              <a:rPr lang="en-US"/>
              <a:t>INSERT OVERWRITE TABLE movieid_pairs</a:t>
            </a:r>
          </a:p>
          <a:p>
            <a:r>
              <a:rPr lang="en-US"/>
              <a:t>  SELECT a.movieid, c.movieid</a:t>
            </a:r>
          </a:p>
          <a:p>
            <a:r>
              <a:rPr lang="en-US"/>
              <a:t>  FROM ratings2 a</a:t>
            </a:r>
          </a:p>
          <a:p>
            <a:r>
              <a:rPr lang="en-US"/>
              <a:t>  JOIN ratings2 b ON (a.movieid = b.movieid)</a:t>
            </a:r>
          </a:p>
          <a:p>
            <a:r>
              <a:rPr lang="en-US"/>
              <a:t>  JOIN ratings2 c ON (b.userid = c.userid);</a:t>
            </a:r>
          </a:p>
          <a:p>
            <a:endParaRPr lang="en-US"/>
          </a:p>
          <a:p>
            <a:r>
              <a:rPr lang="en-US"/>
              <a:t>CREATE TABLE movieid_pairs2 (movieid INT, rmovieid INT);</a:t>
            </a:r>
          </a:p>
          <a:p>
            <a:endParaRPr lang="en-US"/>
          </a:p>
          <a:p>
            <a:r>
              <a:rPr lang="en-US"/>
              <a:t>INSERT OVERWRITE TABLE movieid_pairs2</a:t>
            </a:r>
          </a:p>
          <a:p>
            <a:r>
              <a:rPr lang="en-US"/>
              <a:t>  SELECT movieid, rmovieid</a:t>
            </a:r>
          </a:p>
          <a:p>
            <a:r>
              <a:rPr lang="en-US"/>
              <a:t>  FROM movieid_pairs</a:t>
            </a:r>
          </a:p>
          <a:p>
            <a:r>
              <a:rPr lang="en-US"/>
              <a:t>  WHERE movieid != rmovieid;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Hive: Process Ratings</a:t>
            </a:r>
          </a:p>
        </p:txBody>
      </p:sp>
    </p:spTree>
    <p:extLst>
      <p:ext uri="{BB962C8B-B14F-4D97-AF65-F5344CB8AC3E}">
        <p14:creationId xmlns:p14="http://schemas.microsoft.com/office/powerpoint/2010/main" val="17526739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Hive: Store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Create Hive table backed by new MongoDB collection</a:t>
            </a:r>
          </a:p>
          <a:p>
            <a:r>
              <a:rPr lang="en-US"/>
              <a:t>Insert data into new Hive table (e.g. MongoDB)</a:t>
            </a:r>
          </a:p>
        </p:txBody>
      </p:sp>
    </p:spTree>
    <p:extLst>
      <p:ext uri="{BB962C8B-B14F-4D97-AF65-F5344CB8AC3E}">
        <p14:creationId xmlns:p14="http://schemas.microsoft.com/office/powerpoint/2010/main" val="12403870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7180" y="1652084"/>
            <a:ext cx="8549640" cy="4452399"/>
          </a:xfrm>
        </p:spPr>
        <p:txBody>
          <a:bodyPr/>
          <a:lstStyle/>
          <a:p>
            <a:r>
              <a:rPr lang="en-US"/>
              <a:t>CREATE EXTERNAL TABLE movieid_counts </a:t>
            </a:r>
          </a:p>
          <a:p>
            <a:r>
              <a:rPr lang="en-US"/>
              <a:t>(movieid INT, rmovieid INT, count INT)</a:t>
            </a:r>
          </a:p>
          <a:p>
            <a:r>
              <a:rPr lang="en-US"/>
              <a:t>STORED BY 'com.mongodb.hadoop.hive.MongoStorageHandler'</a:t>
            </a:r>
          </a:p>
          <a:p>
            <a:r>
              <a:rPr lang="en-US"/>
              <a:t>TBLPROPERTIES</a:t>
            </a:r>
          </a:p>
          <a:p>
            <a:r>
              <a:rPr lang="en-US"/>
              <a:t>('mongo.uri'='mongodb://127.0.0.1:27017/mlsmall.hive_ex');</a:t>
            </a:r>
          </a:p>
          <a:p>
            <a:endParaRPr lang="en-US"/>
          </a:p>
          <a:p>
            <a:r>
              <a:rPr lang="en-US"/>
              <a:t>INSERT INTO TABLE movieid_counts</a:t>
            </a:r>
          </a:p>
          <a:p>
            <a:r>
              <a:rPr lang="en-US"/>
              <a:t>  SELECT movieid, rmovieid, COUNT(rmovieid)</a:t>
            </a:r>
          </a:p>
          <a:p>
            <a:r>
              <a:rPr lang="en-US"/>
              <a:t>  FROM movieid_pairs2</a:t>
            </a:r>
          </a:p>
          <a:p>
            <a:r>
              <a:rPr lang="en-US"/>
              <a:t>  GROUP BY movieid, rmovieid;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Hive: Store Data</a:t>
            </a:r>
          </a:p>
        </p:txBody>
      </p:sp>
    </p:spTree>
    <p:extLst>
      <p:ext uri="{BB962C8B-B14F-4D97-AF65-F5344CB8AC3E}">
        <p14:creationId xmlns:p14="http://schemas.microsoft.com/office/powerpoint/2010/main" val="1576815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$ mvn clean package</a:t>
            </a:r>
          </a:p>
          <a:p>
            <a:endParaRPr lang="en-US"/>
          </a:p>
          <a:p>
            <a:r>
              <a:rPr lang="en-US"/>
              <a:t>$ cp target/lib/mongo-*.jar /usr/local/hive/lib/</a:t>
            </a:r>
          </a:p>
          <a:p>
            <a:r>
              <a:rPr lang="en-US"/>
              <a:t>$ cp target/lib/mongo-*.jar \</a:t>
            </a:r>
          </a:p>
          <a:p>
            <a:r>
              <a:rPr lang="en-US"/>
              <a:t>	/usr/local/hadoop/share/hadoop/common/lib/</a:t>
            </a:r>
          </a:p>
          <a:p>
            <a:endParaRPr lang="en-US"/>
          </a:p>
          <a:p>
            <a:r>
              <a:rPr lang="en-US"/>
              <a:t>$ hive HiveExercise.q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Hive: Run Exercise</a:t>
            </a:r>
          </a:p>
        </p:txBody>
      </p:sp>
    </p:spTree>
    <p:extLst>
      <p:ext uri="{BB962C8B-B14F-4D97-AF65-F5344CB8AC3E}">
        <p14:creationId xmlns:p14="http://schemas.microsoft.com/office/powerpoint/2010/main" val="26239165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Spark Exercise</a:t>
            </a:r>
          </a:p>
        </p:txBody>
      </p:sp>
    </p:spTree>
    <p:extLst>
      <p:ext uri="{BB962C8B-B14F-4D97-AF65-F5344CB8AC3E}">
        <p14:creationId xmlns:p14="http://schemas.microsoft.com/office/powerpoint/2010/main" val="7671251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/>
              <a:t>Use a collaborative filter to predict ratings for unrated users-movies</a:t>
            </a:r>
          </a:p>
          <a:p>
            <a:r>
              <a:rPr lang="en-US"/>
              <a:t>Read movie ratings from MongoDB into Spark RDD</a:t>
            </a:r>
          </a:p>
          <a:p>
            <a:r>
              <a:rPr lang="en-US"/>
              <a:t>Train model based on existing ratings</a:t>
            </a:r>
          </a:p>
          <a:p>
            <a:r>
              <a:rPr lang="en-US"/>
              <a:t>Create all-pairs users-movies RDD</a:t>
            </a:r>
          </a:p>
          <a:p>
            <a:r>
              <a:rPr lang="en-US"/>
              <a:t>Predict ratings for all-pairs</a:t>
            </a:r>
          </a:p>
          <a:p>
            <a:r>
              <a:rPr lang="en-US"/>
              <a:t>Write predicted ratings back to MongoDB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930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Spark: Read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Create Hadoop configurations for MongoDB and BSON</a:t>
            </a:r>
          </a:p>
          <a:p>
            <a:r>
              <a:rPr lang="en-US"/>
              <a:t>Read Ratings, Users from MongoDB into Spark RDD</a:t>
            </a:r>
          </a:p>
          <a:p>
            <a:r>
              <a:rPr lang="en-US"/>
              <a:t>Read Movies from BSON into Spark RDD</a:t>
            </a:r>
          </a:p>
        </p:txBody>
      </p:sp>
    </p:spTree>
    <p:extLst>
      <p:ext uri="{BB962C8B-B14F-4D97-AF65-F5344CB8AC3E}">
        <p14:creationId xmlns:p14="http://schemas.microsoft.com/office/powerpoint/2010/main" val="15640935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7180" y="1652084"/>
            <a:ext cx="8549640" cy="5205916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Configuration mongodbConfig = new Configuration();</a:t>
            </a:r>
          </a:p>
          <a:p>
            <a:r>
              <a:rPr lang="en-US"/>
              <a:t>mongodbConfig.set("mongo.job.input.format”,</a:t>
            </a:r>
          </a:p>
          <a:p>
            <a:r>
              <a:rPr lang="en-US"/>
              <a:t>	"com.mongodb.hadoop.MongoInputFormat”);</a:t>
            </a:r>
          </a:p>
          <a:p>
            <a:r>
              <a:rPr lang="en-US"/>
              <a:t>mongodbConfig.set(“mongo.input.uri”,</a:t>
            </a:r>
          </a:p>
          <a:p>
            <a:r>
              <a:rPr lang="en-US"/>
              <a:t>	“mongodb://127.0.0.1:27017/movielens.ratings”);</a:t>
            </a:r>
          </a:p>
          <a:p>
            <a:r>
              <a:rPr lang="en-US"/>
              <a:t>JavaRDD&lt;Rating&gt; ratings = sc.newAPIHadoopRDD(mongodbConfig,</a:t>
            </a:r>
          </a:p>
          <a:p>
            <a:r>
              <a:rPr lang="en-US"/>
              <a:t>	MongoInputFormat.class, Object.class, BSONObject.class).map(</a:t>
            </a:r>
          </a:p>
          <a:p>
            <a:r>
              <a:rPr lang="en-US"/>
              <a:t>	new Function&lt;Tuple2&lt;Object, BSONObject&gt;, Rating&gt;() {</a:t>
            </a:r>
          </a:p>
          <a:p>
            <a:r>
              <a:rPr lang="en-US"/>
              <a:t>		@Override</a:t>
            </a:r>
          </a:p>
          <a:p>
            <a:r>
              <a:rPr lang="en-US"/>
              <a:t>        public Rating call(Tuple2&lt;Object, BSONObject&gt; doc) </a:t>
            </a:r>
          </a:p>
          <a:p>
            <a:r>
              <a:rPr lang="en-US"/>
              <a:t>		throws Exception {</a:t>
            </a:r>
          </a:p>
          <a:p>
            <a:r>
              <a:rPr lang="en-US"/>
              <a:t>         	Integer userid = (Integer) doc._2.get("userid");</a:t>
            </a:r>
          </a:p>
          <a:p>
            <a:r>
              <a:rPr lang="en-US"/>
              <a:t>             Integer movieid = (Integer) doc._2.get("movieid");</a:t>
            </a:r>
          </a:p>
          <a:p>
            <a:r>
              <a:rPr lang="en-US"/>
              <a:t>             Number rating = (Number)doc._2.get("rating");</a:t>
            </a:r>
          </a:p>
          <a:p>
            <a:r>
              <a:rPr lang="en-US"/>
              <a:t>             return new Rating(userid, movieid, rating.doubleValue());</a:t>
            </a:r>
          </a:p>
          <a:p>
            <a:r>
              <a:rPr lang="en-US"/>
              <a:t>		}</a:t>
            </a:r>
          </a:p>
          <a:p>
            <a:r>
              <a:rPr lang="en-US"/>
              <a:t>});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Spark: Read Ratings Data</a:t>
            </a:r>
          </a:p>
        </p:txBody>
      </p:sp>
    </p:spTree>
    <p:extLst>
      <p:ext uri="{BB962C8B-B14F-4D97-AF65-F5344CB8AC3E}">
        <p14:creationId xmlns:p14="http://schemas.microsoft.com/office/powerpoint/2010/main" val="4190267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7180" y="1652084"/>
            <a:ext cx="8549640" cy="5205916"/>
          </a:xfrm>
        </p:spPr>
        <p:txBody>
          <a:bodyPr/>
          <a:lstStyle/>
          <a:p>
            <a:r>
              <a:rPr lang="en-US" sz="1600"/>
              <a:t>mongodbConfig.set(“mongo.input.uri”, </a:t>
            </a:r>
          </a:p>
          <a:p>
            <a:r>
              <a:rPr lang="en-US" sz="1600"/>
              <a:t>	“mongodb://127.0.0.1:27017/movielens.users”);</a:t>
            </a:r>
          </a:p>
          <a:p>
            <a:r>
              <a:rPr lang="en-US" sz="1600"/>
              <a:t>JavaRDD&lt;Object&gt; users = sc.newAPIHadoopRDD(mongodbConfig,</a:t>
            </a:r>
          </a:p>
          <a:p>
            <a:r>
              <a:rPr lang="en-US" sz="1600"/>
              <a:t>	MongoInputFormat.class,Object.class,BSONObject.class).map(</a:t>
            </a:r>
          </a:p>
          <a:p>
            <a:r>
              <a:rPr lang="en-US" sz="1600"/>
              <a:t>	new Function&lt;Tuple2&lt;Object, BSONObject&gt;, Object&gt;() {</a:t>
            </a:r>
          </a:p>
          <a:p>
            <a:r>
              <a:rPr lang="en-US" sz="1600"/>
              <a:t>		@Override</a:t>
            </a:r>
          </a:p>
          <a:p>
            <a:r>
              <a:rPr lang="en-US" sz="1600"/>
              <a:t>		public Object call(Tuple2&lt;Object, BSONObject&gt; doc)</a:t>
            </a:r>
          </a:p>
          <a:p>
            <a:r>
              <a:rPr lang="en-US" sz="1600"/>
              <a:t>		throws Exception {</a:t>
            </a:r>
          </a:p>
          <a:p>
            <a:r>
              <a:rPr lang="en-US" sz="1600"/>
              <a:t>			return doc._2.get("userid");</a:t>
            </a:r>
          </a:p>
          <a:p>
            <a:r>
              <a:rPr lang="en-US" sz="1600"/>
              <a:t>		}</a:t>
            </a:r>
          </a:p>
          <a:p>
            <a:r>
              <a:rPr lang="en-US" sz="1600"/>
              <a:t>	}</a:t>
            </a:r>
          </a:p>
          <a:p>
            <a:r>
              <a:rPr lang="en-US" sz="1600"/>
              <a:t>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Spark: Read Users</a:t>
            </a:r>
          </a:p>
        </p:txBody>
      </p:sp>
    </p:spTree>
    <p:extLst>
      <p:ext uri="{BB962C8B-B14F-4D97-AF65-F5344CB8AC3E}">
        <p14:creationId xmlns:p14="http://schemas.microsoft.com/office/powerpoint/2010/main" val="2255638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2609005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7180" y="1652084"/>
            <a:ext cx="8549640" cy="5205916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Configuration bsonConfig = new Configuration();</a:t>
            </a:r>
          </a:p>
          <a:p>
            <a:r>
              <a:rPr lang="en-US"/>
              <a:t>bsonConfig.set("mongo.job.input.format”,</a:t>
            </a:r>
          </a:p>
          <a:p>
            <a:r>
              <a:rPr lang="en-US"/>
              <a:t>	"com.mongodb.hadoop.BSONFileInputFormat");</a:t>
            </a:r>
          </a:p>
          <a:p>
            <a:r>
              <a:rPr lang="en-US"/>
              <a:t>JavaRDD&lt;Object&gt; movies = sc.newAPIHadoopFile(HDFS_PATH + </a:t>
            </a:r>
          </a:p>
          <a:p>
            <a:r>
              <a:rPr lang="en-US"/>
              <a:t>	"/work/movies.bson”, BSONFileInputFormat.class,</a:t>
            </a:r>
          </a:p>
          <a:p>
            <a:r>
              <a:rPr lang="en-US"/>
              <a:t>	Object.class, BSONObject.class, bsonConfig).map(</a:t>
            </a:r>
          </a:p>
          <a:p>
            <a:r>
              <a:rPr lang="en-US"/>
              <a:t>   new Function&lt;Tuple2&lt;Object, BSONObject&gt;, Object&gt;() {</a:t>
            </a:r>
          </a:p>
          <a:p>
            <a:r>
              <a:rPr lang="en-US"/>
              <a:t>   		@Override</a:t>
            </a:r>
          </a:p>
          <a:p>
            <a:r>
              <a:rPr lang="en-US"/>
              <a:t>		public Object call(Tuple2&lt;Object, BSONObject&gt; doc)</a:t>
            </a:r>
          </a:p>
          <a:p>
            <a:r>
              <a:rPr lang="en-US"/>
              <a:t>		throws Exception {</a:t>
            </a:r>
          </a:p>
          <a:p>
            <a:r>
              <a:rPr lang="en-US"/>
              <a:t>			return doc._2.get("movieid");</a:t>
            </a:r>
          </a:p>
          <a:p>
            <a:r>
              <a:rPr lang="en-US"/>
              <a:t>		}</a:t>
            </a:r>
          </a:p>
          <a:p>
            <a:r>
              <a:rPr lang="en-US"/>
              <a:t>	}</a:t>
            </a:r>
          </a:p>
          <a:p>
            <a:r>
              <a:rPr lang="en-US"/>
              <a:t>);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Spark: Read Movies</a:t>
            </a:r>
          </a:p>
        </p:txBody>
      </p:sp>
    </p:spTree>
    <p:extLst>
      <p:ext uri="{BB962C8B-B14F-4D97-AF65-F5344CB8AC3E}">
        <p14:creationId xmlns:p14="http://schemas.microsoft.com/office/powerpoint/2010/main" val="10142953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Spark: Process Ratings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Create all possible user-movie pairs (cartesian product)</a:t>
            </a:r>
          </a:p>
          <a:p>
            <a:r>
              <a:rPr lang="en-US"/>
              <a:t>Train MatrixFactorizationModel from existing ratings</a:t>
            </a:r>
          </a:p>
          <a:p>
            <a:r>
              <a:rPr lang="en-US"/>
              <a:t>Use model to predict new ratings</a:t>
            </a:r>
          </a:p>
        </p:txBody>
      </p:sp>
    </p:spTree>
    <p:extLst>
      <p:ext uri="{BB962C8B-B14F-4D97-AF65-F5344CB8AC3E}">
        <p14:creationId xmlns:p14="http://schemas.microsoft.com/office/powerpoint/2010/main" val="39253762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JavaPairRDD&lt;Object,Object&gt; allUsersMovies =</a:t>
            </a:r>
          </a:p>
          <a:p>
            <a:r>
              <a:rPr lang="en-US"/>
              <a:t>	users.cartesian(movies);</a:t>
            </a:r>
          </a:p>
          <a:p>
            <a:endParaRPr lang="en-US"/>
          </a:p>
          <a:p>
            <a:r>
              <a:rPr lang="en-US"/>
              <a:t>MatrixFactorizationModel model = ALS.train(</a:t>
            </a:r>
          </a:p>
          <a:p>
            <a:r>
              <a:rPr lang="en-US"/>
              <a:t>	ratings.rdd(), 10, 10, 0.01);</a:t>
            </a:r>
          </a:p>
          <a:p>
            <a:endParaRPr lang="en-US"/>
          </a:p>
          <a:p>
            <a:r>
              <a:rPr lang="en-US"/>
              <a:t>JavaRDD&lt;Rating&gt; predictedRatings = </a:t>
            </a:r>
          </a:p>
          <a:p>
            <a:r>
              <a:rPr lang="en-US"/>
              <a:t>	model.predict(allUsersMovies.rdd()).toJavaRDD();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Spark: Process Ratings</a:t>
            </a:r>
          </a:p>
        </p:txBody>
      </p:sp>
    </p:spTree>
    <p:extLst>
      <p:ext uri="{BB962C8B-B14F-4D97-AF65-F5344CB8AC3E}">
        <p14:creationId xmlns:p14="http://schemas.microsoft.com/office/powerpoint/2010/main" val="34621010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Spark: Write Predicted Ratings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Create output data Spark RDD with user-id, movie-id, rating, timestamp</a:t>
            </a:r>
          </a:p>
          <a:p>
            <a:r>
              <a:rPr lang="en-US"/>
              <a:t>Create MongoDB output Hadoop configuration</a:t>
            </a:r>
          </a:p>
          <a:p>
            <a:r>
              <a:rPr lang="en-US"/>
              <a:t>Write data to MongoDB</a:t>
            </a:r>
          </a:p>
        </p:txBody>
      </p:sp>
    </p:spTree>
    <p:extLst>
      <p:ext uri="{BB962C8B-B14F-4D97-AF65-F5344CB8AC3E}">
        <p14:creationId xmlns:p14="http://schemas.microsoft.com/office/powerpoint/2010/main" val="219044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7180" y="1652084"/>
            <a:ext cx="8549640" cy="5205916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 JavaPairRDD&lt;Object,BSONObject&gt; predictions =</a:t>
            </a:r>
          </a:p>
          <a:p>
            <a:r>
              <a:rPr lang="en-US"/>
              <a:t>	predictedRatings.mapToPair(</a:t>
            </a:r>
          </a:p>
          <a:p>
            <a:r>
              <a:rPr lang="en-US"/>
              <a:t>	new PairFunction&lt;Rating, Object, BSONObject&gt;() {</a:t>
            </a:r>
          </a:p>
          <a:p>
            <a:r>
              <a:rPr lang="en-US"/>
              <a:t>		@Override</a:t>
            </a:r>
          </a:p>
          <a:p>
            <a:r>
              <a:rPr lang="en-US"/>
              <a:t>		public Tuple2&lt;Object, BSONObject&gt; call(Rating rating) </a:t>
            </a:r>
          </a:p>
          <a:p>
            <a:r>
              <a:rPr lang="en-US"/>
              <a:t>		throws Exception {</a:t>
            </a:r>
          </a:p>
          <a:p>
            <a:r>
              <a:rPr lang="en-US"/>
              <a:t>			DBObject doc = BasicDBObjectBuilder.start()</a:t>
            </a:r>
          </a:p>
          <a:p>
            <a:r>
              <a:rPr lang="en-US"/>
              <a:t>             		.add("userid", rating.user())</a:t>
            </a:r>
          </a:p>
          <a:p>
            <a:r>
              <a:rPr lang="en-US"/>
              <a:t>                 .add("movieid", rating.product())</a:t>
            </a:r>
          </a:p>
          <a:p>
            <a:r>
              <a:rPr lang="en-US"/>
              <a:t>                 .add("rating", rating.rating())</a:t>
            </a:r>
          </a:p>
          <a:p>
            <a:r>
              <a:rPr lang="en-US"/>
              <a:t>                 .add("timestamp", new Date())</a:t>
            </a:r>
          </a:p>
          <a:p>
            <a:r>
              <a:rPr lang="en-US"/>
              <a:t>                 .get();</a:t>
            </a:r>
          </a:p>
          <a:p>
            <a:r>
              <a:rPr lang="en-US"/>
              <a:t>			// null key means an ObjectId will be generated on insert</a:t>
            </a:r>
          </a:p>
          <a:p>
            <a:r>
              <a:rPr lang="en-US"/>
              <a:t>			return new Tuple2&lt;Object, BSONObject&gt;(null, doc);</a:t>
            </a:r>
          </a:p>
          <a:p>
            <a:r>
              <a:rPr lang="en-US"/>
              <a:t>		}</a:t>
            </a:r>
          </a:p>
          <a:p>
            <a:r>
              <a:rPr lang="en-US"/>
              <a:t>	}</a:t>
            </a:r>
          </a:p>
          <a:p>
            <a:r>
              <a:rPr lang="en-US"/>
              <a:t>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Spark: Create Output RDD  </a:t>
            </a:r>
          </a:p>
        </p:txBody>
      </p:sp>
    </p:spTree>
    <p:extLst>
      <p:ext uri="{BB962C8B-B14F-4D97-AF65-F5344CB8AC3E}">
        <p14:creationId xmlns:p14="http://schemas.microsoft.com/office/powerpoint/2010/main" val="8004283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Configuration outputConfig = new Configuration();</a:t>
            </a:r>
          </a:p>
          <a:p>
            <a:endParaRPr lang="en-US"/>
          </a:p>
          <a:p>
            <a:r>
              <a:rPr lang="en-US"/>
              <a:t>outputConfig.set("mongo.output.format”,</a:t>
            </a:r>
          </a:p>
          <a:p>
            <a:r>
              <a:rPr lang="en-US"/>
              <a:t>	"com.mongodb.hadoop.MongoOutputFormat");</a:t>
            </a:r>
          </a:p>
          <a:p>
            <a:endParaRPr lang="en-US"/>
          </a:p>
          <a:p>
            <a:r>
              <a:rPr lang="en-US"/>
              <a:t>outputConfig.set("mongo.output.uri", </a:t>
            </a:r>
          </a:p>
          <a:p>
            <a:r>
              <a:rPr lang="en-US"/>
              <a:t>	“mongodb://127.0.0.1:27017/movielens.predictions”);</a:t>
            </a:r>
          </a:p>
          <a:p>
            <a:endParaRPr lang="en-US"/>
          </a:p>
          <a:p>
            <a:r>
              <a:rPr lang="en-US"/>
              <a:t>predictions.saveAsNewAPIHadoopFile(“na”, Object.class, </a:t>
            </a:r>
          </a:p>
          <a:p>
            <a:r>
              <a:rPr lang="en-US"/>
              <a:t>	Object.class, MongoOutputFormat.class, outputConfig);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Spark: Write Data to MongoDB</a:t>
            </a:r>
          </a:p>
        </p:txBody>
      </p:sp>
    </p:spTree>
    <p:extLst>
      <p:ext uri="{BB962C8B-B14F-4D97-AF65-F5344CB8AC3E}">
        <p14:creationId xmlns:p14="http://schemas.microsoft.com/office/powerpoint/2010/main" val="12047800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$ mvn clean package</a:t>
            </a:r>
          </a:p>
          <a:p>
            <a:endParaRPr lang="en-US"/>
          </a:p>
          <a:p>
            <a:r>
              <a:rPr lang="en-US"/>
              <a:t>$ spark-submit --master local \</a:t>
            </a:r>
          </a:p>
          <a:p>
            <a:r>
              <a:rPr lang="en-US"/>
              <a:t>	--driver-memory 2G --executor-memory 2G \</a:t>
            </a:r>
          </a:p>
          <a:p>
            <a:r>
              <a:rPr lang="en-US"/>
              <a:t>	--class com.mongodb.workshop.SparkExercise \</a:t>
            </a:r>
          </a:p>
          <a:p>
            <a:r>
              <a:rPr lang="en-US"/>
              <a:t>	target/spark-1.0-SNAPSHOT.jar \</a:t>
            </a:r>
          </a:p>
          <a:p>
            <a:r>
              <a:rPr lang="en-US"/>
              <a:t>	--jars target/lib/mongo-hadoop-core-1.3.0.jar,\</a:t>
            </a:r>
          </a:p>
          <a:p>
            <a:r>
              <a:rPr lang="en-US"/>
              <a:t>	target/lib/mongo-java-driver-2.12.3.jar \ </a:t>
            </a:r>
          </a:p>
          <a:p>
            <a:r>
              <a:rPr lang="en-US"/>
              <a:t>	mongodb://127.0.0.1:27017/movielens spark_exercise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Spark: Run Exercise</a:t>
            </a:r>
          </a:p>
        </p:txBody>
      </p:sp>
    </p:spTree>
    <p:extLst>
      <p:ext uri="{BB962C8B-B14F-4D97-AF65-F5344CB8AC3E}">
        <p14:creationId xmlns:p14="http://schemas.microsoft.com/office/powerpoint/2010/main" val="28809254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8513496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165348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 descr="phone.png"/>
          <p:cNvPicPr>
            <a:picLocks noChangeAspect="1"/>
          </p:cNvPicPr>
          <p:nvPr/>
        </p:nvPicPr>
        <p:blipFill>
          <a:blip r:embed="rId2">
            <a:alphaModFix am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799" y="1828800"/>
            <a:ext cx="271601" cy="476250"/>
          </a:xfrm>
          <a:prstGeom prst="rect">
            <a:avLst/>
          </a:prstGeom>
        </p:spPr>
      </p:pic>
      <p:pic>
        <p:nvPicPr>
          <p:cNvPr id="46" name="Picture 45" descr="tablet.png"/>
          <p:cNvPicPr>
            <a:picLocks noChangeAspect="1"/>
          </p:cNvPicPr>
          <p:nvPr/>
        </p:nvPicPr>
        <p:blipFill>
          <a:blip r:embed="rId3">
            <a:alphaModFix am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52" y="1698625"/>
            <a:ext cx="471139" cy="660400"/>
          </a:xfrm>
          <a:prstGeom prst="rect">
            <a:avLst/>
          </a:prstGeom>
        </p:spPr>
      </p:pic>
      <p:pic>
        <p:nvPicPr>
          <p:cNvPr id="47" name="Picture 46" descr="desktop.png"/>
          <p:cNvPicPr>
            <a:picLocks noChangeAspect="1"/>
          </p:cNvPicPr>
          <p:nvPr/>
        </p:nvPicPr>
        <p:blipFill>
          <a:blip r:embed="rId4">
            <a:alphaModFix am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800" y="1687081"/>
            <a:ext cx="1003300" cy="7798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Operational vs. Analytical: Enrichment</a:t>
            </a:r>
          </a:p>
        </p:txBody>
      </p:sp>
      <p:pic>
        <p:nvPicPr>
          <p:cNvPr id="6" name="Picture 5" descr="ph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350" y="2163331"/>
            <a:ext cx="271601" cy="476250"/>
          </a:xfrm>
          <a:prstGeom prst="rect">
            <a:avLst/>
          </a:prstGeom>
        </p:spPr>
      </p:pic>
      <p:pic>
        <p:nvPicPr>
          <p:cNvPr id="7" name="Picture 6" descr="tabl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03" y="2033156"/>
            <a:ext cx="471139" cy="6604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866900" y="2971800"/>
            <a:ext cx="0" cy="800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Magnetic Disk 10"/>
          <p:cNvSpPr/>
          <p:nvPr/>
        </p:nvSpPr>
        <p:spPr>
          <a:xfrm>
            <a:off x="551743" y="3864334"/>
            <a:ext cx="789099" cy="970176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agnetic Disk 11"/>
          <p:cNvSpPr/>
          <p:nvPr/>
        </p:nvSpPr>
        <p:spPr>
          <a:xfrm>
            <a:off x="2387601" y="3864334"/>
            <a:ext cx="789099" cy="970176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eskto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1" y="2021612"/>
            <a:ext cx="1003300" cy="779893"/>
          </a:xfrm>
          <a:prstGeom prst="rect">
            <a:avLst/>
          </a:prstGeom>
        </p:spPr>
      </p:pic>
      <p:sp>
        <p:nvSpPr>
          <p:cNvPr id="15" name="Magnetic Disk 14"/>
          <p:cNvSpPr/>
          <p:nvPr/>
        </p:nvSpPr>
        <p:spPr>
          <a:xfrm>
            <a:off x="1479551" y="3864334"/>
            <a:ext cx="789099" cy="970176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>
            <a:off x="5778500" y="1676400"/>
            <a:ext cx="2959100" cy="486931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778500" y="2156980"/>
            <a:ext cx="2959100" cy="26521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943599" y="2514600"/>
            <a:ext cx="2583757" cy="22818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6375400" y="3173963"/>
            <a:ext cx="635000" cy="690371"/>
            <a:chOff x="3860800" y="2426856"/>
            <a:chExt cx="914400" cy="994134"/>
          </a:xfrm>
        </p:grpSpPr>
        <p:sp>
          <p:nvSpPr>
            <p:cNvPr id="49" name="Can 48"/>
            <p:cNvSpPr/>
            <p:nvPr/>
          </p:nvSpPr>
          <p:spPr>
            <a:xfrm>
              <a:off x="3860800" y="3068438"/>
              <a:ext cx="914400" cy="352552"/>
            </a:xfrm>
            <a:prstGeom prst="can">
              <a:avLst/>
            </a:prstGeom>
            <a:ln w="3175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an 49"/>
            <p:cNvSpPr/>
            <p:nvPr/>
          </p:nvSpPr>
          <p:spPr>
            <a:xfrm>
              <a:off x="3860800" y="2744356"/>
              <a:ext cx="914400" cy="352552"/>
            </a:xfrm>
            <a:prstGeom prst="can">
              <a:avLst/>
            </a:prstGeom>
            <a:ln w="3175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an 50"/>
            <p:cNvSpPr/>
            <p:nvPr/>
          </p:nvSpPr>
          <p:spPr>
            <a:xfrm>
              <a:off x="3860800" y="2426856"/>
              <a:ext cx="914400" cy="352552"/>
            </a:xfrm>
            <a:prstGeom prst="can">
              <a:avLst/>
            </a:prstGeom>
            <a:ln w="3175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57900" y="3558219"/>
            <a:ext cx="635000" cy="690371"/>
            <a:chOff x="3860800" y="2426856"/>
            <a:chExt cx="914400" cy="994134"/>
          </a:xfrm>
        </p:grpSpPr>
        <p:sp>
          <p:nvSpPr>
            <p:cNvPr id="32" name="Can 31"/>
            <p:cNvSpPr/>
            <p:nvPr/>
          </p:nvSpPr>
          <p:spPr>
            <a:xfrm>
              <a:off x="3860800" y="3068438"/>
              <a:ext cx="914400" cy="352552"/>
            </a:xfrm>
            <a:prstGeom prst="can">
              <a:avLst/>
            </a:prstGeom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an 32"/>
            <p:cNvSpPr/>
            <p:nvPr/>
          </p:nvSpPr>
          <p:spPr>
            <a:xfrm>
              <a:off x="3860800" y="2744356"/>
              <a:ext cx="914400" cy="352552"/>
            </a:xfrm>
            <a:prstGeom prst="can">
              <a:avLst/>
            </a:prstGeom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an 33"/>
            <p:cNvSpPr/>
            <p:nvPr/>
          </p:nvSpPr>
          <p:spPr>
            <a:xfrm>
              <a:off x="3860800" y="2426856"/>
              <a:ext cx="914400" cy="352552"/>
            </a:xfrm>
            <a:prstGeom prst="can">
              <a:avLst/>
            </a:prstGeom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061200" y="3176263"/>
            <a:ext cx="635000" cy="690371"/>
            <a:chOff x="3860800" y="2426856"/>
            <a:chExt cx="914400" cy="994134"/>
          </a:xfrm>
        </p:grpSpPr>
        <p:sp>
          <p:nvSpPr>
            <p:cNvPr id="53" name="Can 52"/>
            <p:cNvSpPr/>
            <p:nvPr/>
          </p:nvSpPr>
          <p:spPr>
            <a:xfrm>
              <a:off x="3860800" y="3068438"/>
              <a:ext cx="914400" cy="352552"/>
            </a:xfrm>
            <a:prstGeom prst="can">
              <a:avLst/>
            </a:prstGeom>
            <a:ln w="3175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an 53"/>
            <p:cNvSpPr/>
            <p:nvPr/>
          </p:nvSpPr>
          <p:spPr>
            <a:xfrm>
              <a:off x="3860800" y="2744356"/>
              <a:ext cx="914400" cy="352552"/>
            </a:xfrm>
            <a:prstGeom prst="can">
              <a:avLst/>
            </a:prstGeom>
            <a:ln w="3175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an 54"/>
            <p:cNvSpPr/>
            <p:nvPr/>
          </p:nvSpPr>
          <p:spPr>
            <a:xfrm>
              <a:off x="3860800" y="2426856"/>
              <a:ext cx="914400" cy="352552"/>
            </a:xfrm>
            <a:prstGeom prst="can">
              <a:avLst/>
            </a:prstGeom>
            <a:ln w="3175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743700" y="3560519"/>
            <a:ext cx="635000" cy="690371"/>
            <a:chOff x="3860800" y="2426856"/>
            <a:chExt cx="914400" cy="994134"/>
          </a:xfrm>
        </p:grpSpPr>
        <p:sp>
          <p:nvSpPr>
            <p:cNvPr id="36" name="Can 35"/>
            <p:cNvSpPr/>
            <p:nvPr/>
          </p:nvSpPr>
          <p:spPr>
            <a:xfrm>
              <a:off x="3860800" y="3068438"/>
              <a:ext cx="914400" cy="352552"/>
            </a:xfrm>
            <a:prstGeom prst="can">
              <a:avLst/>
            </a:prstGeom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an 36"/>
            <p:cNvSpPr/>
            <p:nvPr/>
          </p:nvSpPr>
          <p:spPr>
            <a:xfrm>
              <a:off x="3860800" y="2744356"/>
              <a:ext cx="914400" cy="352552"/>
            </a:xfrm>
            <a:prstGeom prst="can">
              <a:avLst/>
            </a:prstGeom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an 37"/>
            <p:cNvSpPr/>
            <p:nvPr/>
          </p:nvSpPr>
          <p:spPr>
            <a:xfrm>
              <a:off x="3860800" y="2426856"/>
              <a:ext cx="914400" cy="352552"/>
            </a:xfrm>
            <a:prstGeom prst="can">
              <a:avLst/>
            </a:prstGeom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747000" y="3178563"/>
            <a:ext cx="635000" cy="690371"/>
            <a:chOff x="3860800" y="2426856"/>
            <a:chExt cx="914400" cy="994134"/>
          </a:xfrm>
        </p:grpSpPr>
        <p:sp>
          <p:nvSpPr>
            <p:cNvPr id="57" name="Can 56"/>
            <p:cNvSpPr/>
            <p:nvPr/>
          </p:nvSpPr>
          <p:spPr>
            <a:xfrm>
              <a:off x="3860800" y="3068438"/>
              <a:ext cx="914400" cy="352552"/>
            </a:xfrm>
            <a:prstGeom prst="can">
              <a:avLst/>
            </a:prstGeom>
            <a:ln w="3175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Can 57"/>
            <p:cNvSpPr/>
            <p:nvPr/>
          </p:nvSpPr>
          <p:spPr>
            <a:xfrm>
              <a:off x="3860800" y="2744356"/>
              <a:ext cx="914400" cy="352552"/>
            </a:xfrm>
            <a:prstGeom prst="can">
              <a:avLst/>
            </a:prstGeom>
            <a:ln w="3175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Can 58"/>
            <p:cNvSpPr/>
            <p:nvPr/>
          </p:nvSpPr>
          <p:spPr>
            <a:xfrm>
              <a:off x="3860800" y="2426856"/>
              <a:ext cx="914400" cy="352552"/>
            </a:xfrm>
            <a:prstGeom prst="can">
              <a:avLst/>
            </a:prstGeom>
            <a:ln w="3175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429500" y="3562819"/>
            <a:ext cx="635000" cy="690371"/>
            <a:chOff x="3860800" y="2426856"/>
            <a:chExt cx="914400" cy="994134"/>
          </a:xfrm>
        </p:grpSpPr>
        <p:sp>
          <p:nvSpPr>
            <p:cNvPr id="40" name="Can 39"/>
            <p:cNvSpPr/>
            <p:nvPr/>
          </p:nvSpPr>
          <p:spPr>
            <a:xfrm>
              <a:off x="3860800" y="3068438"/>
              <a:ext cx="914400" cy="352552"/>
            </a:xfrm>
            <a:prstGeom prst="can">
              <a:avLst/>
            </a:prstGeom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an 40"/>
            <p:cNvSpPr/>
            <p:nvPr/>
          </p:nvSpPr>
          <p:spPr>
            <a:xfrm>
              <a:off x="3860800" y="2744356"/>
              <a:ext cx="914400" cy="352552"/>
            </a:xfrm>
            <a:prstGeom prst="can">
              <a:avLst/>
            </a:prstGeom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an 41"/>
            <p:cNvSpPr/>
            <p:nvPr/>
          </p:nvSpPr>
          <p:spPr>
            <a:xfrm>
              <a:off x="3860800" y="2426856"/>
              <a:ext cx="914400" cy="352552"/>
            </a:xfrm>
            <a:prstGeom prst="can">
              <a:avLst/>
            </a:prstGeom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 flipH="1">
            <a:off x="3492500" y="4261966"/>
            <a:ext cx="18923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47000" y="4017138"/>
            <a:ext cx="635000" cy="690371"/>
            <a:chOff x="3860800" y="2426856"/>
            <a:chExt cx="914400" cy="994134"/>
          </a:xfrm>
        </p:grpSpPr>
        <p:sp>
          <p:nvSpPr>
            <p:cNvPr id="28" name="Can 27"/>
            <p:cNvSpPr/>
            <p:nvPr/>
          </p:nvSpPr>
          <p:spPr>
            <a:xfrm>
              <a:off x="3860800" y="3068438"/>
              <a:ext cx="914400" cy="352552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an 28"/>
            <p:cNvSpPr/>
            <p:nvPr/>
          </p:nvSpPr>
          <p:spPr>
            <a:xfrm>
              <a:off x="3860800" y="2744356"/>
              <a:ext cx="914400" cy="352552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an 29"/>
            <p:cNvSpPr/>
            <p:nvPr/>
          </p:nvSpPr>
          <p:spPr>
            <a:xfrm>
              <a:off x="3860800" y="2426856"/>
              <a:ext cx="914400" cy="352552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375400" y="4012538"/>
            <a:ext cx="635000" cy="690371"/>
            <a:chOff x="3860800" y="2426856"/>
            <a:chExt cx="914400" cy="994134"/>
          </a:xfrm>
        </p:grpSpPr>
        <p:sp>
          <p:nvSpPr>
            <p:cNvPr id="18" name="Can 17"/>
            <p:cNvSpPr/>
            <p:nvPr/>
          </p:nvSpPr>
          <p:spPr>
            <a:xfrm>
              <a:off x="3860800" y="3068438"/>
              <a:ext cx="914400" cy="352552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an 15"/>
            <p:cNvSpPr/>
            <p:nvPr/>
          </p:nvSpPr>
          <p:spPr>
            <a:xfrm>
              <a:off x="3860800" y="2744356"/>
              <a:ext cx="914400" cy="352552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an 16"/>
            <p:cNvSpPr/>
            <p:nvPr/>
          </p:nvSpPr>
          <p:spPr>
            <a:xfrm>
              <a:off x="3860800" y="2426856"/>
              <a:ext cx="914400" cy="352552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061200" y="4014838"/>
            <a:ext cx="635000" cy="690371"/>
            <a:chOff x="3860800" y="2426856"/>
            <a:chExt cx="914400" cy="994134"/>
          </a:xfrm>
        </p:grpSpPr>
        <p:sp>
          <p:nvSpPr>
            <p:cNvPr id="24" name="Can 23"/>
            <p:cNvSpPr/>
            <p:nvPr/>
          </p:nvSpPr>
          <p:spPr>
            <a:xfrm>
              <a:off x="3860800" y="3068438"/>
              <a:ext cx="914400" cy="352552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an 24"/>
            <p:cNvSpPr/>
            <p:nvPr/>
          </p:nvSpPr>
          <p:spPr>
            <a:xfrm>
              <a:off x="3860800" y="2744356"/>
              <a:ext cx="914400" cy="352552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an 25"/>
            <p:cNvSpPr/>
            <p:nvPr/>
          </p:nvSpPr>
          <p:spPr>
            <a:xfrm>
              <a:off x="3860800" y="2426856"/>
              <a:ext cx="914400" cy="352552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533639" y="5225534"/>
            <a:ext cx="266652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/>
              <a:t>Applications, Interactions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126345" y="5180568"/>
            <a:ext cx="225565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/>
              <a:t>Warehouse, Analytics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953952" y="2971800"/>
            <a:ext cx="0" cy="800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2775951" y="2971800"/>
            <a:ext cx="0" cy="800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324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401113354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0631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Operational: MongoDB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98208732"/>
              </p:ext>
            </p:extLst>
          </p:nvPr>
        </p:nvGraphicFramePr>
        <p:xfrm>
          <a:off x="457200" y="1424302"/>
          <a:ext cx="4425696" cy="4518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1956885"/>
              </p:ext>
            </p:extLst>
          </p:nvPr>
        </p:nvGraphicFramePr>
        <p:xfrm>
          <a:off x="4261104" y="1424301"/>
          <a:ext cx="4425696" cy="4518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1278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Analytical: Hadoop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85514081"/>
              </p:ext>
            </p:extLst>
          </p:nvPr>
        </p:nvGraphicFramePr>
        <p:xfrm>
          <a:off x="457200" y="1424302"/>
          <a:ext cx="4425696" cy="4518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139775"/>
              </p:ext>
            </p:extLst>
          </p:nvPr>
        </p:nvGraphicFramePr>
        <p:xfrm>
          <a:off x="4261104" y="1424301"/>
          <a:ext cx="4425696" cy="4518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34026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rved Left Arrow 8"/>
          <p:cNvSpPr/>
          <p:nvPr/>
        </p:nvSpPr>
        <p:spPr>
          <a:xfrm>
            <a:off x="457200" y="1758253"/>
            <a:ext cx="8200406" cy="4021189"/>
          </a:xfrm>
          <a:prstGeom prst="curvedLeftArrow">
            <a:avLst>
              <a:gd name="adj1" fmla="val 25000"/>
              <a:gd name="adj2" fmla="val 28496"/>
              <a:gd name="adj3" fmla="val 25000"/>
            </a:avLst>
          </a:prstGeom>
          <a:solidFill>
            <a:srgbClr val="A3A3A3">
              <a:alpha val="4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Operational vs. Analytical: Lifecycle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52351549"/>
              </p:ext>
            </p:extLst>
          </p:nvPr>
        </p:nvGraphicFramePr>
        <p:xfrm>
          <a:off x="457200" y="1424302"/>
          <a:ext cx="4425696" cy="4518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41933761"/>
              </p:ext>
            </p:extLst>
          </p:nvPr>
        </p:nvGraphicFramePr>
        <p:xfrm>
          <a:off x="4261104" y="1424301"/>
          <a:ext cx="4425696" cy="4518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5414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24488667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Commerce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55386" y="2734034"/>
            <a:ext cx="789099" cy="970176"/>
            <a:chOff x="1886442" y="3441700"/>
            <a:chExt cx="789099" cy="970176"/>
          </a:xfrm>
        </p:grpSpPr>
        <p:sp>
          <p:nvSpPr>
            <p:cNvPr id="7" name="Magnetic Disk 6"/>
            <p:cNvSpPr/>
            <p:nvPr/>
          </p:nvSpPr>
          <p:spPr>
            <a:xfrm>
              <a:off x="1886442" y="3441700"/>
              <a:ext cx="789099" cy="970176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15" t="3284" r="29026" b="2780"/>
            <a:stretch/>
          </p:blipFill>
          <p:spPr bwMode="auto">
            <a:xfrm>
              <a:off x="2148843" y="3791183"/>
              <a:ext cx="283321" cy="605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" name="Picture 10" descr="MongoDB_Logo_FullColor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22" y="1894207"/>
            <a:ext cx="1786758" cy="508000"/>
          </a:xfrm>
          <a:prstGeom prst="rect">
            <a:avLst/>
          </a:prstGeom>
        </p:spPr>
      </p:pic>
      <p:pic>
        <p:nvPicPr>
          <p:cNvPr id="12" name="Picture 11" descr="hadoop.jpg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46" b="14911"/>
          <a:stretch/>
        </p:blipFill>
        <p:spPr>
          <a:xfrm>
            <a:off x="6731698" y="1819376"/>
            <a:ext cx="1786758" cy="524325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5456370" y="2718757"/>
            <a:ext cx="914400" cy="970176"/>
            <a:chOff x="6066203" y="3441701"/>
            <a:chExt cx="914400" cy="970176"/>
          </a:xfrm>
        </p:grpSpPr>
        <p:sp>
          <p:nvSpPr>
            <p:cNvPr id="8" name="Rounded Rectangle 7"/>
            <p:cNvSpPr/>
            <p:nvPr/>
          </p:nvSpPr>
          <p:spPr>
            <a:xfrm>
              <a:off x="6066203" y="3441701"/>
              <a:ext cx="914400" cy="97017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 descr="hadoop-elephant.png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7153" y="3634128"/>
              <a:ext cx="858050" cy="612648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1684419" y="2734034"/>
            <a:ext cx="789099" cy="970176"/>
            <a:chOff x="1886442" y="3441700"/>
            <a:chExt cx="789099" cy="970176"/>
          </a:xfrm>
        </p:grpSpPr>
        <p:sp>
          <p:nvSpPr>
            <p:cNvPr id="17" name="Magnetic Disk 16"/>
            <p:cNvSpPr/>
            <p:nvPr/>
          </p:nvSpPr>
          <p:spPr>
            <a:xfrm>
              <a:off x="1886442" y="3441700"/>
              <a:ext cx="789099" cy="970176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15" t="3284" r="29026" b="2780"/>
            <a:stretch/>
          </p:blipFill>
          <p:spPr bwMode="auto">
            <a:xfrm>
              <a:off x="2148843" y="3791183"/>
              <a:ext cx="283321" cy="605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2613452" y="2734034"/>
            <a:ext cx="789099" cy="970176"/>
            <a:chOff x="1886442" y="3441700"/>
            <a:chExt cx="789099" cy="970176"/>
          </a:xfrm>
        </p:grpSpPr>
        <p:sp>
          <p:nvSpPr>
            <p:cNvPr id="20" name="Magnetic Disk 19"/>
            <p:cNvSpPr/>
            <p:nvPr/>
          </p:nvSpPr>
          <p:spPr>
            <a:xfrm>
              <a:off x="1886442" y="3441700"/>
              <a:ext cx="789099" cy="970176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15" t="3284" r="29026" b="2780"/>
            <a:stretch/>
          </p:blipFill>
          <p:spPr bwMode="auto">
            <a:xfrm>
              <a:off x="2148843" y="3791183"/>
              <a:ext cx="283321" cy="605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6523170" y="2718757"/>
            <a:ext cx="914400" cy="970176"/>
            <a:chOff x="6066203" y="3441701"/>
            <a:chExt cx="914400" cy="970176"/>
          </a:xfrm>
        </p:grpSpPr>
        <p:sp>
          <p:nvSpPr>
            <p:cNvPr id="23" name="Rounded Rectangle 22"/>
            <p:cNvSpPr/>
            <p:nvPr/>
          </p:nvSpPr>
          <p:spPr>
            <a:xfrm>
              <a:off x="6066203" y="3441701"/>
              <a:ext cx="914400" cy="97017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 descr="hadoop-elephant.png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7153" y="3634128"/>
              <a:ext cx="858050" cy="612648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7589970" y="2718757"/>
            <a:ext cx="914400" cy="970176"/>
            <a:chOff x="6066203" y="3441701"/>
            <a:chExt cx="914400" cy="970176"/>
          </a:xfrm>
        </p:grpSpPr>
        <p:sp>
          <p:nvSpPr>
            <p:cNvPr id="26" name="Rounded Rectangle 25"/>
            <p:cNvSpPr/>
            <p:nvPr/>
          </p:nvSpPr>
          <p:spPr>
            <a:xfrm>
              <a:off x="6066203" y="3441701"/>
              <a:ext cx="914400" cy="97017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 descr="hadoop-elephant.png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7153" y="3634128"/>
              <a:ext cx="858050" cy="612648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434934" y="1814959"/>
            <a:ext cx="1404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>
                <a:solidFill>
                  <a:schemeClr val="tx2"/>
                </a:solidFill>
              </a:rPr>
              <a:t>Applications</a:t>
            </a:r>
          </a:p>
          <a:p>
            <a:pPr algn="r"/>
            <a:r>
              <a:rPr lang="en-US" b="1">
                <a:solidFill>
                  <a:schemeClr val="tx2"/>
                </a:solidFill>
              </a:rPr>
              <a:t>powered by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92870" y="175587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>
                <a:solidFill>
                  <a:schemeClr val="tx2"/>
                </a:solidFill>
              </a:rPr>
              <a:t>Analysis</a:t>
            </a:r>
          </a:p>
          <a:p>
            <a:pPr algn="r"/>
            <a:r>
              <a:rPr lang="en-US" b="1">
                <a:solidFill>
                  <a:schemeClr val="tx2"/>
                </a:solidFill>
              </a:rPr>
              <a:t>powered by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6314" y="3949700"/>
            <a:ext cx="28264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>
                    <a:lumMod val="25000"/>
                  </a:schemeClr>
                </a:solidFill>
              </a:rPr>
              <a:t>Products &amp; Inventory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>
                    <a:lumMod val="25000"/>
                  </a:schemeClr>
                </a:solidFill>
              </a:rPr>
              <a:t>Recommended products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>
                    <a:lumMod val="25000"/>
                  </a:schemeClr>
                </a:solidFill>
              </a:rPr>
              <a:t>Customer profile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>
                    <a:lumMod val="25000"/>
                  </a:schemeClr>
                </a:solidFill>
              </a:rPr>
              <a:t>Session management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92870" y="3962400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>
                    <a:lumMod val="25000"/>
                  </a:schemeClr>
                </a:solidFill>
              </a:rPr>
              <a:t>Elastic pricing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>
                    <a:lumMod val="25000"/>
                  </a:schemeClr>
                </a:solidFill>
              </a:rPr>
              <a:t>Recommendation models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>
                    <a:lumMod val="25000"/>
                  </a:schemeClr>
                </a:solidFill>
              </a:rPr>
              <a:t>Predictive analytics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>
                    <a:lumMod val="25000"/>
                  </a:schemeClr>
                </a:solidFill>
              </a:rPr>
              <a:t>Clickstream history</a:t>
            </a:r>
          </a:p>
        </p:txBody>
      </p:sp>
      <p:sp>
        <p:nvSpPr>
          <p:cNvPr id="33" name="Left-Right Arrow 32"/>
          <p:cNvSpPr/>
          <p:nvPr/>
        </p:nvSpPr>
        <p:spPr>
          <a:xfrm>
            <a:off x="3643851" y="2784970"/>
            <a:ext cx="1581610" cy="957805"/>
          </a:xfrm>
          <a:prstGeom prst="leftRightArrow">
            <a:avLst>
              <a:gd name="adj1" fmla="val 58503"/>
              <a:gd name="adj2" fmla="val 36897"/>
            </a:avLst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2000"/>
                </a:schemeClr>
              </a:gs>
              <a:gs pos="35000">
                <a:schemeClr val="dk1">
                  <a:tint val="37000"/>
                  <a:satMod val="300000"/>
                  <a:alpha val="52000"/>
                </a:schemeClr>
              </a:gs>
              <a:gs pos="100000">
                <a:schemeClr val="dk1">
                  <a:tint val="15000"/>
                  <a:satMod val="350000"/>
                  <a:alpha val="52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2">
                    <a:lumMod val="50000"/>
                  </a:schemeClr>
                </a:solidFill>
              </a:rPr>
              <a:t>MongoDB Connector for Hadoop</a:t>
            </a:r>
          </a:p>
        </p:txBody>
      </p:sp>
    </p:spTree>
    <p:extLst>
      <p:ext uri="{BB962C8B-B14F-4D97-AF65-F5344CB8AC3E}">
        <p14:creationId xmlns:p14="http://schemas.microsoft.com/office/powerpoint/2010/main" val="1628878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Insurance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55386" y="2734034"/>
            <a:ext cx="789099" cy="970176"/>
            <a:chOff x="1886442" y="3441700"/>
            <a:chExt cx="789099" cy="970176"/>
          </a:xfrm>
        </p:grpSpPr>
        <p:sp>
          <p:nvSpPr>
            <p:cNvPr id="7" name="Magnetic Disk 6"/>
            <p:cNvSpPr/>
            <p:nvPr/>
          </p:nvSpPr>
          <p:spPr>
            <a:xfrm>
              <a:off x="1886442" y="3441700"/>
              <a:ext cx="789099" cy="970176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15" t="3284" r="29026" b="2780"/>
            <a:stretch/>
          </p:blipFill>
          <p:spPr bwMode="auto">
            <a:xfrm>
              <a:off x="2148843" y="3791183"/>
              <a:ext cx="283321" cy="605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" name="Picture 10" descr="MongoDB_Logo_FullColor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22" y="1894207"/>
            <a:ext cx="1786758" cy="508000"/>
          </a:xfrm>
          <a:prstGeom prst="rect">
            <a:avLst/>
          </a:prstGeom>
        </p:spPr>
      </p:pic>
      <p:pic>
        <p:nvPicPr>
          <p:cNvPr id="12" name="Picture 11" descr="hadoop.jpg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46" b="14911"/>
          <a:stretch/>
        </p:blipFill>
        <p:spPr>
          <a:xfrm>
            <a:off x="6731698" y="1819376"/>
            <a:ext cx="1786758" cy="524325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5456370" y="2718757"/>
            <a:ext cx="914400" cy="970176"/>
            <a:chOff x="6066203" y="3441701"/>
            <a:chExt cx="914400" cy="970176"/>
          </a:xfrm>
        </p:grpSpPr>
        <p:sp>
          <p:nvSpPr>
            <p:cNvPr id="8" name="Rounded Rectangle 7"/>
            <p:cNvSpPr/>
            <p:nvPr/>
          </p:nvSpPr>
          <p:spPr>
            <a:xfrm>
              <a:off x="6066203" y="3441701"/>
              <a:ext cx="914400" cy="97017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 descr="hadoop-elephant.png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7153" y="3634128"/>
              <a:ext cx="858050" cy="612648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1684419" y="2734034"/>
            <a:ext cx="789099" cy="970176"/>
            <a:chOff x="1886442" y="3441700"/>
            <a:chExt cx="789099" cy="970176"/>
          </a:xfrm>
        </p:grpSpPr>
        <p:sp>
          <p:nvSpPr>
            <p:cNvPr id="17" name="Magnetic Disk 16"/>
            <p:cNvSpPr/>
            <p:nvPr/>
          </p:nvSpPr>
          <p:spPr>
            <a:xfrm>
              <a:off x="1886442" y="3441700"/>
              <a:ext cx="789099" cy="970176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15" t="3284" r="29026" b="2780"/>
            <a:stretch/>
          </p:blipFill>
          <p:spPr bwMode="auto">
            <a:xfrm>
              <a:off x="2148843" y="3791183"/>
              <a:ext cx="283321" cy="605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2613452" y="2734034"/>
            <a:ext cx="789099" cy="970176"/>
            <a:chOff x="1886442" y="3441700"/>
            <a:chExt cx="789099" cy="970176"/>
          </a:xfrm>
        </p:grpSpPr>
        <p:sp>
          <p:nvSpPr>
            <p:cNvPr id="20" name="Magnetic Disk 19"/>
            <p:cNvSpPr/>
            <p:nvPr/>
          </p:nvSpPr>
          <p:spPr>
            <a:xfrm>
              <a:off x="1886442" y="3441700"/>
              <a:ext cx="789099" cy="970176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15" t="3284" r="29026" b="2780"/>
            <a:stretch/>
          </p:blipFill>
          <p:spPr bwMode="auto">
            <a:xfrm>
              <a:off x="2148843" y="3791183"/>
              <a:ext cx="283321" cy="605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6523170" y="2718757"/>
            <a:ext cx="914400" cy="970176"/>
            <a:chOff x="6066203" y="3441701"/>
            <a:chExt cx="914400" cy="970176"/>
          </a:xfrm>
        </p:grpSpPr>
        <p:sp>
          <p:nvSpPr>
            <p:cNvPr id="23" name="Rounded Rectangle 22"/>
            <p:cNvSpPr/>
            <p:nvPr/>
          </p:nvSpPr>
          <p:spPr>
            <a:xfrm>
              <a:off x="6066203" y="3441701"/>
              <a:ext cx="914400" cy="97017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 descr="hadoop-elephant.png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7153" y="3634128"/>
              <a:ext cx="858050" cy="612648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7589970" y="2718757"/>
            <a:ext cx="914400" cy="970176"/>
            <a:chOff x="6066203" y="3441701"/>
            <a:chExt cx="914400" cy="970176"/>
          </a:xfrm>
        </p:grpSpPr>
        <p:sp>
          <p:nvSpPr>
            <p:cNvPr id="26" name="Rounded Rectangle 25"/>
            <p:cNvSpPr/>
            <p:nvPr/>
          </p:nvSpPr>
          <p:spPr>
            <a:xfrm>
              <a:off x="6066203" y="3441701"/>
              <a:ext cx="914400" cy="97017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 descr="hadoop-elephant.png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7153" y="3634128"/>
              <a:ext cx="858050" cy="612648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434934" y="1814959"/>
            <a:ext cx="1404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>
                <a:solidFill>
                  <a:schemeClr val="tx2"/>
                </a:solidFill>
              </a:rPr>
              <a:t>Applications</a:t>
            </a:r>
          </a:p>
          <a:p>
            <a:pPr algn="r"/>
            <a:r>
              <a:rPr lang="en-US" b="1">
                <a:solidFill>
                  <a:schemeClr val="tx2"/>
                </a:solidFill>
              </a:rPr>
              <a:t>powered by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92870" y="175587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>
                <a:solidFill>
                  <a:schemeClr val="tx2"/>
                </a:solidFill>
              </a:rPr>
              <a:t>Analysis</a:t>
            </a:r>
          </a:p>
          <a:p>
            <a:pPr algn="r"/>
            <a:r>
              <a:rPr lang="en-US" b="1">
                <a:solidFill>
                  <a:schemeClr val="tx2"/>
                </a:solidFill>
              </a:rPr>
              <a:t>powered by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6314" y="3949700"/>
            <a:ext cx="2223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>
                    <a:lumMod val="25000"/>
                  </a:schemeClr>
                </a:solidFill>
              </a:rPr>
              <a:t>Customer profiles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>
                    <a:lumMod val="25000"/>
                  </a:schemeClr>
                </a:solidFill>
              </a:rPr>
              <a:t>Insurance policies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>
                    <a:lumMod val="25000"/>
                  </a:schemeClr>
                </a:solidFill>
              </a:rPr>
              <a:t>Session data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>
                    <a:lumMod val="25000"/>
                  </a:schemeClr>
                </a:solidFill>
              </a:rPr>
              <a:t>Call center data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92870" y="3962400"/>
            <a:ext cx="29161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>
                    <a:lumMod val="25000"/>
                  </a:schemeClr>
                </a:solidFill>
              </a:rPr>
              <a:t>Customer action analysis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>
                    <a:lumMod val="25000"/>
                  </a:schemeClr>
                </a:solidFill>
              </a:rPr>
              <a:t>Churn analysis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>
                    <a:lumMod val="25000"/>
                  </a:schemeClr>
                </a:solidFill>
              </a:rPr>
              <a:t>Churn prediction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>
                    <a:lumMod val="25000"/>
                  </a:schemeClr>
                </a:solidFill>
              </a:rPr>
              <a:t>Policy rates</a:t>
            </a:r>
          </a:p>
        </p:txBody>
      </p:sp>
      <p:sp>
        <p:nvSpPr>
          <p:cNvPr id="33" name="Left-Right Arrow 32"/>
          <p:cNvSpPr/>
          <p:nvPr/>
        </p:nvSpPr>
        <p:spPr>
          <a:xfrm>
            <a:off x="3643851" y="2784970"/>
            <a:ext cx="1581610" cy="957805"/>
          </a:xfrm>
          <a:prstGeom prst="leftRightArrow">
            <a:avLst>
              <a:gd name="adj1" fmla="val 58503"/>
              <a:gd name="adj2" fmla="val 36897"/>
            </a:avLst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2000"/>
                </a:schemeClr>
              </a:gs>
              <a:gs pos="35000">
                <a:schemeClr val="dk1">
                  <a:tint val="37000"/>
                  <a:satMod val="300000"/>
                  <a:alpha val="52000"/>
                </a:schemeClr>
              </a:gs>
              <a:gs pos="100000">
                <a:schemeClr val="dk1">
                  <a:tint val="15000"/>
                  <a:satMod val="350000"/>
                  <a:alpha val="52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2">
                    <a:lumMod val="50000"/>
                  </a:schemeClr>
                </a:solidFill>
              </a:rPr>
              <a:t>MongoDB Connector for Hadoop</a:t>
            </a:r>
          </a:p>
        </p:txBody>
      </p:sp>
    </p:spTree>
    <p:extLst>
      <p:ext uri="{BB962C8B-B14F-4D97-AF65-F5344CB8AC3E}">
        <p14:creationId xmlns:p14="http://schemas.microsoft.com/office/powerpoint/2010/main" val="2693046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Fraud Detection</a:t>
            </a:r>
          </a:p>
        </p:txBody>
      </p:sp>
      <p:sp>
        <p:nvSpPr>
          <p:cNvPr id="10" name="Flowchart: Data 4"/>
          <p:cNvSpPr/>
          <p:nvPr/>
        </p:nvSpPr>
        <p:spPr>
          <a:xfrm>
            <a:off x="969810" y="1320488"/>
            <a:ext cx="2176051" cy="638628"/>
          </a:xfrm>
          <a:prstGeom prst="flowChartInputOutpu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Payments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Content Placeholder 1"/>
          <p:cNvSpPr txBox="1">
            <a:spLocks/>
          </p:cNvSpPr>
          <p:nvPr/>
        </p:nvSpPr>
        <p:spPr bwMode="auto">
          <a:xfrm>
            <a:off x="6126137" y="2896274"/>
            <a:ext cx="2112689" cy="735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marL="231775" lvl="0" indent="-231775" eaLnBrk="1" fontAlgn="b" hangingPunct="1">
              <a:buFont typeface="Arial"/>
              <a:buChar char="•"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Segoe Semibold" charset="0"/>
              </a:defRPr>
            </a:lvl1pPr>
            <a:lvl2pPr marL="742950" indent="-285750" eaLnBrk="0" hangingPunct="0">
              <a:defRPr sz="2400"/>
            </a:lvl2pPr>
            <a:lvl3pPr marL="1143000" indent="-228600" eaLnBrk="0" hangingPunct="0">
              <a:defRPr sz="2400"/>
            </a:lvl3pPr>
            <a:lvl4pPr marL="1600200" indent="-228600" eaLnBrk="0" hangingPunct="0">
              <a:defRPr sz="2400"/>
            </a:lvl4pPr>
            <a:lvl5pPr marL="2057400" indent="-228600" eaLnBrk="0" hangingPunct="0">
              <a:defRPr sz="2400"/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pPr marL="0" indent="0" algn="ctr">
              <a:buNone/>
            </a:pPr>
            <a:r>
              <a:rPr lang="en-US" sz="1400" dirty="0" smtClean="0">
                <a:solidFill>
                  <a:srgbClr val="157FF4"/>
                </a:solidFill>
                <a:latin typeface="+mn-lt"/>
              </a:rPr>
              <a:t>Fraud modeling</a:t>
            </a:r>
          </a:p>
          <a:p>
            <a:pPr marL="0" indent="0" algn="ctr">
              <a:buNone/>
            </a:pPr>
            <a:endParaRPr lang="en-US" sz="1400" dirty="0">
              <a:solidFill>
                <a:srgbClr val="157FF4"/>
              </a:solidFill>
              <a:latin typeface="+mn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249766" y="2432202"/>
            <a:ext cx="2476775" cy="225705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18724521" flipH="1">
            <a:off x="4423386" y="3496084"/>
            <a:ext cx="1684019" cy="23050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Flowchart: Data 70"/>
          <p:cNvSpPr/>
          <p:nvPr/>
        </p:nvSpPr>
        <p:spPr>
          <a:xfrm>
            <a:off x="6138836" y="1389758"/>
            <a:ext cx="2358612" cy="638628"/>
          </a:xfrm>
          <a:prstGeom prst="flowChartInputOutpu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Nightly Analysis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Content Placeholder 1"/>
          <p:cNvSpPr txBox="1">
            <a:spLocks/>
          </p:cNvSpPr>
          <p:nvPr/>
        </p:nvSpPr>
        <p:spPr bwMode="auto">
          <a:xfrm>
            <a:off x="3543950" y="2909110"/>
            <a:ext cx="1997871" cy="350837"/>
          </a:xfrm>
          <a:prstGeom prst="rect">
            <a:avLst/>
          </a:prstGeom>
          <a:noFill/>
          <a:ln>
            <a:noFill/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200"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5A9633"/>
                </a:solidFill>
              </a:rPr>
              <a:t>MongoDB Connector for Hadoop</a:t>
            </a:r>
          </a:p>
        </p:txBody>
      </p:sp>
      <p:sp>
        <p:nvSpPr>
          <p:cNvPr id="25" name="Flowchart: Data 4"/>
          <p:cNvSpPr/>
          <p:nvPr/>
        </p:nvSpPr>
        <p:spPr>
          <a:xfrm>
            <a:off x="3295564" y="4428507"/>
            <a:ext cx="2073072" cy="638628"/>
          </a:xfrm>
          <a:prstGeom prst="flowChartInputOutpu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Results Cache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Content Placeholder 1"/>
          <p:cNvSpPr txBox="1">
            <a:spLocks/>
          </p:cNvSpPr>
          <p:nvPr/>
        </p:nvSpPr>
        <p:spPr bwMode="auto">
          <a:xfrm>
            <a:off x="919010" y="2820276"/>
            <a:ext cx="1991071" cy="735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marL="231775" lvl="0" indent="-231775" eaLnBrk="1" fontAlgn="b" hangingPunct="1">
              <a:buFont typeface="Arial"/>
              <a:buChar char="•"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Segoe Semibold" charset="0"/>
              </a:defRPr>
            </a:lvl1pPr>
            <a:lvl2pPr marL="742950" indent="-285750" eaLnBrk="0" hangingPunct="0">
              <a:defRPr sz="2400"/>
            </a:lvl2pPr>
            <a:lvl3pPr marL="1143000" indent="-228600" eaLnBrk="0" hangingPunct="0">
              <a:defRPr sz="2400"/>
            </a:lvl3pPr>
            <a:lvl4pPr marL="1600200" indent="-228600" eaLnBrk="0" hangingPunct="0">
              <a:defRPr sz="2400"/>
            </a:lvl4pPr>
            <a:lvl5pPr marL="2057400" indent="-228600" eaLnBrk="0" hangingPunct="0">
              <a:defRPr sz="2400"/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pPr marL="0" indent="0" algn="ctr">
              <a:buNone/>
            </a:pPr>
            <a:r>
              <a:rPr lang="en-US" sz="1400" dirty="0" smtClean="0">
                <a:solidFill>
                  <a:schemeClr val="accent1"/>
                </a:solidFill>
                <a:latin typeface="+mn-lt"/>
              </a:rPr>
              <a:t>Online payments processing</a:t>
            </a:r>
          </a:p>
          <a:p>
            <a:pPr marL="0" indent="0" algn="ctr">
              <a:buNone/>
            </a:pPr>
            <a:endParaRPr lang="en-US" sz="1400" dirty="0">
              <a:latin typeface="+mn-lt"/>
            </a:endParaRPr>
          </a:p>
        </p:txBody>
      </p:sp>
      <p:sp>
        <p:nvSpPr>
          <p:cNvPr id="36" name="Cloud 35"/>
          <p:cNvSpPr/>
          <p:nvPr/>
        </p:nvSpPr>
        <p:spPr>
          <a:xfrm>
            <a:off x="5923136" y="4248740"/>
            <a:ext cx="2216727" cy="1096818"/>
          </a:xfrm>
          <a:prstGeom prst="cloud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/>
          <a:lstStyle/>
          <a:p>
            <a:pPr fontAlgn="b"/>
            <a:endParaRPr lang="en-US" sz="1600" dirty="0" smtClean="0">
              <a:solidFill>
                <a:schemeClr val="bg2">
                  <a:lumMod val="50000"/>
                </a:schemeClr>
              </a:solidFill>
              <a:ea typeface="ＭＳ Ｐゴシック" charset="0"/>
              <a:cs typeface="MS PGothic" charset="0"/>
            </a:endParaRPr>
          </a:p>
          <a:p>
            <a:pPr algn="ctr" fontAlgn="b"/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ea typeface="ＭＳ Ｐゴシック" charset="0"/>
                <a:cs typeface="MS PGothic" charset="0"/>
              </a:rPr>
              <a:t>3rd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ea typeface="ＭＳ Ｐゴシック" charset="0"/>
                <a:cs typeface="MS PGothic" charset="0"/>
              </a:rPr>
              <a:t>Party Data Sources</a:t>
            </a:r>
          </a:p>
        </p:txBody>
      </p:sp>
      <p:sp>
        <p:nvSpPr>
          <p:cNvPr id="37" name="Flowchart: Data 4"/>
          <p:cNvSpPr/>
          <p:nvPr/>
        </p:nvSpPr>
        <p:spPr>
          <a:xfrm>
            <a:off x="773541" y="4428507"/>
            <a:ext cx="2116243" cy="638628"/>
          </a:xfrm>
          <a:prstGeom prst="flowChartInputOutpu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Fraud Detection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Bent Arrow 37"/>
          <p:cNvSpPr/>
          <p:nvPr/>
        </p:nvSpPr>
        <p:spPr>
          <a:xfrm flipV="1">
            <a:off x="1650188" y="5158304"/>
            <a:ext cx="1534866" cy="510513"/>
          </a:xfrm>
          <a:prstGeom prst="bentArrow">
            <a:avLst>
              <a:gd name="adj1" fmla="val 18877"/>
              <a:gd name="adj2" fmla="val 25980"/>
              <a:gd name="adj3" fmla="val 25000"/>
              <a:gd name="adj4" fmla="val 43750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U-Turn Arrow 38"/>
          <p:cNvSpPr/>
          <p:nvPr/>
        </p:nvSpPr>
        <p:spPr>
          <a:xfrm rot="16200000">
            <a:off x="-489165" y="3424749"/>
            <a:ext cx="2370706" cy="385612"/>
          </a:xfrm>
          <a:prstGeom prst="uturnArrow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U-Turn Arrow 39"/>
          <p:cNvSpPr/>
          <p:nvPr/>
        </p:nvSpPr>
        <p:spPr>
          <a:xfrm rot="16200000" flipV="1">
            <a:off x="7336704" y="3469843"/>
            <a:ext cx="2262908" cy="403219"/>
          </a:xfrm>
          <a:prstGeom prst="uturnArrow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Content Placeholder 1"/>
          <p:cNvSpPr txBox="1">
            <a:spLocks/>
          </p:cNvSpPr>
          <p:nvPr/>
        </p:nvSpPr>
        <p:spPr bwMode="auto">
          <a:xfrm>
            <a:off x="511029" y="3547066"/>
            <a:ext cx="714361" cy="350837"/>
          </a:xfrm>
          <a:prstGeom prst="rect">
            <a:avLst/>
          </a:prstGeom>
          <a:noFill/>
          <a:ln>
            <a:noFill/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200"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query</a:t>
            </a:r>
            <a:b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only</a:t>
            </a:r>
            <a:endParaRPr 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016815" y="2110784"/>
            <a:ext cx="1754004" cy="642836"/>
            <a:chOff x="755386" y="2734034"/>
            <a:chExt cx="2647165" cy="970176"/>
          </a:xfrm>
        </p:grpSpPr>
        <p:grpSp>
          <p:nvGrpSpPr>
            <p:cNvPr id="43" name="Group 42"/>
            <p:cNvGrpSpPr/>
            <p:nvPr/>
          </p:nvGrpSpPr>
          <p:grpSpPr>
            <a:xfrm>
              <a:off x="755386" y="2734034"/>
              <a:ext cx="789099" cy="970176"/>
              <a:chOff x="1886442" y="3441700"/>
              <a:chExt cx="789099" cy="970176"/>
            </a:xfrm>
          </p:grpSpPr>
          <p:sp>
            <p:nvSpPr>
              <p:cNvPr id="44" name="Magnetic Disk 43"/>
              <p:cNvSpPr/>
              <p:nvPr/>
            </p:nvSpPr>
            <p:spPr>
              <a:xfrm>
                <a:off x="1886442" y="3441700"/>
                <a:ext cx="789099" cy="970176"/>
              </a:xfrm>
              <a:prstGeom prst="flowChartMagneticDisk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015" t="3284" r="29026" b="2780"/>
              <a:stretch/>
            </p:blipFill>
            <p:spPr bwMode="auto">
              <a:xfrm>
                <a:off x="2148843" y="3791183"/>
                <a:ext cx="283321" cy="605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6" name="Group 45"/>
            <p:cNvGrpSpPr/>
            <p:nvPr/>
          </p:nvGrpSpPr>
          <p:grpSpPr>
            <a:xfrm>
              <a:off x="1684419" y="2734034"/>
              <a:ext cx="789099" cy="970176"/>
              <a:chOff x="1886442" y="3441700"/>
              <a:chExt cx="789099" cy="970176"/>
            </a:xfrm>
          </p:grpSpPr>
          <p:sp>
            <p:nvSpPr>
              <p:cNvPr id="47" name="Magnetic Disk 46"/>
              <p:cNvSpPr/>
              <p:nvPr/>
            </p:nvSpPr>
            <p:spPr>
              <a:xfrm>
                <a:off x="1886442" y="3441700"/>
                <a:ext cx="789099" cy="970176"/>
              </a:xfrm>
              <a:prstGeom prst="flowChartMagneticDisk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8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015" t="3284" r="29026" b="2780"/>
              <a:stretch/>
            </p:blipFill>
            <p:spPr bwMode="auto">
              <a:xfrm>
                <a:off x="2148843" y="3791183"/>
                <a:ext cx="283321" cy="605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9" name="Group 48"/>
            <p:cNvGrpSpPr/>
            <p:nvPr/>
          </p:nvGrpSpPr>
          <p:grpSpPr>
            <a:xfrm>
              <a:off x="2613452" y="2734034"/>
              <a:ext cx="789099" cy="970176"/>
              <a:chOff x="1886442" y="3441700"/>
              <a:chExt cx="789099" cy="970176"/>
            </a:xfrm>
          </p:grpSpPr>
          <p:sp>
            <p:nvSpPr>
              <p:cNvPr id="50" name="Magnetic Disk 49"/>
              <p:cNvSpPr/>
              <p:nvPr/>
            </p:nvSpPr>
            <p:spPr>
              <a:xfrm>
                <a:off x="1886442" y="3441700"/>
                <a:ext cx="789099" cy="970176"/>
              </a:xfrm>
              <a:prstGeom prst="flowChartMagneticDisk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1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015" t="3284" r="29026" b="2780"/>
              <a:stretch/>
            </p:blipFill>
            <p:spPr bwMode="auto">
              <a:xfrm>
                <a:off x="2148843" y="3791183"/>
                <a:ext cx="283321" cy="605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62" name="Group 61"/>
          <p:cNvGrpSpPr/>
          <p:nvPr/>
        </p:nvGrpSpPr>
        <p:grpSpPr>
          <a:xfrm>
            <a:off x="3384464" y="5171981"/>
            <a:ext cx="1754004" cy="642836"/>
            <a:chOff x="755386" y="2734034"/>
            <a:chExt cx="2647165" cy="970176"/>
          </a:xfrm>
        </p:grpSpPr>
        <p:grpSp>
          <p:nvGrpSpPr>
            <p:cNvPr id="63" name="Group 62"/>
            <p:cNvGrpSpPr/>
            <p:nvPr/>
          </p:nvGrpSpPr>
          <p:grpSpPr>
            <a:xfrm>
              <a:off x="755386" y="2734034"/>
              <a:ext cx="789099" cy="970176"/>
              <a:chOff x="1886442" y="3441700"/>
              <a:chExt cx="789099" cy="970176"/>
            </a:xfrm>
          </p:grpSpPr>
          <p:sp>
            <p:nvSpPr>
              <p:cNvPr id="70" name="Magnetic Disk 69"/>
              <p:cNvSpPr/>
              <p:nvPr/>
            </p:nvSpPr>
            <p:spPr>
              <a:xfrm>
                <a:off x="1886442" y="3441700"/>
                <a:ext cx="789099" cy="970176"/>
              </a:xfrm>
              <a:prstGeom prst="flowChartMagneticDisk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1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015" t="3284" r="29026" b="2780"/>
              <a:stretch/>
            </p:blipFill>
            <p:spPr bwMode="auto">
              <a:xfrm>
                <a:off x="2148843" y="3791183"/>
                <a:ext cx="283321" cy="605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4" name="Group 63"/>
            <p:cNvGrpSpPr/>
            <p:nvPr/>
          </p:nvGrpSpPr>
          <p:grpSpPr>
            <a:xfrm>
              <a:off x="1684419" y="2734034"/>
              <a:ext cx="789099" cy="970176"/>
              <a:chOff x="1886442" y="3441700"/>
              <a:chExt cx="789099" cy="970176"/>
            </a:xfrm>
          </p:grpSpPr>
          <p:sp>
            <p:nvSpPr>
              <p:cNvPr id="68" name="Magnetic Disk 67"/>
              <p:cNvSpPr/>
              <p:nvPr/>
            </p:nvSpPr>
            <p:spPr>
              <a:xfrm>
                <a:off x="1886442" y="3441700"/>
                <a:ext cx="789099" cy="970176"/>
              </a:xfrm>
              <a:prstGeom prst="flowChartMagneticDisk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9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015" t="3284" r="29026" b="2780"/>
              <a:stretch/>
            </p:blipFill>
            <p:spPr bwMode="auto">
              <a:xfrm>
                <a:off x="2148843" y="3791183"/>
                <a:ext cx="283321" cy="605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5" name="Group 64"/>
            <p:cNvGrpSpPr/>
            <p:nvPr/>
          </p:nvGrpSpPr>
          <p:grpSpPr>
            <a:xfrm>
              <a:off x="2613452" y="2734034"/>
              <a:ext cx="789099" cy="970176"/>
              <a:chOff x="1886442" y="3441700"/>
              <a:chExt cx="789099" cy="970176"/>
            </a:xfrm>
          </p:grpSpPr>
          <p:sp>
            <p:nvSpPr>
              <p:cNvPr id="66" name="Magnetic Disk 65"/>
              <p:cNvSpPr/>
              <p:nvPr/>
            </p:nvSpPr>
            <p:spPr>
              <a:xfrm>
                <a:off x="1886442" y="3441700"/>
                <a:ext cx="789099" cy="970176"/>
              </a:xfrm>
              <a:prstGeom prst="flowChartMagneticDisk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7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015" t="3284" r="29026" b="2780"/>
              <a:stretch/>
            </p:blipFill>
            <p:spPr bwMode="auto">
              <a:xfrm>
                <a:off x="2148843" y="3791183"/>
                <a:ext cx="283321" cy="605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72" name="Content Placeholder 1"/>
          <p:cNvSpPr txBox="1">
            <a:spLocks/>
          </p:cNvSpPr>
          <p:nvPr/>
        </p:nvSpPr>
        <p:spPr bwMode="auto">
          <a:xfrm>
            <a:off x="2064649" y="5616575"/>
            <a:ext cx="714361" cy="350837"/>
          </a:xfrm>
          <a:prstGeom prst="rect">
            <a:avLst/>
          </a:prstGeom>
          <a:noFill/>
          <a:ln>
            <a:noFill/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200"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query</a:t>
            </a:r>
            <a:b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only</a:t>
            </a:r>
            <a:endParaRPr 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6095719" y="2161801"/>
            <a:ext cx="2088830" cy="646585"/>
            <a:chOff x="5456370" y="2718757"/>
            <a:chExt cx="3048000" cy="970176"/>
          </a:xfrm>
        </p:grpSpPr>
        <p:grpSp>
          <p:nvGrpSpPr>
            <p:cNvPr id="73" name="Group 72"/>
            <p:cNvGrpSpPr/>
            <p:nvPr/>
          </p:nvGrpSpPr>
          <p:grpSpPr>
            <a:xfrm>
              <a:off x="5456370" y="2718757"/>
              <a:ext cx="914400" cy="970176"/>
              <a:chOff x="6066203" y="3441701"/>
              <a:chExt cx="914400" cy="970176"/>
            </a:xfrm>
          </p:grpSpPr>
          <p:sp>
            <p:nvSpPr>
              <p:cNvPr id="74" name="Rounded Rectangle 73"/>
              <p:cNvSpPr/>
              <p:nvPr/>
            </p:nvSpPr>
            <p:spPr>
              <a:xfrm>
                <a:off x="6066203" y="3441701"/>
                <a:ext cx="914400" cy="97017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5" name="Picture 74" descr="hadoop-elephant.png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7153" y="3634128"/>
                <a:ext cx="858050" cy="612648"/>
              </a:xfrm>
              <a:prstGeom prst="rect">
                <a:avLst/>
              </a:prstGeom>
            </p:spPr>
          </p:pic>
        </p:grpSp>
        <p:grpSp>
          <p:nvGrpSpPr>
            <p:cNvPr id="76" name="Group 75"/>
            <p:cNvGrpSpPr/>
            <p:nvPr/>
          </p:nvGrpSpPr>
          <p:grpSpPr>
            <a:xfrm>
              <a:off x="6523170" y="2718757"/>
              <a:ext cx="914400" cy="970176"/>
              <a:chOff x="6066203" y="3441701"/>
              <a:chExt cx="914400" cy="970176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6066203" y="3441701"/>
                <a:ext cx="914400" cy="97017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8" name="Picture 77" descr="hadoop-elephant.png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7153" y="3634128"/>
                <a:ext cx="858050" cy="612648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/>
          </p:nvGrpSpPr>
          <p:grpSpPr>
            <a:xfrm>
              <a:off x="7589970" y="2718757"/>
              <a:ext cx="914400" cy="970176"/>
              <a:chOff x="6066203" y="3441701"/>
              <a:chExt cx="914400" cy="970176"/>
            </a:xfrm>
          </p:grpSpPr>
          <p:sp>
            <p:nvSpPr>
              <p:cNvPr id="80" name="Rounded Rectangle 79"/>
              <p:cNvSpPr/>
              <p:nvPr/>
            </p:nvSpPr>
            <p:spPr>
              <a:xfrm>
                <a:off x="6066203" y="3441701"/>
                <a:ext cx="914400" cy="97017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1" name="Picture 80" descr="hadoop-elephant.png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7153" y="3634128"/>
                <a:ext cx="858050" cy="61264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44152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99368346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Movement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762364" y="4686300"/>
            <a:ext cx="2583971" cy="1302774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buNone/>
            </a:pPr>
            <a:r>
              <a:rPr lang="en-US" sz="2000"/>
              <a:t>Dynamic queries with most recent data</a:t>
            </a:r>
          </a:p>
          <a:p>
            <a:pPr marL="0" indent="0" algn="ctr">
              <a:lnSpc>
                <a:spcPct val="80000"/>
              </a:lnSpc>
              <a:buNone/>
            </a:pPr>
            <a:r>
              <a:rPr lang="en-US" sz="2000"/>
              <a:t>Puts load on operational database</a:t>
            </a:r>
          </a:p>
          <a:p>
            <a:pPr marL="0" indent="0" algn="ctr">
              <a:lnSpc>
                <a:spcPct val="80000"/>
              </a:lnSpc>
              <a:buNone/>
            </a:pPr>
            <a:endParaRPr lang="en-US" sz="2000"/>
          </a:p>
        </p:txBody>
      </p:sp>
      <p:grpSp>
        <p:nvGrpSpPr>
          <p:cNvPr id="15" name="Group 14"/>
          <p:cNvGrpSpPr/>
          <p:nvPr/>
        </p:nvGrpSpPr>
        <p:grpSpPr>
          <a:xfrm>
            <a:off x="1762365" y="1856584"/>
            <a:ext cx="5619271" cy="2672651"/>
            <a:chOff x="1873728" y="1539084"/>
            <a:chExt cx="5619271" cy="2672651"/>
          </a:xfrm>
        </p:grpSpPr>
        <p:sp>
          <p:nvSpPr>
            <p:cNvPr id="9" name="Rounded Rectangle 8"/>
            <p:cNvSpPr/>
            <p:nvPr/>
          </p:nvSpPr>
          <p:spPr>
            <a:xfrm>
              <a:off x="4909028" y="3297335"/>
              <a:ext cx="2583971" cy="914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873728" y="3291684"/>
              <a:ext cx="2583971" cy="9144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372328" y="1539084"/>
              <a:ext cx="2583971" cy="914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hadoop.jpg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946" b="14911"/>
            <a:stretch/>
          </p:blipFill>
          <p:spPr>
            <a:xfrm>
              <a:off x="3448529" y="1640684"/>
              <a:ext cx="2399342" cy="704088"/>
            </a:xfrm>
            <a:prstGeom prst="rect">
              <a:avLst/>
            </a:prstGeom>
          </p:spPr>
        </p:pic>
        <p:pic>
          <p:nvPicPr>
            <p:cNvPr id="5" name="Picture 4" descr="hdfs-logo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0971" y="3297335"/>
              <a:ext cx="1552574" cy="868265"/>
            </a:xfrm>
            <a:prstGeom prst="rect">
              <a:avLst/>
            </a:prstGeom>
          </p:spPr>
        </p:pic>
        <p:pic>
          <p:nvPicPr>
            <p:cNvPr id="6" name="Picture 5" descr="MongoDB_Logo_FullColor_RGB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9000" y="3481979"/>
              <a:ext cx="1786758" cy="508000"/>
            </a:xfrm>
            <a:prstGeom prst="rect">
              <a:avLst/>
            </a:prstGeom>
          </p:spPr>
        </p:pic>
        <p:cxnSp>
          <p:nvCxnSpPr>
            <p:cNvPr id="11" name="Straight Arrow Connector 10"/>
            <p:cNvCxnSpPr/>
            <p:nvPr/>
          </p:nvCxnSpPr>
          <p:spPr>
            <a:xfrm>
              <a:off x="3448529" y="2453484"/>
              <a:ext cx="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070829" y="2453484"/>
              <a:ext cx="0" cy="83820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225571" y="2453484"/>
              <a:ext cx="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847871" y="2453484"/>
              <a:ext cx="0" cy="83820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6" name="Text Placeholder 2"/>
          <p:cNvSpPr txBox="1">
            <a:spLocks/>
          </p:cNvSpPr>
          <p:nvPr/>
        </p:nvSpPr>
        <p:spPr>
          <a:xfrm>
            <a:off x="4797664" y="4483100"/>
            <a:ext cx="2583971" cy="15059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6032" indent="-256032" algn="l" defTabSz="457200" rtl="0" eaLnBrk="1" latinLnBrk="0" hangingPunct="1">
              <a:lnSpc>
                <a:spcPts val="3540"/>
              </a:lnSpc>
              <a:spcBef>
                <a:spcPts val="1272"/>
              </a:spcBef>
              <a:buClr>
                <a:srgbClr val="6BA342"/>
              </a:buClr>
              <a:buSzPct val="85000"/>
              <a:buFont typeface="Arial"/>
              <a:buChar char="•"/>
              <a:defRPr sz="2800" kern="1200" spc="-100" baseline="0">
                <a:ln w="1905">
                  <a:noFill/>
                </a:ln>
                <a:solidFill>
                  <a:srgbClr val="625F5E"/>
                </a:solidFill>
                <a:latin typeface="PT Sans"/>
                <a:ea typeface="+mn-ea"/>
                <a:cs typeface="PT Sans"/>
              </a:defRPr>
            </a:lvl1pPr>
            <a:lvl2pPr marL="740664" indent="-256032" algn="l" defTabSz="457200" rtl="0" eaLnBrk="1" latinLnBrk="0" hangingPunct="1">
              <a:spcBef>
                <a:spcPts val="200"/>
              </a:spcBef>
              <a:buClr>
                <a:srgbClr val="6BA342"/>
              </a:buClr>
              <a:buSzPct val="90000"/>
              <a:buFont typeface="Arial"/>
              <a:buChar char="–"/>
              <a:defRPr sz="2400" kern="1200" spc="-100" baseline="0">
                <a:solidFill>
                  <a:srgbClr val="625F5E"/>
                </a:solidFill>
                <a:latin typeface="PT Sans"/>
                <a:ea typeface="+mn-ea"/>
                <a:cs typeface="PT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Text Placeholder 2"/>
          <p:cNvSpPr txBox="1">
            <a:spLocks/>
          </p:cNvSpPr>
          <p:nvPr/>
        </p:nvSpPr>
        <p:spPr>
          <a:xfrm>
            <a:off x="4797664" y="4686300"/>
            <a:ext cx="2583971" cy="13027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6032" indent="-256032" algn="l" defTabSz="457200" rtl="0" eaLnBrk="1" latinLnBrk="0" hangingPunct="1">
              <a:lnSpc>
                <a:spcPts val="3540"/>
              </a:lnSpc>
              <a:spcBef>
                <a:spcPts val="1272"/>
              </a:spcBef>
              <a:buClr>
                <a:srgbClr val="6BA342"/>
              </a:buClr>
              <a:buSzPct val="85000"/>
              <a:buFont typeface="Arial"/>
              <a:buChar char="•"/>
              <a:defRPr sz="2800" kern="1200" spc="-100" baseline="0">
                <a:ln w="1905">
                  <a:noFill/>
                </a:ln>
                <a:solidFill>
                  <a:srgbClr val="625F5E"/>
                </a:solidFill>
                <a:latin typeface="PT Sans"/>
                <a:ea typeface="+mn-ea"/>
                <a:cs typeface="PT Sans"/>
              </a:defRPr>
            </a:lvl1pPr>
            <a:lvl2pPr marL="740664" indent="-256032" algn="l" defTabSz="457200" rtl="0" eaLnBrk="1" latinLnBrk="0" hangingPunct="1">
              <a:spcBef>
                <a:spcPts val="200"/>
              </a:spcBef>
              <a:buClr>
                <a:srgbClr val="6BA342"/>
              </a:buClr>
              <a:buSzPct val="90000"/>
              <a:buFont typeface="Arial"/>
              <a:buChar char="–"/>
              <a:defRPr sz="2400" kern="1200" spc="-100" baseline="0">
                <a:solidFill>
                  <a:srgbClr val="625F5E"/>
                </a:solidFill>
                <a:latin typeface="PT Sans"/>
                <a:ea typeface="+mn-ea"/>
                <a:cs typeface="PT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n-US" sz="2000"/>
              <a:t>Snapshots move load to Hadoop</a:t>
            </a:r>
          </a:p>
          <a:p>
            <a:pPr marL="0" indent="0" algn="ctr">
              <a:lnSpc>
                <a:spcPct val="80000"/>
              </a:lnSpc>
              <a:buNone/>
            </a:pPr>
            <a:r>
              <a:rPr lang="en-US" sz="2000"/>
              <a:t>Snapshots add predictable load to MongoDB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82700" y="1273442"/>
            <a:ext cx="6578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Dynamic queries to MongoDB vs. BSON snapshots in HDFS</a:t>
            </a:r>
          </a:p>
        </p:txBody>
      </p:sp>
    </p:spTree>
    <p:extLst>
      <p:ext uri="{BB962C8B-B14F-4D97-AF65-F5344CB8AC3E}">
        <p14:creationId xmlns:p14="http://schemas.microsoft.com/office/powerpoint/2010/main" val="2604989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MongoDB-Hadoop</a:t>
            </a:r>
            <a:r>
              <a:rPr lang="en-US" dirty="0"/>
              <a:t> Connector</a:t>
            </a:r>
          </a:p>
          <a:p>
            <a:pPr lvl="1"/>
            <a:r>
              <a:rPr lang="en-US" dirty="0">
                <a:hlinkClick r:id="rId2"/>
              </a:rPr>
              <a:t>https://github.com/mongodb/mongo-hadoop/</a:t>
            </a:r>
            <a:endParaRPr lang="en-US" dirty="0"/>
          </a:p>
          <a:p>
            <a:r>
              <a:rPr lang="en-US" dirty="0" err="1"/>
              <a:t>MongoDB-Hadoop</a:t>
            </a:r>
            <a:r>
              <a:rPr lang="en-US" dirty="0"/>
              <a:t> Workshop</a:t>
            </a:r>
          </a:p>
          <a:p>
            <a:pPr lvl="1"/>
            <a:r>
              <a:rPr lang="en-US" dirty="0">
                <a:hlinkClick r:id="rId3"/>
              </a:rPr>
              <a:t>https://github.com</a:t>
            </a:r>
            <a:r>
              <a:rPr lang="en-US" dirty="0" smtClean="0">
                <a:hlinkClick r:id="rId3"/>
              </a:rPr>
              <a:t>/evanchooly/</a:t>
            </a:r>
            <a:r>
              <a:rPr lang="en-US" dirty="0">
                <a:hlinkClick r:id="rId3"/>
              </a:rPr>
              <a:t>mongodb-hadoop-workshop</a:t>
            </a:r>
            <a:endParaRPr lang="en-US" dirty="0"/>
          </a:p>
          <a:p>
            <a:r>
              <a:rPr lang="en-US" dirty="0" err="1"/>
              <a:t>MongoDB</a:t>
            </a:r>
            <a:r>
              <a:rPr lang="en-US" dirty="0"/>
              <a:t>-Spark Demo</a:t>
            </a:r>
          </a:p>
          <a:p>
            <a:pPr lvl="1"/>
            <a:r>
              <a:rPr lang="en-US" dirty="0">
                <a:hlinkClick r:id="rId4"/>
              </a:rPr>
              <a:t>https://github.com/crcsmnky/mongodb-spark-demo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49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HDFS and YARN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Hadoop Distributed File System</a:t>
            </a:r>
          </a:p>
          <a:p>
            <a:pPr lvl="1"/>
            <a:r>
              <a:rPr lang="en-US"/>
              <a:t>Distributed file-system that stores data on commodity machines in a Hadoop cluster</a:t>
            </a:r>
          </a:p>
          <a:p>
            <a:r>
              <a:rPr lang="en-US"/>
              <a:t>YARN</a:t>
            </a:r>
          </a:p>
          <a:p>
            <a:pPr lvl="1"/>
            <a:r>
              <a:rPr lang="en-US"/>
              <a:t>Resource management platform responsible for managing and scheduling compute resources in a Hadoop cluster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55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MapReduce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28650" y="1503680"/>
            <a:ext cx="3959566" cy="4371094"/>
          </a:xfrm>
        </p:spPr>
        <p:txBody>
          <a:bodyPr/>
          <a:lstStyle/>
          <a:p>
            <a:r>
              <a:rPr lang="en-US"/>
              <a:t>Paralell, distributed computation across a Hadoop cluster</a:t>
            </a:r>
          </a:p>
          <a:p>
            <a:r>
              <a:rPr lang="en-US"/>
              <a:t>Process and/or generate large datasets</a:t>
            </a:r>
          </a:p>
          <a:p>
            <a:r>
              <a:rPr lang="en-US"/>
              <a:t>Simplistic model for individual tasks</a:t>
            </a:r>
          </a:p>
          <a:p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35648014"/>
              </p:ext>
            </p:extLst>
          </p:nvPr>
        </p:nvGraphicFramePr>
        <p:xfrm>
          <a:off x="4588215" y="1397000"/>
          <a:ext cx="393914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5248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ongoDB Community Sep 2013">
  <a:themeElements>
    <a:clrScheme name="Custom 3">
      <a:dk1>
        <a:srgbClr val="3A281E"/>
      </a:dk1>
      <a:lt1>
        <a:srgbClr val="EAEAEA"/>
      </a:lt1>
      <a:dk2>
        <a:srgbClr val="A3A3A3"/>
      </a:dk2>
      <a:lt2>
        <a:srgbClr val="FFFFFF"/>
      </a:lt2>
      <a:accent1>
        <a:srgbClr val="6BA342"/>
      </a:accent1>
      <a:accent2>
        <a:srgbClr val="ECD898"/>
      </a:accent2>
      <a:accent3>
        <a:srgbClr val="F05222"/>
      </a:accent3>
      <a:accent4>
        <a:srgbClr val="7271B4"/>
      </a:accent4>
      <a:accent5>
        <a:srgbClr val="4E3629"/>
      </a:accent5>
      <a:accent6>
        <a:srgbClr val="157FF4"/>
      </a:accent6>
      <a:hlink>
        <a:srgbClr val="6BA539"/>
      </a:hlink>
      <a:folHlink>
        <a:srgbClr val="615F5E"/>
      </a:folHlink>
    </a:clrScheme>
    <a:fontScheme name="Office 2">
      <a:majorFont>
        <a:latin typeface="PT Sans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T Sans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3366FF"/>
          </a:solidFill>
        </a:ln>
        <a:effectLst>
          <a:innerShdw blurRad="63500" dist="50800" dir="13500000">
            <a:srgbClr val="000000">
              <a:alpha val="50000"/>
            </a:srgbClr>
          </a:innerShdw>
        </a:effectLst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MongoDB Community Sep 2013.thmx</Template>
  <TotalTime>37887</TotalTime>
  <Words>2153</Words>
  <Application>Microsoft Macintosh PowerPoint</Application>
  <PresentationFormat>On-screen Show (4:3)</PresentationFormat>
  <Paragraphs>565</Paragraphs>
  <Slides>79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0" baseType="lpstr">
      <vt:lpstr>MongoDB Community Sep 2013</vt:lpstr>
      <vt:lpstr>MongoDB-Hadoop Workshop</vt:lpstr>
      <vt:lpstr>Workshop Agenda</vt:lpstr>
      <vt:lpstr>Introduction</vt:lpstr>
      <vt:lpstr>Hadoop</vt:lpstr>
      <vt:lpstr>Enterprise IT Stack</vt:lpstr>
      <vt:lpstr>Components</vt:lpstr>
      <vt:lpstr>Overview</vt:lpstr>
      <vt:lpstr>HDFS and YARN</vt:lpstr>
      <vt:lpstr>MapReduce</vt:lpstr>
      <vt:lpstr>Pig</vt:lpstr>
      <vt:lpstr>Hive</vt:lpstr>
      <vt:lpstr>Spark</vt:lpstr>
      <vt:lpstr>MongoDB Connector for Hadoop</vt:lpstr>
      <vt:lpstr>Connector Overview</vt:lpstr>
      <vt:lpstr>Features and Functionality</vt:lpstr>
      <vt:lpstr>MapReduce Configuration</vt:lpstr>
      <vt:lpstr>Pig Mappings</vt:lpstr>
      <vt:lpstr>Hive Support</vt:lpstr>
      <vt:lpstr>Spark Usage</vt:lpstr>
      <vt:lpstr>Exercises</vt:lpstr>
      <vt:lpstr>Setup</vt:lpstr>
      <vt:lpstr>Hadoop Setup</vt:lpstr>
      <vt:lpstr>Import Data</vt:lpstr>
      <vt:lpstr>MapReduce Exercise</vt:lpstr>
      <vt:lpstr>MapReduce Exercise</vt:lpstr>
      <vt:lpstr>MapReduce: Map Phase</vt:lpstr>
      <vt:lpstr>MapReduce: Map Phase</vt:lpstr>
      <vt:lpstr>MapReduce: Reduce Phase</vt:lpstr>
      <vt:lpstr>MapReduce: Reduce Phase</vt:lpstr>
      <vt:lpstr>MapReduce: Update-Reduce Phase</vt:lpstr>
      <vt:lpstr>MapReduce: Update-Reduce Phase</vt:lpstr>
      <vt:lpstr>MapReduce: Update-Reduce Phase </vt:lpstr>
      <vt:lpstr>MapReduce: Job Configuration</vt:lpstr>
      <vt:lpstr>MapReduce: Job Setup</vt:lpstr>
      <vt:lpstr>MapReduce: Run Exercise</vt:lpstr>
      <vt:lpstr>Pig Exercise</vt:lpstr>
      <vt:lpstr>Pig Exercise</vt:lpstr>
      <vt:lpstr>Pig: Load Data</vt:lpstr>
      <vt:lpstr>Pig: Load Data</vt:lpstr>
      <vt:lpstr>Pig: Process Ratings</vt:lpstr>
      <vt:lpstr>Pig: Process Ratings</vt:lpstr>
      <vt:lpstr>Pig: Store Counts</vt:lpstr>
      <vt:lpstr>Pig: Store Counts </vt:lpstr>
      <vt:lpstr>Pig: Run Exercise </vt:lpstr>
      <vt:lpstr>Hive Exercise</vt:lpstr>
      <vt:lpstr>Hive</vt:lpstr>
      <vt:lpstr>Hive: Read Data</vt:lpstr>
      <vt:lpstr>Hive: Read Data </vt:lpstr>
      <vt:lpstr>Hive: Process Ratings</vt:lpstr>
      <vt:lpstr>Hive: Process Ratings</vt:lpstr>
      <vt:lpstr>Hive: Process Ratings</vt:lpstr>
      <vt:lpstr>Hive: Store Data</vt:lpstr>
      <vt:lpstr>Hive: Store Data</vt:lpstr>
      <vt:lpstr>Hive: Run Exercise</vt:lpstr>
      <vt:lpstr>Spark Exercise</vt:lpstr>
      <vt:lpstr>Spark</vt:lpstr>
      <vt:lpstr>Spark: Read Data</vt:lpstr>
      <vt:lpstr>Spark: Read Ratings Data</vt:lpstr>
      <vt:lpstr>Spark: Read Users</vt:lpstr>
      <vt:lpstr>Spark: Read Movies</vt:lpstr>
      <vt:lpstr>Spark: Process Ratings</vt:lpstr>
      <vt:lpstr>Spark: Process Ratings</vt:lpstr>
      <vt:lpstr>Spark: Write Predicted Ratings</vt:lpstr>
      <vt:lpstr>Spark: Create Output RDD  </vt:lpstr>
      <vt:lpstr>Spark: Write Data to MongoDB</vt:lpstr>
      <vt:lpstr>Spark: Run Exercise</vt:lpstr>
      <vt:lpstr>Appendix</vt:lpstr>
      <vt:lpstr>Introduction</vt:lpstr>
      <vt:lpstr>Operational vs. Analytical: Enrichment</vt:lpstr>
      <vt:lpstr>Operational: MongoDB</vt:lpstr>
      <vt:lpstr>Analytical: Hadoop</vt:lpstr>
      <vt:lpstr>Operational vs. Analytical: Lifecycle</vt:lpstr>
      <vt:lpstr>Use Cases</vt:lpstr>
      <vt:lpstr>Commerce</vt:lpstr>
      <vt:lpstr>Insurance</vt:lpstr>
      <vt:lpstr>Fraud Detection</vt:lpstr>
      <vt:lpstr>Notes</vt:lpstr>
      <vt:lpstr>Data Movement</vt:lpstr>
      <vt:lpstr>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MongoDB-Hadoop Workshop</dc:title>
  <dc:creator>Sandeep Parikh</dc:creator>
  <cp:lastModifiedBy>Justin Lee</cp:lastModifiedBy>
  <cp:revision>54</cp:revision>
  <dcterms:created xsi:type="dcterms:W3CDTF">2014-08-19T19:15:31Z</dcterms:created>
  <dcterms:modified xsi:type="dcterms:W3CDTF">2015-03-02T23:14:41Z</dcterms:modified>
</cp:coreProperties>
</file>