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obster"/>
      <p:regular r:id="rId7"/>
    </p:embeddedFont>
    <p:embeddedFont>
      <p:font typeface="Amatic SC"/>
      <p:regular r:id="rId8"/>
      <p:bold r:id="rId9"/>
    </p:embeddedFont>
    <p:embeddedFont>
      <p:font typeface="Comfortaa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Comfortaa-bold.fntdata"/><Relationship Id="rId10" Type="http://schemas.openxmlformats.org/officeDocument/2006/relationships/font" Target="fonts/Comfortaa-regular.fntdata"/><Relationship Id="rId9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obster-regular.fntdata"/><Relationship Id="rId8" Type="http://schemas.openxmlformats.org/officeDocument/2006/relationships/font" Target="fonts/AmaticS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7d4fcb0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7d4fcb0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374825"/>
            <a:ext cx="56724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latin typeface="Lobster"/>
                <a:ea typeface="Lobster"/>
                <a:cs typeface="Lobster"/>
                <a:sym typeface="Lobster"/>
              </a:rPr>
              <a:t>YOU SNOOZE YOU LOSE </a:t>
            </a:r>
            <a:endParaRPr b="1" sz="2200" u="sng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865025"/>
            <a:ext cx="23823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Our Mission</a:t>
            </a:r>
            <a:r>
              <a:rPr lang="en"/>
              <a:t>: To build an alarm clock that will go to great lengths to wake you up.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234825" y="802975"/>
            <a:ext cx="2449500" cy="25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obster"/>
                <a:ea typeface="Lobster"/>
                <a:cs typeface="Lobster"/>
                <a:sym typeface="Lobster"/>
              </a:rPr>
              <a:t>Hardware Needed:</a:t>
            </a:r>
            <a:endParaRPr sz="16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-photoresistor (sunrise alarm)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-jumper wires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-small breadboard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-large breadboard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-Arduino and 9V battery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-solenoid valve (for bottled water alarm)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-36 LEDs (optical alarm)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-piezospeaker (audible alarm)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-6 transistors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7" name="Google Shape;57;p13"/>
          <p:cNvSpPr txBox="1"/>
          <p:nvPr/>
        </p:nvSpPr>
        <p:spPr>
          <a:xfrm>
            <a:off x="67350" y="0"/>
            <a:ext cx="53670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matic SC"/>
                <a:ea typeface="Amatic SC"/>
                <a:cs typeface="Amatic SC"/>
                <a:sym typeface="Amatic SC"/>
              </a:rPr>
              <a:t>Team 9: Evan Chou, Jordan Masutomi, AND Cameron rafaee</a:t>
            </a:r>
            <a:endParaRPr sz="2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0" y="1782250"/>
            <a:ext cx="23823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Our Vision</a:t>
            </a:r>
            <a:r>
              <a:rPr lang="en"/>
              <a:t>: An audible, optical, and water alarm will go off at the same time, creating chaos and forcing individuals to wake up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6500" y="514675"/>
            <a:ext cx="3471599" cy="462882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5569750" y="0"/>
            <a:ext cx="25851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Final Prototype</a:t>
            </a:r>
            <a:endParaRPr sz="3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0" y="2885475"/>
            <a:ext cx="2382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HOW DOES IT WORK?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0" y="3118350"/>
            <a:ext cx="4572000" cy="20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 alarm sounded through a speaker will be triggered from an Arduino program which will result in an activation of a solenoid valve. The solenoid valve is designed to splash the person sleeping, so he or she will wake up regardless of how tired he or she is; this will be the last resort if an audible or optical alarm is not effective. The alarms will be turned on and off with an Arduino program. If/else statements will be used to control the alarms and stopping the clock if the user covers a photoresistor. Specifically, the alarm will start at sunrise when the photoresistor detects light.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