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4"/>
  </p:notes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307" r:id="rId9"/>
    <p:sldId id="310" r:id="rId10"/>
    <p:sldId id="309" r:id="rId11"/>
    <p:sldId id="290" r:id="rId12"/>
    <p:sldId id="291" r:id="rId13"/>
    <p:sldId id="295" r:id="rId14"/>
    <p:sldId id="292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11" r:id="rId27"/>
    <p:sldId id="312" r:id="rId28"/>
    <p:sldId id="313" r:id="rId29"/>
    <p:sldId id="314" r:id="rId30"/>
    <p:sldId id="315" r:id="rId31"/>
    <p:sldId id="317" r:id="rId32"/>
    <p:sldId id="318" r:id="rId33"/>
  </p:sldIdLst>
  <p:sldSz cx="9144000" cy="6858000" type="screen4x3"/>
  <p:notesSz cx="6858000" cy="9144000"/>
  <p:embeddedFontLst>
    <p:embeddedFont>
      <p:font typeface="Source Sans Pro" panose="020B0503030403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1CCB55-1804-4474-8540-6C5597504623}">
  <a:tblStyle styleId="{CF1CCB55-1804-4474-8540-6C55975046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7987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659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492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756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322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433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774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746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64516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867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3191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2755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8570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5708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7166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9632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8502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6660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9060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859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55200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95300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9711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513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9353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826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696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719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6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95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C5B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2F38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92000" y="3265350"/>
            <a:ext cx="57600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ts val="4800"/>
              <a:buNone/>
              <a:defRPr sz="4800">
                <a:solidFill>
                  <a:srgbClr val="F05768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855150" y="1840275"/>
            <a:ext cx="1433700" cy="955800"/>
          </a:xfrm>
          <a:prstGeom prst="wedgeRectCallout">
            <a:avLst>
              <a:gd name="adj1" fmla="val 8366"/>
              <a:gd name="adj2" fmla="val 80819"/>
            </a:avLst>
          </a:prstGeom>
          <a:noFill/>
          <a:ln w="114300" cap="flat" cmpd="sng">
            <a:solidFill>
              <a:srgbClr val="F0576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pink">
  <p:cSld name="TITLE_1_2">
    <p:bg>
      <p:bgPr>
        <a:solidFill>
          <a:srgbClr val="FD8E8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181050" y="168450"/>
            <a:ext cx="8781900" cy="6521100"/>
          </a:xfrm>
          <a:prstGeom prst="rect">
            <a:avLst/>
          </a:prstGeom>
          <a:solidFill>
            <a:srgbClr val="F057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665225" y="2018025"/>
            <a:ext cx="49275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854252" y="3922275"/>
            <a:ext cx="3815400" cy="993900"/>
          </a:xfrm>
          <a:prstGeom prst="rect">
            <a:avLst/>
          </a:prstGeom>
          <a:ln w="1143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1139933" y="3640725"/>
            <a:ext cx="274800" cy="27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181050" y="1331950"/>
            <a:ext cx="8781900" cy="535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7"/>
          <p:cNvGrpSpPr/>
          <p:nvPr/>
        </p:nvGrpSpPr>
        <p:grpSpPr>
          <a:xfrm>
            <a:off x="180850" y="168450"/>
            <a:ext cx="8781900" cy="1296663"/>
            <a:chOff x="180850" y="168450"/>
            <a:chExt cx="8781900" cy="1296663"/>
          </a:xfrm>
        </p:grpSpPr>
        <p:sp>
          <p:nvSpPr>
            <p:cNvPr id="41" name="Google Shape;41;p7"/>
            <p:cNvSpPr/>
            <p:nvPr/>
          </p:nvSpPr>
          <p:spPr>
            <a:xfrm>
              <a:off x="180850" y="168450"/>
              <a:ext cx="8781900" cy="973500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7"/>
            <p:cNvSpPr/>
            <p:nvPr/>
          </p:nvSpPr>
          <p:spPr>
            <a:xfrm rot="5400000">
              <a:off x="1027273" y="930513"/>
              <a:ext cx="442800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7"/>
            <p:cNvSpPr/>
            <p:nvPr/>
          </p:nvSpPr>
          <p:spPr>
            <a:xfrm>
              <a:off x="361300" y="341550"/>
              <a:ext cx="8421000" cy="627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68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00" cy="468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80050" y="274650"/>
            <a:ext cx="7383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5B9"/>
              </a:buClr>
              <a:buSzPts val="2400"/>
              <a:buFont typeface="Source Sans Pro"/>
              <a:buNone/>
              <a:defRPr sz="2400" b="1">
                <a:solidFill>
                  <a:srgbClr val="00C5B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80050" y="1600209"/>
            <a:ext cx="73839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31800">
              <a:spcBef>
                <a:spcPts val="600"/>
              </a:spcBef>
              <a:spcAft>
                <a:spcPts val="0"/>
              </a:spcAft>
              <a:buClr>
                <a:srgbClr val="2F3848"/>
              </a:buClr>
              <a:buSzPts val="3200"/>
              <a:buFont typeface="Source Sans Pro"/>
              <a:buChar char="■"/>
              <a:defRPr sz="32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2400"/>
              <a:buFont typeface="Source Sans Pro"/>
              <a:buChar char="○"/>
              <a:defRPr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2400"/>
              <a:buFont typeface="Source Sans Pro"/>
              <a:buChar char="■"/>
              <a:defRPr sz="24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●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○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■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●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○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ts val="1800"/>
              <a:buFont typeface="Source Sans Pro"/>
              <a:buChar char="■"/>
              <a:defRPr sz="18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3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buNone/>
              <a:defRPr sz="13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buNone/>
              <a:defRPr sz="13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buNone/>
              <a:defRPr sz="13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buNone/>
              <a:defRPr sz="13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buNone/>
              <a:defRPr sz="13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buNone/>
              <a:defRPr sz="13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buNone/>
              <a:defRPr sz="13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buNone/>
              <a:defRPr sz="130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ctrTitle"/>
          </p:nvPr>
        </p:nvSpPr>
        <p:spPr>
          <a:xfrm>
            <a:off x="1692000" y="3265350"/>
            <a:ext cx="57600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Compression de données par codage de </a:t>
            </a:r>
            <a:r>
              <a:rPr lang="fr-FR" dirty="0" err="1"/>
              <a:t>Huffman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E4FB90B-4FB5-474C-9CDE-0654A0816B1C}"/>
              </a:ext>
            </a:extLst>
          </p:cNvPr>
          <p:cNvSpPr txBox="1"/>
          <p:nvPr/>
        </p:nvSpPr>
        <p:spPr>
          <a:xfrm>
            <a:off x="1607270" y="5806911"/>
            <a:ext cx="5929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Evan Dadure – Etudiant à Polytech Annecy-Chambéry</a:t>
            </a:r>
          </a:p>
          <a:p>
            <a:pPr algn="ctr"/>
            <a:r>
              <a:rPr lang="fr-FR" sz="18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Formation IDU</a:t>
            </a:r>
            <a:endParaRPr lang="en-US" sz="18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2632A6B-E15D-44B0-A1C6-F1A29F0A7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56" y="744660"/>
            <a:ext cx="2196195" cy="649324"/>
          </a:xfrm>
          <a:prstGeom prst="rect">
            <a:avLst/>
          </a:prstGeom>
        </p:spPr>
      </p:pic>
      <p:pic>
        <p:nvPicPr>
          <p:cNvPr id="1026" name="Picture 2" descr="Résultat de recherche d'images pour &quot;université savoie mont blanc&quot;">
            <a:extLst>
              <a:ext uri="{FF2B5EF4-FFF2-40B4-BE49-F238E27FC236}">
                <a16:creationId xmlns:a16="http://schemas.microsoft.com/office/drawing/2014/main" id="{E4514EFF-93FE-4657-9330-846E2B3D7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163" y="744660"/>
            <a:ext cx="2499674" cy="92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Codage</a:t>
            </a:r>
            <a:r>
              <a:rPr lang="en-US" dirty="0"/>
              <a:t> de Huffman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246F0BF2-5CEE-49CF-ACF8-89D945F23E2D}"/>
              </a:ext>
            </a:extLst>
          </p:cNvPr>
          <p:cNvGrpSpPr/>
          <p:nvPr/>
        </p:nvGrpSpPr>
        <p:grpSpPr>
          <a:xfrm>
            <a:off x="2878805" y="5560483"/>
            <a:ext cx="759683" cy="462141"/>
            <a:chOff x="1828800" y="4430598"/>
            <a:chExt cx="1131216" cy="688157"/>
          </a:xfrm>
        </p:grpSpPr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9764E81E-33E2-4364-B7C5-A631ACE4DFAF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19" name="Rectangle : coins arrondis 118">
                <a:extLst>
                  <a:ext uri="{FF2B5EF4-FFF2-40B4-BE49-F238E27FC236}">
                    <a16:creationId xmlns:a16="http://schemas.microsoft.com/office/drawing/2014/main" id="{82887705-82BA-4AE1-BAF2-38A6FADA0524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B8132B7A-054A-4540-A4E7-8E044E1A04FE}"/>
                  </a:ext>
                </a:extLst>
              </p:cNvPr>
              <p:cNvCxnSpPr>
                <a:stCxn id="119" idx="2"/>
                <a:endCxn id="119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ZoneTexte 116">
              <a:extLst>
                <a:ext uri="{FF2B5EF4-FFF2-40B4-BE49-F238E27FC236}">
                  <a16:creationId xmlns:a16="http://schemas.microsoft.com/office/drawing/2014/main" id="{7528E670-32B6-42E7-A87F-36A960AE26C7}"/>
                </a:ext>
              </a:extLst>
            </p:cNvPr>
            <p:cNvSpPr txBox="1"/>
            <p:nvPr/>
          </p:nvSpPr>
          <p:spPr>
            <a:xfrm>
              <a:off x="1860114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_</a:t>
              </a:r>
              <a:endParaRPr lang="en-US" sz="1600" dirty="0"/>
            </a:p>
          </p:txBody>
        </p:sp>
        <p:sp>
          <p:nvSpPr>
            <p:cNvPr id="118" name="ZoneTexte 117">
              <a:extLst>
                <a:ext uri="{FF2B5EF4-FFF2-40B4-BE49-F238E27FC236}">
                  <a16:creationId xmlns:a16="http://schemas.microsoft.com/office/drawing/2014/main" id="{A49A332E-226C-4A35-9D66-28AC46052C3C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ED196987-1B4C-4086-8FC1-02DC839B76EF}"/>
              </a:ext>
            </a:extLst>
          </p:cNvPr>
          <p:cNvGrpSpPr/>
          <p:nvPr/>
        </p:nvGrpSpPr>
        <p:grpSpPr>
          <a:xfrm>
            <a:off x="3781782" y="5560483"/>
            <a:ext cx="759683" cy="462141"/>
            <a:chOff x="1828800" y="4430598"/>
            <a:chExt cx="1131216" cy="688157"/>
          </a:xfrm>
        </p:grpSpPr>
        <p:grpSp>
          <p:nvGrpSpPr>
            <p:cNvPr id="122" name="Groupe 121">
              <a:extLst>
                <a:ext uri="{FF2B5EF4-FFF2-40B4-BE49-F238E27FC236}">
                  <a16:creationId xmlns:a16="http://schemas.microsoft.com/office/drawing/2014/main" id="{7F1E3C48-DDE6-4E2D-91A9-A1D1617D0E0B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25" name="Rectangle : coins arrondis 124">
                <a:extLst>
                  <a:ext uri="{FF2B5EF4-FFF2-40B4-BE49-F238E27FC236}">
                    <a16:creationId xmlns:a16="http://schemas.microsoft.com/office/drawing/2014/main" id="{59514A98-07CA-4C47-8C58-147D38574107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26" name="Connecteur droit 125">
                <a:extLst>
                  <a:ext uri="{FF2B5EF4-FFF2-40B4-BE49-F238E27FC236}">
                    <a16:creationId xmlns:a16="http://schemas.microsoft.com/office/drawing/2014/main" id="{D687333F-6D50-455A-BD70-0807EF4655D4}"/>
                  </a:ext>
                </a:extLst>
              </p:cNvPr>
              <p:cNvCxnSpPr>
                <a:stCxn id="125" idx="2"/>
                <a:endCxn id="125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C51C4A96-9EAD-4038-9E8C-63EB3A411F7F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N</a:t>
              </a: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45DCACAF-9E4B-4F55-B784-BF051E04E29E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10B6E1E6-A662-4894-8063-3952BF1EDECB}"/>
              </a:ext>
            </a:extLst>
          </p:cNvPr>
          <p:cNvGrpSpPr/>
          <p:nvPr/>
        </p:nvGrpSpPr>
        <p:grpSpPr>
          <a:xfrm>
            <a:off x="1065421" y="5560483"/>
            <a:ext cx="759683" cy="462141"/>
            <a:chOff x="1828800" y="4430598"/>
            <a:chExt cx="1131216" cy="688157"/>
          </a:xfrm>
        </p:grpSpPr>
        <p:grpSp>
          <p:nvGrpSpPr>
            <p:cNvPr id="128" name="Groupe 127">
              <a:extLst>
                <a:ext uri="{FF2B5EF4-FFF2-40B4-BE49-F238E27FC236}">
                  <a16:creationId xmlns:a16="http://schemas.microsoft.com/office/drawing/2014/main" id="{618C72ED-0AE7-497E-AEFB-EA9C925F26C2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31" name="Rectangle : coins arrondis 130">
                <a:extLst>
                  <a:ext uri="{FF2B5EF4-FFF2-40B4-BE49-F238E27FC236}">
                    <a16:creationId xmlns:a16="http://schemas.microsoft.com/office/drawing/2014/main" id="{50515583-2388-4E41-92C9-0FD33CE67A3A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32" name="Connecteur droit 131">
                <a:extLst>
                  <a:ext uri="{FF2B5EF4-FFF2-40B4-BE49-F238E27FC236}">
                    <a16:creationId xmlns:a16="http://schemas.microsoft.com/office/drawing/2014/main" id="{CF4C4E58-B1D2-4CB7-8EAE-A0433C9C602D}"/>
                  </a:ext>
                </a:extLst>
              </p:cNvPr>
              <p:cNvCxnSpPr>
                <a:stCxn id="131" idx="2"/>
                <a:endCxn id="13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AB6DD8AA-AECA-4221-9587-FE35917DF9D4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R</a:t>
              </a:r>
              <a:endParaRPr lang="en-US" sz="1600" dirty="0"/>
            </a:p>
          </p:txBody>
        </p:sp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1281E1D5-BED3-49CB-84CB-3D47EF364AE8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EF586014-2BBA-43F3-9DF0-837725C44243}"/>
              </a:ext>
            </a:extLst>
          </p:cNvPr>
          <p:cNvGrpSpPr/>
          <p:nvPr/>
        </p:nvGrpSpPr>
        <p:grpSpPr>
          <a:xfrm>
            <a:off x="1972590" y="5560483"/>
            <a:ext cx="759683" cy="462141"/>
            <a:chOff x="1828800" y="4430598"/>
            <a:chExt cx="1131216" cy="688157"/>
          </a:xfrm>
        </p:grpSpPr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id="{DF96CCA0-D518-4781-AFB3-5922383327D1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37" name="Rectangle : coins arrondis 136">
                <a:extLst>
                  <a:ext uri="{FF2B5EF4-FFF2-40B4-BE49-F238E27FC236}">
                    <a16:creationId xmlns:a16="http://schemas.microsoft.com/office/drawing/2014/main" id="{15240D6A-ADF6-48E1-9539-3BFD0B28747E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38" name="Connecteur droit 137">
                <a:extLst>
                  <a:ext uri="{FF2B5EF4-FFF2-40B4-BE49-F238E27FC236}">
                    <a16:creationId xmlns:a16="http://schemas.microsoft.com/office/drawing/2014/main" id="{EDD28D5B-225F-4579-9453-80F42F14A91C}"/>
                  </a:ext>
                </a:extLst>
              </p:cNvPr>
              <p:cNvCxnSpPr>
                <a:stCxn id="137" idx="2"/>
                <a:endCxn id="137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B55FB9E9-4F6A-4ED9-BBC7-D554B7FB26D3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U</a:t>
              </a:r>
              <a:endParaRPr lang="en-US" sz="1600" dirty="0"/>
            </a:p>
          </p:txBody>
        </p:sp>
        <p:sp>
          <p:nvSpPr>
            <p:cNvPr id="136" name="ZoneTexte 135">
              <a:extLst>
                <a:ext uri="{FF2B5EF4-FFF2-40B4-BE49-F238E27FC236}">
                  <a16:creationId xmlns:a16="http://schemas.microsoft.com/office/drawing/2014/main" id="{48F8999A-99C5-496E-9498-5A9A0C5162BC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39" name="Groupe 138">
            <a:extLst>
              <a:ext uri="{FF2B5EF4-FFF2-40B4-BE49-F238E27FC236}">
                <a16:creationId xmlns:a16="http://schemas.microsoft.com/office/drawing/2014/main" id="{262EE5B3-F664-46F2-9364-72C825B2EE56}"/>
              </a:ext>
            </a:extLst>
          </p:cNvPr>
          <p:cNvGrpSpPr/>
          <p:nvPr/>
        </p:nvGrpSpPr>
        <p:grpSpPr>
          <a:xfrm>
            <a:off x="4696657" y="5560483"/>
            <a:ext cx="759683" cy="462141"/>
            <a:chOff x="1828800" y="4430598"/>
            <a:chExt cx="1131216" cy="688157"/>
          </a:xfrm>
        </p:grpSpPr>
        <p:grpSp>
          <p:nvGrpSpPr>
            <p:cNvPr id="140" name="Groupe 139">
              <a:extLst>
                <a:ext uri="{FF2B5EF4-FFF2-40B4-BE49-F238E27FC236}">
                  <a16:creationId xmlns:a16="http://schemas.microsoft.com/office/drawing/2014/main" id="{A4A8B524-C65B-4A6B-818E-B015A1A59204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43" name="Rectangle : coins arrondis 142">
                <a:extLst>
                  <a:ext uri="{FF2B5EF4-FFF2-40B4-BE49-F238E27FC236}">
                    <a16:creationId xmlns:a16="http://schemas.microsoft.com/office/drawing/2014/main" id="{11B7FA27-47EB-48A8-9E1F-D6F74319B480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44" name="Connecteur droit 143">
                <a:extLst>
                  <a:ext uri="{FF2B5EF4-FFF2-40B4-BE49-F238E27FC236}">
                    <a16:creationId xmlns:a16="http://schemas.microsoft.com/office/drawing/2014/main" id="{0760AF88-EBD1-44E6-AAF8-47EEAC25C1C1}"/>
                  </a:ext>
                </a:extLst>
              </p:cNvPr>
              <p:cNvCxnSpPr>
                <a:stCxn id="143" idx="2"/>
                <a:endCxn id="143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592E9CDD-E6BC-44E1-B57A-5BD23D3C7991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V</a:t>
              </a:r>
              <a:endParaRPr lang="en-US" sz="1600" dirty="0"/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0C1B396B-61A5-4206-9F7B-7A09C793A6AD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CC3F76BA-7779-4EB5-B1E0-0D72748B90ED}"/>
              </a:ext>
            </a:extLst>
          </p:cNvPr>
          <p:cNvGrpSpPr/>
          <p:nvPr/>
        </p:nvGrpSpPr>
        <p:grpSpPr>
          <a:xfrm>
            <a:off x="5599634" y="5560483"/>
            <a:ext cx="759683" cy="462141"/>
            <a:chOff x="1828800" y="4430598"/>
            <a:chExt cx="1131216" cy="688157"/>
          </a:xfrm>
        </p:grpSpPr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8C85FF4E-17FB-40D3-A061-9893665E8BDA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49" name="Rectangle : coins arrondis 148">
                <a:extLst>
                  <a:ext uri="{FF2B5EF4-FFF2-40B4-BE49-F238E27FC236}">
                    <a16:creationId xmlns:a16="http://schemas.microsoft.com/office/drawing/2014/main" id="{C9A97FFB-BA0E-4C66-8321-3F54A633E5AA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32270DEF-330E-4C71-B033-B110427AA6D5}"/>
                  </a:ext>
                </a:extLst>
              </p:cNvPr>
              <p:cNvCxnSpPr>
                <a:stCxn id="149" idx="2"/>
                <a:endCxn id="149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DBAAE42C-4935-4DC2-924C-EAF92CACF6FF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A</a:t>
              </a:r>
              <a:endParaRPr lang="en-US" sz="1600" dirty="0"/>
            </a:p>
          </p:txBody>
        </p:sp>
        <p:sp>
          <p:nvSpPr>
            <p:cNvPr id="148" name="ZoneTexte 147">
              <a:extLst>
                <a:ext uri="{FF2B5EF4-FFF2-40B4-BE49-F238E27FC236}">
                  <a16:creationId xmlns:a16="http://schemas.microsoft.com/office/drawing/2014/main" id="{D04E2AE4-EB58-41FC-B6E5-C1F8205534AF}"/>
                </a:ext>
              </a:extLst>
            </p:cNvPr>
            <p:cNvSpPr txBox="1"/>
            <p:nvPr/>
          </p:nvSpPr>
          <p:spPr>
            <a:xfrm>
              <a:off x="2436561" y="4520210"/>
              <a:ext cx="298480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916FBE22-270B-4483-AC67-265D24EB6406}"/>
              </a:ext>
            </a:extLst>
          </p:cNvPr>
          <p:cNvGrpSpPr/>
          <p:nvPr/>
        </p:nvGrpSpPr>
        <p:grpSpPr>
          <a:xfrm>
            <a:off x="6510995" y="5560483"/>
            <a:ext cx="759683" cy="462141"/>
            <a:chOff x="1828800" y="4430598"/>
            <a:chExt cx="1131216" cy="688157"/>
          </a:xfrm>
        </p:grpSpPr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74076755-7086-4D17-BDA7-B443A5524907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55" name="Rectangle : coins arrondis 154">
                <a:extLst>
                  <a:ext uri="{FF2B5EF4-FFF2-40B4-BE49-F238E27FC236}">
                    <a16:creationId xmlns:a16="http://schemas.microsoft.com/office/drawing/2014/main" id="{4A1F8FEB-6B01-4169-8B0C-7BF00338C632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0DE4656B-7A64-4600-ACA8-84E2CEA9D1E1}"/>
                  </a:ext>
                </a:extLst>
              </p:cNvPr>
              <p:cNvCxnSpPr>
                <a:stCxn id="155" idx="2"/>
                <a:endCxn id="155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9F67AC1F-15DD-4E4C-A325-8017B4CABBD1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D</a:t>
              </a:r>
              <a:endParaRPr lang="en-US" sz="1600" dirty="0"/>
            </a:p>
          </p:txBody>
        </p:sp>
        <p:sp>
          <p:nvSpPr>
            <p:cNvPr id="154" name="ZoneTexte 153">
              <a:extLst>
                <a:ext uri="{FF2B5EF4-FFF2-40B4-BE49-F238E27FC236}">
                  <a16:creationId xmlns:a16="http://schemas.microsoft.com/office/drawing/2014/main" id="{B60335FF-48F7-4184-849E-39441A39568A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1C1CE3EE-4157-48F0-BF79-6AA68DD8078D}"/>
              </a:ext>
            </a:extLst>
          </p:cNvPr>
          <p:cNvGrpSpPr/>
          <p:nvPr/>
        </p:nvGrpSpPr>
        <p:grpSpPr>
          <a:xfrm>
            <a:off x="7422356" y="5560483"/>
            <a:ext cx="759683" cy="462141"/>
            <a:chOff x="1828800" y="4430598"/>
            <a:chExt cx="1131216" cy="688157"/>
          </a:xfrm>
        </p:grpSpPr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F76114D3-A6D9-42A7-B424-129544D48A11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61" name="Rectangle : coins arrondis 160">
                <a:extLst>
                  <a:ext uri="{FF2B5EF4-FFF2-40B4-BE49-F238E27FC236}">
                    <a16:creationId xmlns:a16="http://schemas.microsoft.com/office/drawing/2014/main" id="{E0D959A7-C2AF-4B9C-9196-0C9659F7C2F8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62" name="Connecteur droit 161">
                <a:extLst>
                  <a:ext uri="{FF2B5EF4-FFF2-40B4-BE49-F238E27FC236}">
                    <a16:creationId xmlns:a16="http://schemas.microsoft.com/office/drawing/2014/main" id="{355B8E48-F12D-4DE3-80CD-491242712EFC}"/>
                  </a:ext>
                </a:extLst>
              </p:cNvPr>
              <p:cNvCxnSpPr>
                <a:stCxn id="161" idx="2"/>
                <a:endCxn id="16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ZoneTexte 158">
              <a:extLst>
                <a:ext uri="{FF2B5EF4-FFF2-40B4-BE49-F238E27FC236}">
                  <a16:creationId xmlns:a16="http://schemas.microsoft.com/office/drawing/2014/main" id="{60B7DA0B-7CBC-4FAB-B812-E61444256CF7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E</a:t>
              </a:r>
              <a:endParaRPr lang="en-US" sz="1600" dirty="0"/>
            </a:p>
          </p:txBody>
        </p:sp>
        <p:sp>
          <p:nvSpPr>
            <p:cNvPr id="160" name="ZoneTexte 159">
              <a:extLst>
                <a:ext uri="{FF2B5EF4-FFF2-40B4-BE49-F238E27FC236}">
                  <a16:creationId xmlns:a16="http://schemas.microsoft.com/office/drawing/2014/main" id="{FCBB869B-DFFB-4866-AB75-BF80734586FE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4D253979-50D1-4DC9-A57D-A3C9BD421F88}"/>
              </a:ext>
            </a:extLst>
          </p:cNvPr>
          <p:cNvCxnSpPr>
            <a:cxnSpLocks/>
            <a:stCxn id="119" idx="0"/>
          </p:cNvCxnSpPr>
          <p:nvPr/>
        </p:nvCxnSpPr>
        <p:spPr>
          <a:xfrm flipV="1">
            <a:off x="3258647" y="4936146"/>
            <a:ext cx="379841" cy="6243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5D47525-954F-4480-801F-86C1005EF001}"/>
              </a:ext>
            </a:extLst>
          </p:cNvPr>
          <p:cNvCxnSpPr>
            <a:stCxn id="125" idx="0"/>
          </p:cNvCxnSpPr>
          <p:nvPr/>
        </p:nvCxnSpPr>
        <p:spPr>
          <a:xfrm flipH="1" flipV="1">
            <a:off x="3802811" y="4936146"/>
            <a:ext cx="358813" cy="6243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e 162">
            <a:extLst>
              <a:ext uri="{FF2B5EF4-FFF2-40B4-BE49-F238E27FC236}">
                <a16:creationId xmlns:a16="http://schemas.microsoft.com/office/drawing/2014/main" id="{5494131F-08C2-4CE3-9F8C-CFC91F6D7D03}"/>
              </a:ext>
            </a:extLst>
          </p:cNvPr>
          <p:cNvGrpSpPr/>
          <p:nvPr/>
        </p:nvGrpSpPr>
        <p:grpSpPr>
          <a:xfrm>
            <a:off x="3340808" y="4474005"/>
            <a:ext cx="759683" cy="462141"/>
            <a:chOff x="1828800" y="4430598"/>
            <a:chExt cx="1131216" cy="688157"/>
          </a:xfrm>
        </p:grpSpPr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301BFE7B-2834-4080-B2F0-B366539703EE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67" name="Rectangle : coins arrondis 166">
                <a:extLst>
                  <a:ext uri="{FF2B5EF4-FFF2-40B4-BE49-F238E27FC236}">
                    <a16:creationId xmlns:a16="http://schemas.microsoft.com/office/drawing/2014/main" id="{15FC6C68-97D5-48AC-9418-6A6CF6A2E346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68" name="Connecteur droit 167">
                <a:extLst>
                  <a:ext uri="{FF2B5EF4-FFF2-40B4-BE49-F238E27FC236}">
                    <a16:creationId xmlns:a16="http://schemas.microsoft.com/office/drawing/2014/main" id="{9AEAD5FF-A493-4ABC-AECD-EC235503F203}"/>
                  </a:ext>
                </a:extLst>
              </p:cNvPr>
              <p:cNvCxnSpPr>
                <a:stCxn id="167" idx="2"/>
                <a:endCxn id="167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5" name="ZoneTexte 164">
              <a:extLst>
                <a:ext uri="{FF2B5EF4-FFF2-40B4-BE49-F238E27FC236}">
                  <a16:creationId xmlns:a16="http://schemas.microsoft.com/office/drawing/2014/main" id="{717AE109-6681-4016-B0FB-5F436D9557BE}"/>
                </a:ext>
              </a:extLst>
            </p:cNvPr>
            <p:cNvSpPr txBox="1"/>
            <p:nvPr/>
          </p:nvSpPr>
          <p:spPr>
            <a:xfrm>
              <a:off x="1860114" y="4520210"/>
              <a:ext cx="27507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FR" sz="1600" dirty="0"/>
            </a:p>
          </p:txBody>
        </p:sp>
        <p:sp>
          <p:nvSpPr>
            <p:cNvPr id="166" name="ZoneTexte 165">
              <a:extLst>
                <a:ext uri="{FF2B5EF4-FFF2-40B4-BE49-F238E27FC236}">
                  <a16:creationId xmlns:a16="http://schemas.microsoft.com/office/drawing/2014/main" id="{E4885D19-F30C-4294-BEB6-5F9103613650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437D7D7-E800-49D6-8EA0-EA5A0745F1DF}"/>
              </a:ext>
            </a:extLst>
          </p:cNvPr>
          <p:cNvCxnSpPr>
            <a:cxnSpLocks/>
          </p:cNvCxnSpPr>
          <p:nvPr/>
        </p:nvCxnSpPr>
        <p:spPr>
          <a:xfrm flipV="1">
            <a:off x="438461" y="2008433"/>
            <a:ext cx="262579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912CCEF6-4E3F-4173-8C0E-B217365B9D63}"/>
              </a:ext>
            </a:extLst>
          </p:cNvPr>
          <p:cNvSpPr txBox="1"/>
          <p:nvPr/>
        </p:nvSpPr>
        <p:spPr>
          <a:xfrm>
            <a:off x="690688" y="1877628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Gauche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46D864A-526B-44D9-B48F-DCE48D31ADA1}"/>
              </a:ext>
            </a:extLst>
          </p:cNvPr>
          <p:cNvCxnSpPr>
            <a:cxnSpLocks/>
          </p:cNvCxnSpPr>
          <p:nvPr/>
        </p:nvCxnSpPr>
        <p:spPr>
          <a:xfrm flipV="1">
            <a:off x="435780" y="2199418"/>
            <a:ext cx="262579" cy="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5A9D8F8-2304-4541-87FA-EE293A80E0BD}"/>
              </a:ext>
            </a:extLst>
          </p:cNvPr>
          <p:cNvSpPr txBox="1"/>
          <p:nvPr/>
        </p:nvSpPr>
        <p:spPr>
          <a:xfrm>
            <a:off x="688007" y="2068613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Droit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879007F8-3A6B-4D01-9CD9-0FE14F97C398}"/>
              </a:ext>
            </a:extLst>
          </p:cNvPr>
          <p:cNvCxnSpPr>
            <a:cxnSpLocks/>
          </p:cNvCxnSpPr>
          <p:nvPr/>
        </p:nvCxnSpPr>
        <p:spPr>
          <a:xfrm flipV="1">
            <a:off x="1424234" y="4946090"/>
            <a:ext cx="379841" cy="6243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EF4C28CD-76E9-4835-9597-05A4B2A252E8}"/>
              </a:ext>
            </a:extLst>
          </p:cNvPr>
          <p:cNvCxnSpPr/>
          <p:nvPr/>
        </p:nvCxnSpPr>
        <p:spPr>
          <a:xfrm flipH="1" flipV="1">
            <a:off x="1968398" y="4946090"/>
            <a:ext cx="358813" cy="6243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674F76A1-B71B-460E-814F-561955550066}"/>
              </a:ext>
            </a:extLst>
          </p:cNvPr>
          <p:cNvGrpSpPr/>
          <p:nvPr/>
        </p:nvGrpSpPr>
        <p:grpSpPr>
          <a:xfrm>
            <a:off x="1506395" y="4483949"/>
            <a:ext cx="759683" cy="462141"/>
            <a:chOff x="1828800" y="4430598"/>
            <a:chExt cx="1131216" cy="688157"/>
          </a:xfrm>
        </p:grpSpPr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E8F7E6AC-E8AF-46DC-8E95-78144E36CACC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71" name="Rectangle : coins arrondis 70">
                <a:extLst>
                  <a:ext uri="{FF2B5EF4-FFF2-40B4-BE49-F238E27FC236}">
                    <a16:creationId xmlns:a16="http://schemas.microsoft.com/office/drawing/2014/main" id="{06763E8B-4D45-4A5C-AF7E-E875F4F4036E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BE420449-FA1F-4A02-9F47-8C4A1B395031}"/>
                  </a:ext>
                </a:extLst>
              </p:cNvPr>
              <p:cNvCxnSpPr>
                <a:stCxn id="71" idx="2"/>
                <a:endCxn id="7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47959989-9166-47B5-A16F-EC9A405FA677}"/>
                </a:ext>
              </a:extLst>
            </p:cNvPr>
            <p:cNvSpPr txBox="1"/>
            <p:nvPr/>
          </p:nvSpPr>
          <p:spPr>
            <a:xfrm>
              <a:off x="1860114" y="4520210"/>
              <a:ext cx="27507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FR" sz="1600" dirty="0"/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93116022-248E-447E-81A9-F12A1E1EBEA0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588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Codage</a:t>
            </a:r>
            <a:r>
              <a:rPr lang="en-US" dirty="0"/>
              <a:t> de Huffman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246F0BF2-5CEE-49CF-ACF8-89D945F23E2D}"/>
              </a:ext>
            </a:extLst>
          </p:cNvPr>
          <p:cNvGrpSpPr/>
          <p:nvPr/>
        </p:nvGrpSpPr>
        <p:grpSpPr>
          <a:xfrm>
            <a:off x="2878805" y="5560483"/>
            <a:ext cx="759683" cy="462141"/>
            <a:chOff x="1828800" y="4430598"/>
            <a:chExt cx="1131216" cy="688157"/>
          </a:xfrm>
        </p:grpSpPr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9764E81E-33E2-4364-B7C5-A631ACE4DFAF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19" name="Rectangle : coins arrondis 118">
                <a:extLst>
                  <a:ext uri="{FF2B5EF4-FFF2-40B4-BE49-F238E27FC236}">
                    <a16:creationId xmlns:a16="http://schemas.microsoft.com/office/drawing/2014/main" id="{82887705-82BA-4AE1-BAF2-38A6FADA0524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B8132B7A-054A-4540-A4E7-8E044E1A04FE}"/>
                  </a:ext>
                </a:extLst>
              </p:cNvPr>
              <p:cNvCxnSpPr>
                <a:stCxn id="119" idx="2"/>
                <a:endCxn id="119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ZoneTexte 116">
              <a:extLst>
                <a:ext uri="{FF2B5EF4-FFF2-40B4-BE49-F238E27FC236}">
                  <a16:creationId xmlns:a16="http://schemas.microsoft.com/office/drawing/2014/main" id="{7528E670-32B6-42E7-A87F-36A960AE26C7}"/>
                </a:ext>
              </a:extLst>
            </p:cNvPr>
            <p:cNvSpPr txBox="1"/>
            <p:nvPr/>
          </p:nvSpPr>
          <p:spPr>
            <a:xfrm>
              <a:off x="1860114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_</a:t>
              </a:r>
              <a:endParaRPr lang="en-US" sz="1600" dirty="0"/>
            </a:p>
          </p:txBody>
        </p:sp>
        <p:sp>
          <p:nvSpPr>
            <p:cNvPr id="118" name="ZoneTexte 117">
              <a:extLst>
                <a:ext uri="{FF2B5EF4-FFF2-40B4-BE49-F238E27FC236}">
                  <a16:creationId xmlns:a16="http://schemas.microsoft.com/office/drawing/2014/main" id="{A49A332E-226C-4A35-9D66-28AC46052C3C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ED196987-1B4C-4086-8FC1-02DC839B76EF}"/>
              </a:ext>
            </a:extLst>
          </p:cNvPr>
          <p:cNvGrpSpPr/>
          <p:nvPr/>
        </p:nvGrpSpPr>
        <p:grpSpPr>
          <a:xfrm>
            <a:off x="3781782" y="5560483"/>
            <a:ext cx="759683" cy="462141"/>
            <a:chOff x="1828800" y="4430598"/>
            <a:chExt cx="1131216" cy="688157"/>
          </a:xfrm>
        </p:grpSpPr>
        <p:grpSp>
          <p:nvGrpSpPr>
            <p:cNvPr id="122" name="Groupe 121">
              <a:extLst>
                <a:ext uri="{FF2B5EF4-FFF2-40B4-BE49-F238E27FC236}">
                  <a16:creationId xmlns:a16="http://schemas.microsoft.com/office/drawing/2014/main" id="{7F1E3C48-DDE6-4E2D-91A9-A1D1617D0E0B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25" name="Rectangle : coins arrondis 124">
                <a:extLst>
                  <a:ext uri="{FF2B5EF4-FFF2-40B4-BE49-F238E27FC236}">
                    <a16:creationId xmlns:a16="http://schemas.microsoft.com/office/drawing/2014/main" id="{59514A98-07CA-4C47-8C58-147D38574107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26" name="Connecteur droit 125">
                <a:extLst>
                  <a:ext uri="{FF2B5EF4-FFF2-40B4-BE49-F238E27FC236}">
                    <a16:creationId xmlns:a16="http://schemas.microsoft.com/office/drawing/2014/main" id="{D687333F-6D50-455A-BD70-0807EF4655D4}"/>
                  </a:ext>
                </a:extLst>
              </p:cNvPr>
              <p:cNvCxnSpPr>
                <a:stCxn id="125" idx="2"/>
                <a:endCxn id="125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C51C4A96-9EAD-4038-9E8C-63EB3A411F7F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N</a:t>
              </a: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45DCACAF-9E4B-4F55-B784-BF051E04E29E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10B6E1E6-A662-4894-8063-3952BF1EDECB}"/>
              </a:ext>
            </a:extLst>
          </p:cNvPr>
          <p:cNvGrpSpPr/>
          <p:nvPr/>
        </p:nvGrpSpPr>
        <p:grpSpPr>
          <a:xfrm>
            <a:off x="1065421" y="5560483"/>
            <a:ext cx="759683" cy="462141"/>
            <a:chOff x="1828800" y="4430598"/>
            <a:chExt cx="1131216" cy="688157"/>
          </a:xfrm>
        </p:grpSpPr>
        <p:grpSp>
          <p:nvGrpSpPr>
            <p:cNvPr id="128" name="Groupe 127">
              <a:extLst>
                <a:ext uri="{FF2B5EF4-FFF2-40B4-BE49-F238E27FC236}">
                  <a16:creationId xmlns:a16="http://schemas.microsoft.com/office/drawing/2014/main" id="{618C72ED-0AE7-497E-AEFB-EA9C925F26C2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31" name="Rectangle : coins arrondis 130">
                <a:extLst>
                  <a:ext uri="{FF2B5EF4-FFF2-40B4-BE49-F238E27FC236}">
                    <a16:creationId xmlns:a16="http://schemas.microsoft.com/office/drawing/2014/main" id="{50515583-2388-4E41-92C9-0FD33CE67A3A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32" name="Connecteur droit 131">
                <a:extLst>
                  <a:ext uri="{FF2B5EF4-FFF2-40B4-BE49-F238E27FC236}">
                    <a16:creationId xmlns:a16="http://schemas.microsoft.com/office/drawing/2014/main" id="{CF4C4E58-B1D2-4CB7-8EAE-A0433C9C602D}"/>
                  </a:ext>
                </a:extLst>
              </p:cNvPr>
              <p:cNvCxnSpPr>
                <a:stCxn id="131" idx="2"/>
                <a:endCxn id="13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AB6DD8AA-AECA-4221-9587-FE35917DF9D4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R</a:t>
              </a:r>
              <a:endParaRPr lang="en-US" sz="1600" dirty="0"/>
            </a:p>
          </p:txBody>
        </p:sp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1281E1D5-BED3-49CB-84CB-3D47EF364AE8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EF586014-2BBA-43F3-9DF0-837725C44243}"/>
              </a:ext>
            </a:extLst>
          </p:cNvPr>
          <p:cNvGrpSpPr/>
          <p:nvPr/>
        </p:nvGrpSpPr>
        <p:grpSpPr>
          <a:xfrm>
            <a:off x="1972590" y="5560483"/>
            <a:ext cx="759683" cy="462141"/>
            <a:chOff x="1828800" y="4430598"/>
            <a:chExt cx="1131216" cy="688157"/>
          </a:xfrm>
        </p:grpSpPr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id="{DF96CCA0-D518-4781-AFB3-5922383327D1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37" name="Rectangle : coins arrondis 136">
                <a:extLst>
                  <a:ext uri="{FF2B5EF4-FFF2-40B4-BE49-F238E27FC236}">
                    <a16:creationId xmlns:a16="http://schemas.microsoft.com/office/drawing/2014/main" id="{15240D6A-ADF6-48E1-9539-3BFD0B28747E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38" name="Connecteur droit 137">
                <a:extLst>
                  <a:ext uri="{FF2B5EF4-FFF2-40B4-BE49-F238E27FC236}">
                    <a16:creationId xmlns:a16="http://schemas.microsoft.com/office/drawing/2014/main" id="{EDD28D5B-225F-4579-9453-80F42F14A91C}"/>
                  </a:ext>
                </a:extLst>
              </p:cNvPr>
              <p:cNvCxnSpPr>
                <a:stCxn id="137" idx="2"/>
                <a:endCxn id="137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B55FB9E9-4F6A-4ED9-BBC7-D554B7FB26D3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U</a:t>
              </a:r>
              <a:endParaRPr lang="en-US" sz="1600" dirty="0"/>
            </a:p>
          </p:txBody>
        </p:sp>
        <p:sp>
          <p:nvSpPr>
            <p:cNvPr id="136" name="ZoneTexte 135">
              <a:extLst>
                <a:ext uri="{FF2B5EF4-FFF2-40B4-BE49-F238E27FC236}">
                  <a16:creationId xmlns:a16="http://schemas.microsoft.com/office/drawing/2014/main" id="{48F8999A-99C5-496E-9498-5A9A0C5162BC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39" name="Groupe 138">
            <a:extLst>
              <a:ext uri="{FF2B5EF4-FFF2-40B4-BE49-F238E27FC236}">
                <a16:creationId xmlns:a16="http://schemas.microsoft.com/office/drawing/2014/main" id="{262EE5B3-F664-46F2-9364-72C825B2EE56}"/>
              </a:ext>
            </a:extLst>
          </p:cNvPr>
          <p:cNvGrpSpPr/>
          <p:nvPr/>
        </p:nvGrpSpPr>
        <p:grpSpPr>
          <a:xfrm>
            <a:off x="4696657" y="5560483"/>
            <a:ext cx="759683" cy="462141"/>
            <a:chOff x="1828800" y="4430598"/>
            <a:chExt cx="1131216" cy="688157"/>
          </a:xfrm>
        </p:grpSpPr>
        <p:grpSp>
          <p:nvGrpSpPr>
            <p:cNvPr id="140" name="Groupe 139">
              <a:extLst>
                <a:ext uri="{FF2B5EF4-FFF2-40B4-BE49-F238E27FC236}">
                  <a16:creationId xmlns:a16="http://schemas.microsoft.com/office/drawing/2014/main" id="{A4A8B524-C65B-4A6B-818E-B015A1A59204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43" name="Rectangle : coins arrondis 142">
                <a:extLst>
                  <a:ext uri="{FF2B5EF4-FFF2-40B4-BE49-F238E27FC236}">
                    <a16:creationId xmlns:a16="http://schemas.microsoft.com/office/drawing/2014/main" id="{11B7FA27-47EB-48A8-9E1F-D6F74319B480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44" name="Connecteur droit 143">
                <a:extLst>
                  <a:ext uri="{FF2B5EF4-FFF2-40B4-BE49-F238E27FC236}">
                    <a16:creationId xmlns:a16="http://schemas.microsoft.com/office/drawing/2014/main" id="{0760AF88-EBD1-44E6-AAF8-47EEAC25C1C1}"/>
                  </a:ext>
                </a:extLst>
              </p:cNvPr>
              <p:cNvCxnSpPr>
                <a:stCxn id="143" idx="2"/>
                <a:endCxn id="143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592E9CDD-E6BC-44E1-B57A-5BD23D3C7991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V</a:t>
              </a:r>
              <a:endParaRPr lang="en-US" sz="1600" dirty="0"/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0C1B396B-61A5-4206-9F7B-7A09C793A6AD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CC3F76BA-7779-4EB5-B1E0-0D72748B90ED}"/>
              </a:ext>
            </a:extLst>
          </p:cNvPr>
          <p:cNvGrpSpPr/>
          <p:nvPr/>
        </p:nvGrpSpPr>
        <p:grpSpPr>
          <a:xfrm>
            <a:off x="5599634" y="5560483"/>
            <a:ext cx="759683" cy="462141"/>
            <a:chOff x="1828800" y="4430598"/>
            <a:chExt cx="1131216" cy="688157"/>
          </a:xfrm>
        </p:grpSpPr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8C85FF4E-17FB-40D3-A061-9893665E8BDA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49" name="Rectangle : coins arrondis 148">
                <a:extLst>
                  <a:ext uri="{FF2B5EF4-FFF2-40B4-BE49-F238E27FC236}">
                    <a16:creationId xmlns:a16="http://schemas.microsoft.com/office/drawing/2014/main" id="{C9A97FFB-BA0E-4C66-8321-3F54A633E5AA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32270DEF-330E-4C71-B033-B110427AA6D5}"/>
                  </a:ext>
                </a:extLst>
              </p:cNvPr>
              <p:cNvCxnSpPr>
                <a:stCxn id="149" idx="2"/>
                <a:endCxn id="149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DBAAE42C-4935-4DC2-924C-EAF92CACF6FF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A</a:t>
              </a:r>
              <a:endParaRPr lang="en-US" sz="1600" dirty="0"/>
            </a:p>
          </p:txBody>
        </p:sp>
        <p:sp>
          <p:nvSpPr>
            <p:cNvPr id="148" name="ZoneTexte 147">
              <a:extLst>
                <a:ext uri="{FF2B5EF4-FFF2-40B4-BE49-F238E27FC236}">
                  <a16:creationId xmlns:a16="http://schemas.microsoft.com/office/drawing/2014/main" id="{D04E2AE4-EB58-41FC-B6E5-C1F8205534AF}"/>
                </a:ext>
              </a:extLst>
            </p:cNvPr>
            <p:cNvSpPr txBox="1"/>
            <p:nvPr/>
          </p:nvSpPr>
          <p:spPr>
            <a:xfrm>
              <a:off x="2436561" y="4520210"/>
              <a:ext cx="298480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916FBE22-270B-4483-AC67-265D24EB6406}"/>
              </a:ext>
            </a:extLst>
          </p:cNvPr>
          <p:cNvGrpSpPr/>
          <p:nvPr/>
        </p:nvGrpSpPr>
        <p:grpSpPr>
          <a:xfrm>
            <a:off x="6510995" y="5560483"/>
            <a:ext cx="759683" cy="462141"/>
            <a:chOff x="1828800" y="4430598"/>
            <a:chExt cx="1131216" cy="688157"/>
          </a:xfrm>
        </p:grpSpPr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74076755-7086-4D17-BDA7-B443A5524907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55" name="Rectangle : coins arrondis 154">
                <a:extLst>
                  <a:ext uri="{FF2B5EF4-FFF2-40B4-BE49-F238E27FC236}">
                    <a16:creationId xmlns:a16="http://schemas.microsoft.com/office/drawing/2014/main" id="{4A1F8FEB-6B01-4169-8B0C-7BF00338C632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0DE4656B-7A64-4600-ACA8-84E2CEA9D1E1}"/>
                  </a:ext>
                </a:extLst>
              </p:cNvPr>
              <p:cNvCxnSpPr>
                <a:stCxn id="155" idx="2"/>
                <a:endCxn id="155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9F67AC1F-15DD-4E4C-A325-8017B4CABBD1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D</a:t>
              </a:r>
              <a:endParaRPr lang="en-US" sz="1600" dirty="0"/>
            </a:p>
          </p:txBody>
        </p:sp>
        <p:sp>
          <p:nvSpPr>
            <p:cNvPr id="154" name="ZoneTexte 153">
              <a:extLst>
                <a:ext uri="{FF2B5EF4-FFF2-40B4-BE49-F238E27FC236}">
                  <a16:creationId xmlns:a16="http://schemas.microsoft.com/office/drawing/2014/main" id="{B60335FF-48F7-4184-849E-39441A39568A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1C1CE3EE-4157-48F0-BF79-6AA68DD8078D}"/>
              </a:ext>
            </a:extLst>
          </p:cNvPr>
          <p:cNvGrpSpPr/>
          <p:nvPr/>
        </p:nvGrpSpPr>
        <p:grpSpPr>
          <a:xfrm>
            <a:off x="7422356" y="5560483"/>
            <a:ext cx="759683" cy="462141"/>
            <a:chOff x="1828800" y="4430598"/>
            <a:chExt cx="1131216" cy="688157"/>
          </a:xfrm>
        </p:grpSpPr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F76114D3-A6D9-42A7-B424-129544D48A11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61" name="Rectangle : coins arrondis 160">
                <a:extLst>
                  <a:ext uri="{FF2B5EF4-FFF2-40B4-BE49-F238E27FC236}">
                    <a16:creationId xmlns:a16="http://schemas.microsoft.com/office/drawing/2014/main" id="{E0D959A7-C2AF-4B9C-9196-0C9659F7C2F8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62" name="Connecteur droit 161">
                <a:extLst>
                  <a:ext uri="{FF2B5EF4-FFF2-40B4-BE49-F238E27FC236}">
                    <a16:creationId xmlns:a16="http://schemas.microsoft.com/office/drawing/2014/main" id="{355B8E48-F12D-4DE3-80CD-491242712EFC}"/>
                  </a:ext>
                </a:extLst>
              </p:cNvPr>
              <p:cNvCxnSpPr>
                <a:stCxn id="161" idx="2"/>
                <a:endCxn id="16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ZoneTexte 158">
              <a:extLst>
                <a:ext uri="{FF2B5EF4-FFF2-40B4-BE49-F238E27FC236}">
                  <a16:creationId xmlns:a16="http://schemas.microsoft.com/office/drawing/2014/main" id="{60B7DA0B-7CBC-4FAB-B812-E61444256CF7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E</a:t>
              </a:r>
              <a:endParaRPr lang="en-US" sz="1600" dirty="0"/>
            </a:p>
          </p:txBody>
        </p:sp>
        <p:sp>
          <p:nvSpPr>
            <p:cNvPr id="160" name="ZoneTexte 159">
              <a:extLst>
                <a:ext uri="{FF2B5EF4-FFF2-40B4-BE49-F238E27FC236}">
                  <a16:creationId xmlns:a16="http://schemas.microsoft.com/office/drawing/2014/main" id="{FCBB869B-DFFB-4866-AB75-BF80734586FE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4D253979-50D1-4DC9-A57D-A3C9BD421F88}"/>
              </a:ext>
            </a:extLst>
          </p:cNvPr>
          <p:cNvCxnSpPr>
            <a:cxnSpLocks/>
            <a:stCxn id="119" idx="0"/>
          </p:cNvCxnSpPr>
          <p:nvPr/>
        </p:nvCxnSpPr>
        <p:spPr>
          <a:xfrm flipV="1">
            <a:off x="3258647" y="4936146"/>
            <a:ext cx="379841" cy="6243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5D47525-954F-4480-801F-86C1005EF001}"/>
              </a:ext>
            </a:extLst>
          </p:cNvPr>
          <p:cNvCxnSpPr>
            <a:stCxn id="125" idx="0"/>
          </p:cNvCxnSpPr>
          <p:nvPr/>
        </p:nvCxnSpPr>
        <p:spPr>
          <a:xfrm flipH="1" flipV="1">
            <a:off x="3802811" y="4936146"/>
            <a:ext cx="358813" cy="6243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e 162">
            <a:extLst>
              <a:ext uri="{FF2B5EF4-FFF2-40B4-BE49-F238E27FC236}">
                <a16:creationId xmlns:a16="http://schemas.microsoft.com/office/drawing/2014/main" id="{5494131F-08C2-4CE3-9F8C-CFC91F6D7D03}"/>
              </a:ext>
            </a:extLst>
          </p:cNvPr>
          <p:cNvGrpSpPr/>
          <p:nvPr/>
        </p:nvGrpSpPr>
        <p:grpSpPr>
          <a:xfrm>
            <a:off x="3340808" y="4474005"/>
            <a:ext cx="759683" cy="462141"/>
            <a:chOff x="1828800" y="4430598"/>
            <a:chExt cx="1131216" cy="688157"/>
          </a:xfrm>
        </p:grpSpPr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301BFE7B-2834-4080-B2F0-B366539703EE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67" name="Rectangle : coins arrondis 166">
                <a:extLst>
                  <a:ext uri="{FF2B5EF4-FFF2-40B4-BE49-F238E27FC236}">
                    <a16:creationId xmlns:a16="http://schemas.microsoft.com/office/drawing/2014/main" id="{15FC6C68-97D5-48AC-9418-6A6CF6A2E346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68" name="Connecteur droit 167">
                <a:extLst>
                  <a:ext uri="{FF2B5EF4-FFF2-40B4-BE49-F238E27FC236}">
                    <a16:creationId xmlns:a16="http://schemas.microsoft.com/office/drawing/2014/main" id="{9AEAD5FF-A493-4ABC-AECD-EC235503F203}"/>
                  </a:ext>
                </a:extLst>
              </p:cNvPr>
              <p:cNvCxnSpPr>
                <a:stCxn id="167" idx="2"/>
                <a:endCxn id="167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5" name="ZoneTexte 164">
              <a:extLst>
                <a:ext uri="{FF2B5EF4-FFF2-40B4-BE49-F238E27FC236}">
                  <a16:creationId xmlns:a16="http://schemas.microsoft.com/office/drawing/2014/main" id="{717AE109-6681-4016-B0FB-5F436D9557BE}"/>
                </a:ext>
              </a:extLst>
            </p:cNvPr>
            <p:cNvSpPr txBox="1"/>
            <p:nvPr/>
          </p:nvSpPr>
          <p:spPr>
            <a:xfrm>
              <a:off x="1860114" y="4520210"/>
              <a:ext cx="27507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FR" sz="1600" dirty="0"/>
            </a:p>
          </p:txBody>
        </p:sp>
        <p:sp>
          <p:nvSpPr>
            <p:cNvPr id="166" name="ZoneTexte 165">
              <a:extLst>
                <a:ext uri="{FF2B5EF4-FFF2-40B4-BE49-F238E27FC236}">
                  <a16:creationId xmlns:a16="http://schemas.microsoft.com/office/drawing/2014/main" id="{E4885D19-F30C-4294-BEB6-5F9103613650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437D7D7-E800-49D6-8EA0-EA5A0745F1DF}"/>
              </a:ext>
            </a:extLst>
          </p:cNvPr>
          <p:cNvCxnSpPr>
            <a:cxnSpLocks/>
          </p:cNvCxnSpPr>
          <p:nvPr/>
        </p:nvCxnSpPr>
        <p:spPr>
          <a:xfrm flipV="1">
            <a:off x="438461" y="2008433"/>
            <a:ext cx="262579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912CCEF6-4E3F-4173-8C0E-B217365B9D63}"/>
              </a:ext>
            </a:extLst>
          </p:cNvPr>
          <p:cNvSpPr txBox="1"/>
          <p:nvPr/>
        </p:nvSpPr>
        <p:spPr>
          <a:xfrm>
            <a:off x="690688" y="1877628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Gauche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46D864A-526B-44D9-B48F-DCE48D31ADA1}"/>
              </a:ext>
            </a:extLst>
          </p:cNvPr>
          <p:cNvCxnSpPr>
            <a:cxnSpLocks/>
          </p:cNvCxnSpPr>
          <p:nvPr/>
        </p:nvCxnSpPr>
        <p:spPr>
          <a:xfrm flipV="1">
            <a:off x="435780" y="2199418"/>
            <a:ext cx="262579" cy="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5A9D8F8-2304-4541-87FA-EE293A80E0BD}"/>
              </a:ext>
            </a:extLst>
          </p:cNvPr>
          <p:cNvSpPr txBox="1"/>
          <p:nvPr/>
        </p:nvSpPr>
        <p:spPr>
          <a:xfrm>
            <a:off x="688007" y="2068613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Droit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879007F8-3A6B-4D01-9CD9-0FE14F97C398}"/>
              </a:ext>
            </a:extLst>
          </p:cNvPr>
          <p:cNvCxnSpPr>
            <a:cxnSpLocks/>
          </p:cNvCxnSpPr>
          <p:nvPr/>
        </p:nvCxnSpPr>
        <p:spPr>
          <a:xfrm flipV="1">
            <a:off x="1424234" y="4946090"/>
            <a:ext cx="379841" cy="6243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EF4C28CD-76E9-4835-9597-05A4B2A252E8}"/>
              </a:ext>
            </a:extLst>
          </p:cNvPr>
          <p:cNvCxnSpPr/>
          <p:nvPr/>
        </p:nvCxnSpPr>
        <p:spPr>
          <a:xfrm flipH="1" flipV="1">
            <a:off x="1968398" y="4946090"/>
            <a:ext cx="358813" cy="6243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674F76A1-B71B-460E-814F-561955550066}"/>
              </a:ext>
            </a:extLst>
          </p:cNvPr>
          <p:cNvGrpSpPr/>
          <p:nvPr/>
        </p:nvGrpSpPr>
        <p:grpSpPr>
          <a:xfrm>
            <a:off x="1506395" y="4483949"/>
            <a:ext cx="759683" cy="462141"/>
            <a:chOff x="1828800" y="4430598"/>
            <a:chExt cx="1131216" cy="688157"/>
          </a:xfrm>
        </p:grpSpPr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E8F7E6AC-E8AF-46DC-8E95-78144E36CACC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71" name="Rectangle : coins arrondis 70">
                <a:extLst>
                  <a:ext uri="{FF2B5EF4-FFF2-40B4-BE49-F238E27FC236}">
                    <a16:creationId xmlns:a16="http://schemas.microsoft.com/office/drawing/2014/main" id="{06763E8B-4D45-4A5C-AF7E-E875F4F4036E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BE420449-FA1F-4A02-9F47-8C4A1B395031}"/>
                  </a:ext>
                </a:extLst>
              </p:cNvPr>
              <p:cNvCxnSpPr>
                <a:stCxn id="71" idx="2"/>
                <a:endCxn id="7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47959989-9166-47B5-A16F-EC9A405FA677}"/>
                </a:ext>
              </a:extLst>
            </p:cNvPr>
            <p:cNvSpPr txBox="1"/>
            <p:nvPr/>
          </p:nvSpPr>
          <p:spPr>
            <a:xfrm>
              <a:off x="1860114" y="4520210"/>
              <a:ext cx="27507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fr-FR" sz="1600" dirty="0"/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93116022-248E-447E-81A9-F12A1E1EBEA0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BE19CD6A-2660-4378-A11A-3364215EB8F8}"/>
              </a:ext>
            </a:extLst>
          </p:cNvPr>
          <p:cNvCxnSpPr>
            <a:cxnSpLocks/>
            <a:stCxn id="143" idx="0"/>
            <a:endCxn id="79" idx="2"/>
          </p:cNvCxnSpPr>
          <p:nvPr/>
        </p:nvCxnSpPr>
        <p:spPr>
          <a:xfrm flipH="1" flipV="1">
            <a:off x="2347519" y="3849668"/>
            <a:ext cx="2728980" cy="171081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35BA0951-75F0-4792-A7B3-6918E21AE4D6}"/>
              </a:ext>
            </a:extLst>
          </p:cNvPr>
          <p:cNvCxnSpPr>
            <a:cxnSpLocks/>
            <a:stCxn id="71" idx="0"/>
            <a:endCxn id="79" idx="2"/>
          </p:cNvCxnSpPr>
          <p:nvPr/>
        </p:nvCxnSpPr>
        <p:spPr>
          <a:xfrm flipV="1">
            <a:off x="1886237" y="3849668"/>
            <a:ext cx="461282" cy="63428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98523E51-39ED-4ECF-8608-C049A743296D}"/>
              </a:ext>
            </a:extLst>
          </p:cNvPr>
          <p:cNvGrpSpPr/>
          <p:nvPr/>
        </p:nvGrpSpPr>
        <p:grpSpPr>
          <a:xfrm>
            <a:off x="1967677" y="3387527"/>
            <a:ext cx="759683" cy="462141"/>
            <a:chOff x="1828800" y="4430598"/>
            <a:chExt cx="1131216" cy="688157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B8961F34-827A-45D6-99D4-04109248000D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79" name="Rectangle : coins arrondis 78">
                <a:extLst>
                  <a:ext uri="{FF2B5EF4-FFF2-40B4-BE49-F238E27FC236}">
                    <a16:creationId xmlns:a16="http://schemas.microsoft.com/office/drawing/2014/main" id="{D2C6B2B5-CA21-46C2-B90F-1AA456C506E2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50ED6775-9DF4-4EBD-931D-6D50613667FC}"/>
                  </a:ext>
                </a:extLst>
              </p:cNvPr>
              <p:cNvCxnSpPr>
                <a:stCxn id="79" idx="2"/>
                <a:endCxn id="79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249ACB48-FB52-4329-820D-F178B858CBD2}"/>
                </a:ext>
              </a:extLst>
            </p:cNvPr>
            <p:cNvSpPr txBox="1"/>
            <p:nvPr/>
          </p:nvSpPr>
          <p:spPr>
            <a:xfrm>
              <a:off x="1860114" y="4520210"/>
              <a:ext cx="27507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FR" sz="1600" dirty="0"/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B6FEDCE5-7EBA-475C-B25D-E38C7898617F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3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85819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Codage</a:t>
            </a:r>
            <a:r>
              <a:rPr lang="en-US" dirty="0"/>
              <a:t> de Huffman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246F0BF2-5CEE-49CF-ACF8-89D945F23E2D}"/>
              </a:ext>
            </a:extLst>
          </p:cNvPr>
          <p:cNvGrpSpPr/>
          <p:nvPr/>
        </p:nvGrpSpPr>
        <p:grpSpPr>
          <a:xfrm>
            <a:off x="3789486" y="5560483"/>
            <a:ext cx="759683" cy="462141"/>
            <a:chOff x="1828800" y="4430598"/>
            <a:chExt cx="1131216" cy="688157"/>
          </a:xfrm>
        </p:grpSpPr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9764E81E-33E2-4364-B7C5-A631ACE4DFAF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19" name="Rectangle : coins arrondis 118">
                <a:extLst>
                  <a:ext uri="{FF2B5EF4-FFF2-40B4-BE49-F238E27FC236}">
                    <a16:creationId xmlns:a16="http://schemas.microsoft.com/office/drawing/2014/main" id="{82887705-82BA-4AE1-BAF2-38A6FADA0524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B8132B7A-054A-4540-A4E7-8E044E1A04FE}"/>
                  </a:ext>
                </a:extLst>
              </p:cNvPr>
              <p:cNvCxnSpPr>
                <a:stCxn id="119" idx="2"/>
                <a:endCxn id="119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ZoneTexte 116">
              <a:extLst>
                <a:ext uri="{FF2B5EF4-FFF2-40B4-BE49-F238E27FC236}">
                  <a16:creationId xmlns:a16="http://schemas.microsoft.com/office/drawing/2014/main" id="{7528E670-32B6-42E7-A87F-36A960AE26C7}"/>
                </a:ext>
              </a:extLst>
            </p:cNvPr>
            <p:cNvSpPr txBox="1"/>
            <p:nvPr/>
          </p:nvSpPr>
          <p:spPr>
            <a:xfrm>
              <a:off x="1860114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_</a:t>
              </a:r>
              <a:endParaRPr lang="en-US" sz="1600" dirty="0"/>
            </a:p>
          </p:txBody>
        </p:sp>
        <p:sp>
          <p:nvSpPr>
            <p:cNvPr id="118" name="ZoneTexte 117">
              <a:extLst>
                <a:ext uri="{FF2B5EF4-FFF2-40B4-BE49-F238E27FC236}">
                  <a16:creationId xmlns:a16="http://schemas.microsoft.com/office/drawing/2014/main" id="{A49A332E-226C-4A35-9D66-28AC46052C3C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ED196987-1B4C-4086-8FC1-02DC839B76EF}"/>
              </a:ext>
            </a:extLst>
          </p:cNvPr>
          <p:cNvGrpSpPr/>
          <p:nvPr/>
        </p:nvGrpSpPr>
        <p:grpSpPr>
          <a:xfrm>
            <a:off x="4692463" y="5560483"/>
            <a:ext cx="759683" cy="462141"/>
            <a:chOff x="1828800" y="4430598"/>
            <a:chExt cx="1131216" cy="688157"/>
          </a:xfrm>
        </p:grpSpPr>
        <p:grpSp>
          <p:nvGrpSpPr>
            <p:cNvPr id="122" name="Groupe 121">
              <a:extLst>
                <a:ext uri="{FF2B5EF4-FFF2-40B4-BE49-F238E27FC236}">
                  <a16:creationId xmlns:a16="http://schemas.microsoft.com/office/drawing/2014/main" id="{7F1E3C48-DDE6-4E2D-91A9-A1D1617D0E0B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25" name="Rectangle : coins arrondis 124">
                <a:extLst>
                  <a:ext uri="{FF2B5EF4-FFF2-40B4-BE49-F238E27FC236}">
                    <a16:creationId xmlns:a16="http://schemas.microsoft.com/office/drawing/2014/main" id="{59514A98-07CA-4C47-8C58-147D38574107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26" name="Connecteur droit 125">
                <a:extLst>
                  <a:ext uri="{FF2B5EF4-FFF2-40B4-BE49-F238E27FC236}">
                    <a16:creationId xmlns:a16="http://schemas.microsoft.com/office/drawing/2014/main" id="{D687333F-6D50-455A-BD70-0807EF4655D4}"/>
                  </a:ext>
                </a:extLst>
              </p:cNvPr>
              <p:cNvCxnSpPr>
                <a:stCxn id="125" idx="2"/>
                <a:endCxn id="125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C51C4A96-9EAD-4038-9E8C-63EB3A411F7F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N</a:t>
              </a: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45DCACAF-9E4B-4F55-B784-BF051E04E29E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10B6E1E6-A662-4894-8063-3952BF1EDECB}"/>
              </a:ext>
            </a:extLst>
          </p:cNvPr>
          <p:cNvGrpSpPr/>
          <p:nvPr/>
        </p:nvGrpSpPr>
        <p:grpSpPr>
          <a:xfrm>
            <a:off x="1948552" y="5550539"/>
            <a:ext cx="759683" cy="462141"/>
            <a:chOff x="1828800" y="4430598"/>
            <a:chExt cx="1131216" cy="688157"/>
          </a:xfrm>
        </p:grpSpPr>
        <p:grpSp>
          <p:nvGrpSpPr>
            <p:cNvPr id="128" name="Groupe 127">
              <a:extLst>
                <a:ext uri="{FF2B5EF4-FFF2-40B4-BE49-F238E27FC236}">
                  <a16:creationId xmlns:a16="http://schemas.microsoft.com/office/drawing/2014/main" id="{618C72ED-0AE7-497E-AEFB-EA9C925F26C2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31" name="Rectangle : coins arrondis 130">
                <a:extLst>
                  <a:ext uri="{FF2B5EF4-FFF2-40B4-BE49-F238E27FC236}">
                    <a16:creationId xmlns:a16="http://schemas.microsoft.com/office/drawing/2014/main" id="{50515583-2388-4E41-92C9-0FD33CE67A3A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32" name="Connecteur droit 131">
                <a:extLst>
                  <a:ext uri="{FF2B5EF4-FFF2-40B4-BE49-F238E27FC236}">
                    <a16:creationId xmlns:a16="http://schemas.microsoft.com/office/drawing/2014/main" id="{CF4C4E58-B1D2-4CB7-8EAE-A0433C9C602D}"/>
                  </a:ext>
                </a:extLst>
              </p:cNvPr>
              <p:cNvCxnSpPr>
                <a:stCxn id="131" idx="2"/>
                <a:endCxn id="13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AB6DD8AA-AECA-4221-9587-FE35917DF9D4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R</a:t>
              </a:r>
              <a:endParaRPr lang="en-US" sz="1600" dirty="0"/>
            </a:p>
          </p:txBody>
        </p:sp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1281E1D5-BED3-49CB-84CB-3D47EF364AE8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EF586014-2BBA-43F3-9DF0-837725C44243}"/>
              </a:ext>
            </a:extLst>
          </p:cNvPr>
          <p:cNvGrpSpPr/>
          <p:nvPr/>
        </p:nvGrpSpPr>
        <p:grpSpPr>
          <a:xfrm>
            <a:off x="2855721" y="5550539"/>
            <a:ext cx="759683" cy="462141"/>
            <a:chOff x="1828800" y="4430598"/>
            <a:chExt cx="1131216" cy="688157"/>
          </a:xfrm>
        </p:grpSpPr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id="{DF96CCA0-D518-4781-AFB3-5922383327D1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37" name="Rectangle : coins arrondis 136">
                <a:extLst>
                  <a:ext uri="{FF2B5EF4-FFF2-40B4-BE49-F238E27FC236}">
                    <a16:creationId xmlns:a16="http://schemas.microsoft.com/office/drawing/2014/main" id="{15240D6A-ADF6-48E1-9539-3BFD0B28747E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38" name="Connecteur droit 137">
                <a:extLst>
                  <a:ext uri="{FF2B5EF4-FFF2-40B4-BE49-F238E27FC236}">
                    <a16:creationId xmlns:a16="http://schemas.microsoft.com/office/drawing/2014/main" id="{EDD28D5B-225F-4579-9453-80F42F14A91C}"/>
                  </a:ext>
                </a:extLst>
              </p:cNvPr>
              <p:cNvCxnSpPr>
                <a:stCxn id="137" idx="2"/>
                <a:endCxn id="137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B55FB9E9-4F6A-4ED9-BBC7-D554B7FB26D3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U</a:t>
              </a:r>
              <a:endParaRPr lang="en-US" sz="1600" dirty="0"/>
            </a:p>
          </p:txBody>
        </p:sp>
        <p:sp>
          <p:nvSpPr>
            <p:cNvPr id="136" name="ZoneTexte 135">
              <a:extLst>
                <a:ext uri="{FF2B5EF4-FFF2-40B4-BE49-F238E27FC236}">
                  <a16:creationId xmlns:a16="http://schemas.microsoft.com/office/drawing/2014/main" id="{48F8999A-99C5-496E-9498-5A9A0C5162BC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39" name="Groupe 138">
            <a:extLst>
              <a:ext uri="{FF2B5EF4-FFF2-40B4-BE49-F238E27FC236}">
                <a16:creationId xmlns:a16="http://schemas.microsoft.com/office/drawing/2014/main" id="{262EE5B3-F664-46F2-9364-72C825B2EE56}"/>
              </a:ext>
            </a:extLst>
          </p:cNvPr>
          <p:cNvGrpSpPr/>
          <p:nvPr/>
        </p:nvGrpSpPr>
        <p:grpSpPr>
          <a:xfrm>
            <a:off x="998471" y="5560483"/>
            <a:ext cx="759683" cy="462141"/>
            <a:chOff x="1828800" y="4430598"/>
            <a:chExt cx="1131216" cy="688157"/>
          </a:xfrm>
        </p:grpSpPr>
        <p:grpSp>
          <p:nvGrpSpPr>
            <p:cNvPr id="140" name="Groupe 139">
              <a:extLst>
                <a:ext uri="{FF2B5EF4-FFF2-40B4-BE49-F238E27FC236}">
                  <a16:creationId xmlns:a16="http://schemas.microsoft.com/office/drawing/2014/main" id="{A4A8B524-C65B-4A6B-818E-B015A1A59204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43" name="Rectangle : coins arrondis 142">
                <a:extLst>
                  <a:ext uri="{FF2B5EF4-FFF2-40B4-BE49-F238E27FC236}">
                    <a16:creationId xmlns:a16="http://schemas.microsoft.com/office/drawing/2014/main" id="{11B7FA27-47EB-48A8-9E1F-D6F74319B480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44" name="Connecteur droit 143">
                <a:extLst>
                  <a:ext uri="{FF2B5EF4-FFF2-40B4-BE49-F238E27FC236}">
                    <a16:creationId xmlns:a16="http://schemas.microsoft.com/office/drawing/2014/main" id="{0760AF88-EBD1-44E6-AAF8-47EEAC25C1C1}"/>
                  </a:ext>
                </a:extLst>
              </p:cNvPr>
              <p:cNvCxnSpPr>
                <a:stCxn id="143" idx="2"/>
                <a:endCxn id="143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592E9CDD-E6BC-44E1-B57A-5BD23D3C7991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V</a:t>
              </a:r>
              <a:endParaRPr lang="en-US" sz="1600" dirty="0"/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0C1B396B-61A5-4206-9F7B-7A09C793A6AD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CC3F76BA-7779-4EB5-B1E0-0D72748B90ED}"/>
              </a:ext>
            </a:extLst>
          </p:cNvPr>
          <p:cNvGrpSpPr/>
          <p:nvPr/>
        </p:nvGrpSpPr>
        <p:grpSpPr>
          <a:xfrm>
            <a:off x="5599634" y="5560483"/>
            <a:ext cx="759683" cy="462141"/>
            <a:chOff x="1828800" y="4430598"/>
            <a:chExt cx="1131216" cy="688157"/>
          </a:xfrm>
        </p:grpSpPr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8C85FF4E-17FB-40D3-A061-9893665E8BDA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49" name="Rectangle : coins arrondis 148">
                <a:extLst>
                  <a:ext uri="{FF2B5EF4-FFF2-40B4-BE49-F238E27FC236}">
                    <a16:creationId xmlns:a16="http://schemas.microsoft.com/office/drawing/2014/main" id="{C9A97FFB-BA0E-4C66-8321-3F54A633E5AA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32270DEF-330E-4C71-B033-B110427AA6D5}"/>
                  </a:ext>
                </a:extLst>
              </p:cNvPr>
              <p:cNvCxnSpPr>
                <a:stCxn id="149" idx="2"/>
                <a:endCxn id="149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DBAAE42C-4935-4DC2-924C-EAF92CACF6FF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A</a:t>
              </a:r>
              <a:endParaRPr lang="en-US" sz="1600" dirty="0"/>
            </a:p>
          </p:txBody>
        </p:sp>
        <p:sp>
          <p:nvSpPr>
            <p:cNvPr id="148" name="ZoneTexte 147">
              <a:extLst>
                <a:ext uri="{FF2B5EF4-FFF2-40B4-BE49-F238E27FC236}">
                  <a16:creationId xmlns:a16="http://schemas.microsoft.com/office/drawing/2014/main" id="{D04E2AE4-EB58-41FC-B6E5-C1F8205534AF}"/>
                </a:ext>
              </a:extLst>
            </p:cNvPr>
            <p:cNvSpPr txBox="1"/>
            <p:nvPr/>
          </p:nvSpPr>
          <p:spPr>
            <a:xfrm>
              <a:off x="2436561" y="4520210"/>
              <a:ext cx="298480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916FBE22-270B-4483-AC67-265D24EB6406}"/>
              </a:ext>
            </a:extLst>
          </p:cNvPr>
          <p:cNvGrpSpPr/>
          <p:nvPr/>
        </p:nvGrpSpPr>
        <p:grpSpPr>
          <a:xfrm>
            <a:off x="6510995" y="5560483"/>
            <a:ext cx="759683" cy="462141"/>
            <a:chOff x="1828800" y="4430598"/>
            <a:chExt cx="1131216" cy="688157"/>
          </a:xfrm>
        </p:grpSpPr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74076755-7086-4D17-BDA7-B443A5524907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55" name="Rectangle : coins arrondis 154">
                <a:extLst>
                  <a:ext uri="{FF2B5EF4-FFF2-40B4-BE49-F238E27FC236}">
                    <a16:creationId xmlns:a16="http://schemas.microsoft.com/office/drawing/2014/main" id="{4A1F8FEB-6B01-4169-8B0C-7BF00338C632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0DE4656B-7A64-4600-ACA8-84E2CEA9D1E1}"/>
                  </a:ext>
                </a:extLst>
              </p:cNvPr>
              <p:cNvCxnSpPr>
                <a:stCxn id="155" idx="2"/>
                <a:endCxn id="155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9F67AC1F-15DD-4E4C-A325-8017B4CABBD1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D</a:t>
              </a:r>
              <a:endParaRPr lang="en-US" sz="1600" dirty="0"/>
            </a:p>
          </p:txBody>
        </p:sp>
        <p:sp>
          <p:nvSpPr>
            <p:cNvPr id="154" name="ZoneTexte 153">
              <a:extLst>
                <a:ext uri="{FF2B5EF4-FFF2-40B4-BE49-F238E27FC236}">
                  <a16:creationId xmlns:a16="http://schemas.microsoft.com/office/drawing/2014/main" id="{B60335FF-48F7-4184-849E-39441A39568A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1C1CE3EE-4157-48F0-BF79-6AA68DD8078D}"/>
              </a:ext>
            </a:extLst>
          </p:cNvPr>
          <p:cNvGrpSpPr/>
          <p:nvPr/>
        </p:nvGrpSpPr>
        <p:grpSpPr>
          <a:xfrm>
            <a:off x="7422356" y="5560483"/>
            <a:ext cx="759683" cy="462141"/>
            <a:chOff x="1828800" y="4430598"/>
            <a:chExt cx="1131216" cy="688157"/>
          </a:xfrm>
        </p:grpSpPr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F76114D3-A6D9-42A7-B424-129544D48A11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61" name="Rectangle : coins arrondis 160">
                <a:extLst>
                  <a:ext uri="{FF2B5EF4-FFF2-40B4-BE49-F238E27FC236}">
                    <a16:creationId xmlns:a16="http://schemas.microsoft.com/office/drawing/2014/main" id="{E0D959A7-C2AF-4B9C-9196-0C9659F7C2F8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62" name="Connecteur droit 161">
                <a:extLst>
                  <a:ext uri="{FF2B5EF4-FFF2-40B4-BE49-F238E27FC236}">
                    <a16:creationId xmlns:a16="http://schemas.microsoft.com/office/drawing/2014/main" id="{355B8E48-F12D-4DE3-80CD-491242712EFC}"/>
                  </a:ext>
                </a:extLst>
              </p:cNvPr>
              <p:cNvCxnSpPr>
                <a:stCxn id="161" idx="2"/>
                <a:endCxn id="16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ZoneTexte 158">
              <a:extLst>
                <a:ext uri="{FF2B5EF4-FFF2-40B4-BE49-F238E27FC236}">
                  <a16:creationId xmlns:a16="http://schemas.microsoft.com/office/drawing/2014/main" id="{60B7DA0B-7CBC-4FAB-B812-E61444256CF7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E</a:t>
              </a:r>
              <a:endParaRPr lang="en-US" sz="1600" dirty="0"/>
            </a:p>
          </p:txBody>
        </p:sp>
        <p:sp>
          <p:nvSpPr>
            <p:cNvPr id="160" name="ZoneTexte 159">
              <a:extLst>
                <a:ext uri="{FF2B5EF4-FFF2-40B4-BE49-F238E27FC236}">
                  <a16:creationId xmlns:a16="http://schemas.microsoft.com/office/drawing/2014/main" id="{FCBB869B-DFFB-4866-AB75-BF80734586FE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4D253979-50D1-4DC9-A57D-A3C9BD421F88}"/>
              </a:ext>
            </a:extLst>
          </p:cNvPr>
          <p:cNvCxnSpPr>
            <a:cxnSpLocks/>
            <a:stCxn id="119" idx="0"/>
          </p:cNvCxnSpPr>
          <p:nvPr/>
        </p:nvCxnSpPr>
        <p:spPr>
          <a:xfrm flipV="1">
            <a:off x="4169328" y="4936146"/>
            <a:ext cx="379841" cy="6243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5D47525-954F-4480-801F-86C1005EF001}"/>
              </a:ext>
            </a:extLst>
          </p:cNvPr>
          <p:cNvCxnSpPr>
            <a:stCxn id="125" idx="0"/>
          </p:cNvCxnSpPr>
          <p:nvPr/>
        </p:nvCxnSpPr>
        <p:spPr>
          <a:xfrm flipH="1" flipV="1">
            <a:off x="4713492" y="4936146"/>
            <a:ext cx="358813" cy="6243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e 162">
            <a:extLst>
              <a:ext uri="{FF2B5EF4-FFF2-40B4-BE49-F238E27FC236}">
                <a16:creationId xmlns:a16="http://schemas.microsoft.com/office/drawing/2014/main" id="{5494131F-08C2-4CE3-9F8C-CFC91F6D7D03}"/>
              </a:ext>
            </a:extLst>
          </p:cNvPr>
          <p:cNvGrpSpPr/>
          <p:nvPr/>
        </p:nvGrpSpPr>
        <p:grpSpPr>
          <a:xfrm>
            <a:off x="4251489" y="4474005"/>
            <a:ext cx="759683" cy="462141"/>
            <a:chOff x="1828800" y="4430598"/>
            <a:chExt cx="1131216" cy="688157"/>
          </a:xfrm>
        </p:grpSpPr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301BFE7B-2834-4080-B2F0-B366539703EE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67" name="Rectangle : coins arrondis 166">
                <a:extLst>
                  <a:ext uri="{FF2B5EF4-FFF2-40B4-BE49-F238E27FC236}">
                    <a16:creationId xmlns:a16="http://schemas.microsoft.com/office/drawing/2014/main" id="{15FC6C68-97D5-48AC-9418-6A6CF6A2E346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68" name="Connecteur droit 167">
                <a:extLst>
                  <a:ext uri="{FF2B5EF4-FFF2-40B4-BE49-F238E27FC236}">
                    <a16:creationId xmlns:a16="http://schemas.microsoft.com/office/drawing/2014/main" id="{9AEAD5FF-A493-4ABC-AECD-EC235503F203}"/>
                  </a:ext>
                </a:extLst>
              </p:cNvPr>
              <p:cNvCxnSpPr>
                <a:stCxn id="167" idx="2"/>
                <a:endCxn id="167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5" name="ZoneTexte 164">
              <a:extLst>
                <a:ext uri="{FF2B5EF4-FFF2-40B4-BE49-F238E27FC236}">
                  <a16:creationId xmlns:a16="http://schemas.microsoft.com/office/drawing/2014/main" id="{717AE109-6681-4016-B0FB-5F436D9557BE}"/>
                </a:ext>
              </a:extLst>
            </p:cNvPr>
            <p:cNvSpPr txBox="1"/>
            <p:nvPr/>
          </p:nvSpPr>
          <p:spPr>
            <a:xfrm>
              <a:off x="1860114" y="4520210"/>
              <a:ext cx="27507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fr-FR" sz="1600" dirty="0"/>
            </a:p>
          </p:txBody>
        </p:sp>
        <p:sp>
          <p:nvSpPr>
            <p:cNvPr id="166" name="ZoneTexte 165">
              <a:extLst>
                <a:ext uri="{FF2B5EF4-FFF2-40B4-BE49-F238E27FC236}">
                  <a16:creationId xmlns:a16="http://schemas.microsoft.com/office/drawing/2014/main" id="{E4885D19-F30C-4294-BEB6-5F9103613650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437D7D7-E800-49D6-8EA0-EA5A0745F1DF}"/>
              </a:ext>
            </a:extLst>
          </p:cNvPr>
          <p:cNvCxnSpPr>
            <a:cxnSpLocks/>
          </p:cNvCxnSpPr>
          <p:nvPr/>
        </p:nvCxnSpPr>
        <p:spPr>
          <a:xfrm flipV="1">
            <a:off x="438461" y="2008433"/>
            <a:ext cx="262579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912CCEF6-4E3F-4173-8C0E-B217365B9D63}"/>
              </a:ext>
            </a:extLst>
          </p:cNvPr>
          <p:cNvSpPr txBox="1"/>
          <p:nvPr/>
        </p:nvSpPr>
        <p:spPr>
          <a:xfrm>
            <a:off x="690688" y="1877628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Gauche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46D864A-526B-44D9-B48F-DCE48D31ADA1}"/>
              </a:ext>
            </a:extLst>
          </p:cNvPr>
          <p:cNvCxnSpPr>
            <a:cxnSpLocks/>
          </p:cNvCxnSpPr>
          <p:nvPr/>
        </p:nvCxnSpPr>
        <p:spPr>
          <a:xfrm flipV="1">
            <a:off x="435780" y="2199418"/>
            <a:ext cx="262579" cy="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5A9D8F8-2304-4541-87FA-EE293A80E0BD}"/>
              </a:ext>
            </a:extLst>
          </p:cNvPr>
          <p:cNvSpPr txBox="1"/>
          <p:nvPr/>
        </p:nvSpPr>
        <p:spPr>
          <a:xfrm>
            <a:off x="688007" y="2068613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Droit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879007F8-3A6B-4D01-9CD9-0FE14F97C398}"/>
              </a:ext>
            </a:extLst>
          </p:cNvPr>
          <p:cNvCxnSpPr>
            <a:cxnSpLocks/>
          </p:cNvCxnSpPr>
          <p:nvPr/>
        </p:nvCxnSpPr>
        <p:spPr>
          <a:xfrm flipV="1">
            <a:off x="2307365" y="4936146"/>
            <a:ext cx="379841" cy="6243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EF4C28CD-76E9-4835-9597-05A4B2A252E8}"/>
              </a:ext>
            </a:extLst>
          </p:cNvPr>
          <p:cNvCxnSpPr/>
          <p:nvPr/>
        </p:nvCxnSpPr>
        <p:spPr>
          <a:xfrm flipH="1" flipV="1">
            <a:off x="2851529" y="4936146"/>
            <a:ext cx="358813" cy="6243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674F76A1-B71B-460E-814F-561955550066}"/>
              </a:ext>
            </a:extLst>
          </p:cNvPr>
          <p:cNvGrpSpPr/>
          <p:nvPr/>
        </p:nvGrpSpPr>
        <p:grpSpPr>
          <a:xfrm>
            <a:off x="2389526" y="4474005"/>
            <a:ext cx="759683" cy="462141"/>
            <a:chOff x="1828800" y="4430598"/>
            <a:chExt cx="1131216" cy="688157"/>
          </a:xfrm>
        </p:grpSpPr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E8F7E6AC-E8AF-46DC-8E95-78144E36CACC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71" name="Rectangle : coins arrondis 70">
                <a:extLst>
                  <a:ext uri="{FF2B5EF4-FFF2-40B4-BE49-F238E27FC236}">
                    <a16:creationId xmlns:a16="http://schemas.microsoft.com/office/drawing/2014/main" id="{06763E8B-4D45-4A5C-AF7E-E875F4F4036E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BE420449-FA1F-4A02-9F47-8C4A1B395031}"/>
                  </a:ext>
                </a:extLst>
              </p:cNvPr>
              <p:cNvCxnSpPr>
                <a:stCxn id="71" idx="2"/>
                <a:endCxn id="7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47959989-9166-47B5-A16F-EC9A405FA677}"/>
                </a:ext>
              </a:extLst>
            </p:cNvPr>
            <p:cNvSpPr txBox="1"/>
            <p:nvPr/>
          </p:nvSpPr>
          <p:spPr>
            <a:xfrm>
              <a:off x="1860114" y="4520210"/>
              <a:ext cx="27507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fr-FR" sz="1600" dirty="0"/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93116022-248E-447E-81A9-F12A1E1EBEA0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BE19CD6A-2660-4378-A11A-3364215EB8F8}"/>
              </a:ext>
            </a:extLst>
          </p:cNvPr>
          <p:cNvCxnSpPr>
            <a:cxnSpLocks/>
            <a:stCxn id="143" idx="0"/>
            <a:endCxn id="79" idx="2"/>
          </p:cNvCxnSpPr>
          <p:nvPr/>
        </p:nvCxnSpPr>
        <p:spPr>
          <a:xfrm flipV="1">
            <a:off x="1378313" y="3817128"/>
            <a:ext cx="379842" cy="174335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35BA0951-75F0-4792-A7B3-6918E21AE4D6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1758155" y="3817128"/>
            <a:ext cx="1011214" cy="65687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98523E51-39ED-4ECF-8608-C049A743296D}"/>
              </a:ext>
            </a:extLst>
          </p:cNvPr>
          <p:cNvGrpSpPr/>
          <p:nvPr/>
        </p:nvGrpSpPr>
        <p:grpSpPr>
          <a:xfrm>
            <a:off x="1378313" y="3354987"/>
            <a:ext cx="759683" cy="462141"/>
            <a:chOff x="1828800" y="4430598"/>
            <a:chExt cx="1131216" cy="688157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B8961F34-827A-45D6-99D4-04109248000D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79" name="Rectangle : coins arrondis 78">
                <a:extLst>
                  <a:ext uri="{FF2B5EF4-FFF2-40B4-BE49-F238E27FC236}">
                    <a16:creationId xmlns:a16="http://schemas.microsoft.com/office/drawing/2014/main" id="{D2C6B2B5-CA21-46C2-B90F-1AA456C506E2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50ED6775-9DF4-4EBD-931D-6D50613667FC}"/>
                  </a:ext>
                </a:extLst>
              </p:cNvPr>
              <p:cNvCxnSpPr>
                <a:stCxn id="79" idx="2"/>
                <a:endCxn id="79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249ACB48-FB52-4329-820D-F178B858CBD2}"/>
                </a:ext>
              </a:extLst>
            </p:cNvPr>
            <p:cNvSpPr txBox="1"/>
            <p:nvPr/>
          </p:nvSpPr>
          <p:spPr>
            <a:xfrm>
              <a:off x="1860114" y="4520210"/>
              <a:ext cx="27507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fr-FR" sz="1600" dirty="0"/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B6FEDCE5-7EBA-475C-B25D-E38C7898617F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3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964298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Codage</a:t>
            </a:r>
            <a:r>
              <a:rPr lang="en-US" dirty="0"/>
              <a:t> de Huffman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246F0BF2-5CEE-49CF-ACF8-89D945F23E2D}"/>
              </a:ext>
            </a:extLst>
          </p:cNvPr>
          <p:cNvGrpSpPr/>
          <p:nvPr/>
        </p:nvGrpSpPr>
        <p:grpSpPr>
          <a:xfrm>
            <a:off x="3776828" y="5557256"/>
            <a:ext cx="759683" cy="462141"/>
            <a:chOff x="1828800" y="4430598"/>
            <a:chExt cx="1131216" cy="688157"/>
          </a:xfrm>
        </p:grpSpPr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9764E81E-33E2-4364-B7C5-A631ACE4DFAF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19" name="Rectangle : coins arrondis 118">
                <a:extLst>
                  <a:ext uri="{FF2B5EF4-FFF2-40B4-BE49-F238E27FC236}">
                    <a16:creationId xmlns:a16="http://schemas.microsoft.com/office/drawing/2014/main" id="{82887705-82BA-4AE1-BAF2-38A6FADA0524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B8132B7A-054A-4540-A4E7-8E044E1A04FE}"/>
                  </a:ext>
                </a:extLst>
              </p:cNvPr>
              <p:cNvCxnSpPr>
                <a:stCxn id="119" idx="2"/>
                <a:endCxn id="119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ZoneTexte 116">
              <a:extLst>
                <a:ext uri="{FF2B5EF4-FFF2-40B4-BE49-F238E27FC236}">
                  <a16:creationId xmlns:a16="http://schemas.microsoft.com/office/drawing/2014/main" id="{7528E670-32B6-42E7-A87F-36A960AE26C7}"/>
                </a:ext>
              </a:extLst>
            </p:cNvPr>
            <p:cNvSpPr txBox="1"/>
            <p:nvPr/>
          </p:nvSpPr>
          <p:spPr>
            <a:xfrm>
              <a:off x="1860114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_</a:t>
              </a:r>
              <a:endParaRPr lang="en-US" sz="1600" dirty="0"/>
            </a:p>
          </p:txBody>
        </p:sp>
        <p:sp>
          <p:nvSpPr>
            <p:cNvPr id="118" name="ZoneTexte 117">
              <a:extLst>
                <a:ext uri="{FF2B5EF4-FFF2-40B4-BE49-F238E27FC236}">
                  <a16:creationId xmlns:a16="http://schemas.microsoft.com/office/drawing/2014/main" id="{A49A332E-226C-4A35-9D66-28AC46052C3C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ED196987-1B4C-4086-8FC1-02DC839B76EF}"/>
              </a:ext>
            </a:extLst>
          </p:cNvPr>
          <p:cNvGrpSpPr/>
          <p:nvPr/>
        </p:nvGrpSpPr>
        <p:grpSpPr>
          <a:xfrm>
            <a:off x="4679805" y="5557256"/>
            <a:ext cx="759683" cy="462141"/>
            <a:chOff x="1828800" y="4430598"/>
            <a:chExt cx="1131216" cy="688157"/>
          </a:xfrm>
        </p:grpSpPr>
        <p:grpSp>
          <p:nvGrpSpPr>
            <p:cNvPr id="122" name="Groupe 121">
              <a:extLst>
                <a:ext uri="{FF2B5EF4-FFF2-40B4-BE49-F238E27FC236}">
                  <a16:creationId xmlns:a16="http://schemas.microsoft.com/office/drawing/2014/main" id="{7F1E3C48-DDE6-4E2D-91A9-A1D1617D0E0B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25" name="Rectangle : coins arrondis 124">
                <a:extLst>
                  <a:ext uri="{FF2B5EF4-FFF2-40B4-BE49-F238E27FC236}">
                    <a16:creationId xmlns:a16="http://schemas.microsoft.com/office/drawing/2014/main" id="{59514A98-07CA-4C47-8C58-147D38574107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26" name="Connecteur droit 125">
                <a:extLst>
                  <a:ext uri="{FF2B5EF4-FFF2-40B4-BE49-F238E27FC236}">
                    <a16:creationId xmlns:a16="http://schemas.microsoft.com/office/drawing/2014/main" id="{D687333F-6D50-455A-BD70-0807EF4655D4}"/>
                  </a:ext>
                </a:extLst>
              </p:cNvPr>
              <p:cNvCxnSpPr>
                <a:stCxn id="125" idx="2"/>
                <a:endCxn id="125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C51C4A96-9EAD-4038-9E8C-63EB3A411F7F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N</a:t>
              </a: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45DCACAF-9E4B-4F55-B784-BF051E04E29E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10B6E1E6-A662-4894-8063-3952BF1EDECB}"/>
              </a:ext>
            </a:extLst>
          </p:cNvPr>
          <p:cNvGrpSpPr/>
          <p:nvPr/>
        </p:nvGrpSpPr>
        <p:grpSpPr>
          <a:xfrm>
            <a:off x="1949445" y="5557256"/>
            <a:ext cx="759683" cy="462141"/>
            <a:chOff x="1828800" y="4430598"/>
            <a:chExt cx="1131216" cy="688157"/>
          </a:xfrm>
        </p:grpSpPr>
        <p:grpSp>
          <p:nvGrpSpPr>
            <p:cNvPr id="128" name="Groupe 127">
              <a:extLst>
                <a:ext uri="{FF2B5EF4-FFF2-40B4-BE49-F238E27FC236}">
                  <a16:creationId xmlns:a16="http://schemas.microsoft.com/office/drawing/2014/main" id="{618C72ED-0AE7-497E-AEFB-EA9C925F26C2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31" name="Rectangle : coins arrondis 130">
                <a:extLst>
                  <a:ext uri="{FF2B5EF4-FFF2-40B4-BE49-F238E27FC236}">
                    <a16:creationId xmlns:a16="http://schemas.microsoft.com/office/drawing/2014/main" id="{50515583-2388-4E41-92C9-0FD33CE67A3A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32" name="Connecteur droit 131">
                <a:extLst>
                  <a:ext uri="{FF2B5EF4-FFF2-40B4-BE49-F238E27FC236}">
                    <a16:creationId xmlns:a16="http://schemas.microsoft.com/office/drawing/2014/main" id="{CF4C4E58-B1D2-4CB7-8EAE-A0433C9C602D}"/>
                  </a:ext>
                </a:extLst>
              </p:cNvPr>
              <p:cNvCxnSpPr>
                <a:stCxn id="131" idx="2"/>
                <a:endCxn id="13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AB6DD8AA-AECA-4221-9587-FE35917DF9D4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R</a:t>
              </a:r>
              <a:endParaRPr lang="en-US" sz="1600" dirty="0"/>
            </a:p>
          </p:txBody>
        </p:sp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1281E1D5-BED3-49CB-84CB-3D47EF364AE8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EF586014-2BBA-43F3-9DF0-837725C44243}"/>
              </a:ext>
            </a:extLst>
          </p:cNvPr>
          <p:cNvGrpSpPr/>
          <p:nvPr/>
        </p:nvGrpSpPr>
        <p:grpSpPr>
          <a:xfrm>
            <a:off x="2856614" y="5557256"/>
            <a:ext cx="759683" cy="462141"/>
            <a:chOff x="1828800" y="4430598"/>
            <a:chExt cx="1131216" cy="688157"/>
          </a:xfrm>
        </p:grpSpPr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id="{DF96CCA0-D518-4781-AFB3-5922383327D1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37" name="Rectangle : coins arrondis 136">
                <a:extLst>
                  <a:ext uri="{FF2B5EF4-FFF2-40B4-BE49-F238E27FC236}">
                    <a16:creationId xmlns:a16="http://schemas.microsoft.com/office/drawing/2014/main" id="{15240D6A-ADF6-48E1-9539-3BFD0B28747E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38" name="Connecteur droit 137">
                <a:extLst>
                  <a:ext uri="{FF2B5EF4-FFF2-40B4-BE49-F238E27FC236}">
                    <a16:creationId xmlns:a16="http://schemas.microsoft.com/office/drawing/2014/main" id="{EDD28D5B-225F-4579-9453-80F42F14A91C}"/>
                  </a:ext>
                </a:extLst>
              </p:cNvPr>
              <p:cNvCxnSpPr>
                <a:stCxn id="137" idx="2"/>
                <a:endCxn id="137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B55FB9E9-4F6A-4ED9-BBC7-D554B7FB26D3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U</a:t>
              </a:r>
              <a:endParaRPr lang="en-US" sz="1600" dirty="0"/>
            </a:p>
          </p:txBody>
        </p:sp>
        <p:sp>
          <p:nvSpPr>
            <p:cNvPr id="136" name="ZoneTexte 135">
              <a:extLst>
                <a:ext uri="{FF2B5EF4-FFF2-40B4-BE49-F238E27FC236}">
                  <a16:creationId xmlns:a16="http://schemas.microsoft.com/office/drawing/2014/main" id="{48F8999A-99C5-496E-9498-5A9A0C5162BC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39" name="Groupe 138">
            <a:extLst>
              <a:ext uri="{FF2B5EF4-FFF2-40B4-BE49-F238E27FC236}">
                <a16:creationId xmlns:a16="http://schemas.microsoft.com/office/drawing/2014/main" id="{262EE5B3-F664-46F2-9364-72C825B2EE56}"/>
              </a:ext>
            </a:extLst>
          </p:cNvPr>
          <p:cNvGrpSpPr/>
          <p:nvPr/>
        </p:nvGrpSpPr>
        <p:grpSpPr>
          <a:xfrm>
            <a:off x="999364" y="5567200"/>
            <a:ext cx="759683" cy="462141"/>
            <a:chOff x="1828800" y="4430598"/>
            <a:chExt cx="1131216" cy="688157"/>
          </a:xfrm>
        </p:grpSpPr>
        <p:grpSp>
          <p:nvGrpSpPr>
            <p:cNvPr id="140" name="Groupe 139">
              <a:extLst>
                <a:ext uri="{FF2B5EF4-FFF2-40B4-BE49-F238E27FC236}">
                  <a16:creationId xmlns:a16="http://schemas.microsoft.com/office/drawing/2014/main" id="{A4A8B524-C65B-4A6B-818E-B015A1A59204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43" name="Rectangle : coins arrondis 142">
                <a:extLst>
                  <a:ext uri="{FF2B5EF4-FFF2-40B4-BE49-F238E27FC236}">
                    <a16:creationId xmlns:a16="http://schemas.microsoft.com/office/drawing/2014/main" id="{11B7FA27-47EB-48A8-9E1F-D6F74319B480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44" name="Connecteur droit 143">
                <a:extLst>
                  <a:ext uri="{FF2B5EF4-FFF2-40B4-BE49-F238E27FC236}">
                    <a16:creationId xmlns:a16="http://schemas.microsoft.com/office/drawing/2014/main" id="{0760AF88-EBD1-44E6-AAF8-47EEAC25C1C1}"/>
                  </a:ext>
                </a:extLst>
              </p:cNvPr>
              <p:cNvCxnSpPr>
                <a:stCxn id="143" idx="2"/>
                <a:endCxn id="143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592E9CDD-E6BC-44E1-B57A-5BD23D3C7991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V</a:t>
              </a:r>
              <a:endParaRPr lang="en-US" sz="1600" dirty="0"/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0C1B396B-61A5-4206-9F7B-7A09C793A6AD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CC3F76BA-7779-4EB5-B1E0-0D72748B90ED}"/>
              </a:ext>
            </a:extLst>
          </p:cNvPr>
          <p:cNvGrpSpPr/>
          <p:nvPr/>
        </p:nvGrpSpPr>
        <p:grpSpPr>
          <a:xfrm>
            <a:off x="5586976" y="5557256"/>
            <a:ext cx="759683" cy="462141"/>
            <a:chOff x="1828800" y="4430598"/>
            <a:chExt cx="1131216" cy="688157"/>
          </a:xfrm>
        </p:grpSpPr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8C85FF4E-17FB-40D3-A061-9893665E8BDA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49" name="Rectangle : coins arrondis 148">
                <a:extLst>
                  <a:ext uri="{FF2B5EF4-FFF2-40B4-BE49-F238E27FC236}">
                    <a16:creationId xmlns:a16="http://schemas.microsoft.com/office/drawing/2014/main" id="{C9A97FFB-BA0E-4C66-8321-3F54A633E5AA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32270DEF-330E-4C71-B033-B110427AA6D5}"/>
                  </a:ext>
                </a:extLst>
              </p:cNvPr>
              <p:cNvCxnSpPr>
                <a:stCxn id="149" idx="2"/>
                <a:endCxn id="149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DBAAE42C-4935-4DC2-924C-EAF92CACF6FF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A</a:t>
              </a:r>
              <a:endParaRPr lang="en-US" sz="1600" dirty="0"/>
            </a:p>
          </p:txBody>
        </p:sp>
        <p:sp>
          <p:nvSpPr>
            <p:cNvPr id="148" name="ZoneTexte 147">
              <a:extLst>
                <a:ext uri="{FF2B5EF4-FFF2-40B4-BE49-F238E27FC236}">
                  <a16:creationId xmlns:a16="http://schemas.microsoft.com/office/drawing/2014/main" id="{D04E2AE4-EB58-41FC-B6E5-C1F8205534AF}"/>
                </a:ext>
              </a:extLst>
            </p:cNvPr>
            <p:cNvSpPr txBox="1"/>
            <p:nvPr/>
          </p:nvSpPr>
          <p:spPr>
            <a:xfrm>
              <a:off x="2436561" y="4520210"/>
              <a:ext cx="298480" cy="33855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4D253979-50D1-4DC9-A57D-A3C9BD421F88}"/>
              </a:ext>
            </a:extLst>
          </p:cNvPr>
          <p:cNvCxnSpPr>
            <a:cxnSpLocks/>
            <a:stCxn id="119" idx="0"/>
          </p:cNvCxnSpPr>
          <p:nvPr/>
        </p:nvCxnSpPr>
        <p:spPr>
          <a:xfrm flipV="1">
            <a:off x="4156670" y="4932919"/>
            <a:ext cx="379841" cy="6243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5D47525-954F-4480-801F-86C1005EF001}"/>
              </a:ext>
            </a:extLst>
          </p:cNvPr>
          <p:cNvCxnSpPr>
            <a:stCxn id="125" idx="0"/>
          </p:cNvCxnSpPr>
          <p:nvPr/>
        </p:nvCxnSpPr>
        <p:spPr>
          <a:xfrm flipH="1" flipV="1">
            <a:off x="4700834" y="4932919"/>
            <a:ext cx="358813" cy="6243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e 162">
            <a:extLst>
              <a:ext uri="{FF2B5EF4-FFF2-40B4-BE49-F238E27FC236}">
                <a16:creationId xmlns:a16="http://schemas.microsoft.com/office/drawing/2014/main" id="{5494131F-08C2-4CE3-9F8C-CFC91F6D7D03}"/>
              </a:ext>
            </a:extLst>
          </p:cNvPr>
          <p:cNvGrpSpPr/>
          <p:nvPr/>
        </p:nvGrpSpPr>
        <p:grpSpPr>
          <a:xfrm>
            <a:off x="4238831" y="4470778"/>
            <a:ext cx="759683" cy="462141"/>
            <a:chOff x="1828800" y="4430598"/>
            <a:chExt cx="1131216" cy="688157"/>
          </a:xfrm>
        </p:grpSpPr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301BFE7B-2834-4080-B2F0-B366539703EE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67" name="Rectangle : coins arrondis 166">
                <a:extLst>
                  <a:ext uri="{FF2B5EF4-FFF2-40B4-BE49-F238E27FC236}">
                    <a16:creationId xmlns:a16="http://schemas.microsoft.com/office/drawing/2014/main" id="{15FC6C68-97D5-48AC-9418-6A6CF6A2E346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68" name="Connecteur droit 167">
                <a:extLst>
                  <a:ext uri="{FF2B5EF4-FFF2-40B4-BE49-F238E27FC236}">
                    <a16:creationId xmlns:a16="http://schemas.microsoft.com/office/drawing/2014/main" id="{9AEAD5FF-A493-4ABC-AECD-EC235503F203}"/>
                  </a:ext>
                </a:extLst>
              </p:cNvPr>
              <p:cNvCxnSpPr>
                <a:stCxn id="167" idx="2"/>
                <a:endCxn id="167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5" name="ZoneTexte 164">
              <a:extLst>
                <a:ext uri="{FF2B5EF4-FFF2-40B4-BE49-F238E27FC236}">
                  <a16:creationId xmlns:a16="http://schemas.microsoft.com/office/drawing/2014/main" id="{717AE109-6681-4016-B0FB-5F436D9557BE}"/>
                </a:ext>
              </a:extLst>
            </p:cNvPr>
            <p:cNvSpPr txBox="1"/>
            <p:nvPr/>
          </p:nvSpPr>
          <p:spPr>
            <a:xfrm>
              <a:off x="1860114" y="4520210"/>
              <a:ext cx="27507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fr-FR" sz="1600" dirty="0"/>
            </a:p>
          </p:txBody>
        </p:sp>
        <p:sp>
          <p:nvSpPr>
            <p:cNvPr id="166" name="ZoneTexte 165">
              <a:extLst>
                <a:ext uri="{FF2B5EF4-FFF2-40B4-BE49-F238E27FC236}">
                  <a16:creationId xmlns:a16="http://schemas.microsoft.com/office/drawing/2014/main" id="{E4885D19-F30C-4294-BEB6-5F9103613650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437D7D7-E800-49D6-8EA0-EA5A0745F1DF}"/>
              </a:ext>
            </a:extLst>
          </p:cNvPr>
          <p:cNvCxnSpPr>
            <a:cxnSpLocks/>
          </p:cNvCxnSpPr>
          <p:nvPr/>
        </p:nvCxnSpPr>
        <p:spPr>
          <a:xfrm flipV="1">
            <a:off x="438461" y="2008433"/>
            <a:ext cx="262579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912CCEF6-4E3F-4173-8C0E-B217365B9D63}"/>
              </a:ext>
            </a:extLst>
          </p:cNvPr>
          <p:cNvSpPr txBox="1"/>
          <p:nvPr/>
        </p:nvSpPr>
        <p:spPr>
          <a:xfrm>
            <a:off x="690688" y="1877628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Gauche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46D864A-526B-44D9-B48F-DCE48D31ADA1}"/>
              </a:ext>
            </a:extLst>
          </p:cNvPr>
          <p:cNvCxnSpPr>
            <a:cxnSpLocks/>
          </p:cNvCxnSpPr>
          <p:nvPr/>
        </p:nvCxnSpPr>
        <p:spPr>
          <a:xfrm flipV="1">
            <a:off x="435780" y="2199418"/>
            <a:ext cx="262579" cy="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5A9D8F8-2304-4541-87FA-EE293A80E0BD}"/>
              </a:ext>
            </a:extLst>
          </p:cNvPr>
          <p:cNvSpPr txBox="1"/>
          <p:nvPr/>
        </p:nvSpPr>
        <p:spPr>
          <a:xfrm>
            <a:off x="688007" y="2068613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Droit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879007F8-3A6B-4D01-9CD9-0FE14F97C398}"/>
              </a:ext>
            </a:extLst>
          </p:cNvPr>
          <p:cNvCxnSpPr>
            <a:cxnSpLocks/>
          </p:cNvCxnSpPr>
          <p:nvPr/>
        </p:nvCxnSpPr>
        <p:spPr>
          <a:xfrm flipV="1">
            <a:off x="2308258" y="4942863"/>
            <a:ext cx="379841" cy="6243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EF4C28CD-76E9-4835-9597-05A4B2A252E8}"/>
              </a:ext>
            </a:extLst>
          </p:cNvPr>
          <p:cNvCxnSpPr/>
          <p:nvPr/>
        </p:nvCxnSpPr>
        <p:spPr>
          <a:xfrm flipH="1" flipV="1">
            <a:off x="2852422" y="4942863"/>
            <a:ext cx="358813" cy="6243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674F76A1-B71B-460E-814F-561955550066}"/>
              </a:ext>
            </a:extLst>
          </p:cNvPr>
          <p:cNvGrpSpPr/>
          <p:nvPr/>
        </p:nvGrpSpPr>
        <p:grpSpPr>
          <a:xfrm>
            <a:off x="2390419" y="4480722"/>
            <a:ext cx="759683" cy="462141"/>
            <a:chOff x="1828800" y="4430598"/>
            <a:chExt cx="1131216" cy="688157"/>
          </a:xfrm>
        </p:grpSpPr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E8F7E6AC-E8AF-46DC-8E95-78144E36CACC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71" name="Rectangle : coins arrondis 70">
                <a:extLst>
                  <a:ext uri="{FF2B5EF4-FFF2-40B4-BE49-F238E27FC236}">
                    <a16:creationId xmlns:a16="http://schemas.microsoft.com/office/drawing/2014/main" id="{06763E8B-4D45-4A5C-AF7E-E875F4F4036E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BE420449-FA1F-4A02-9F47-8C4A1B395031}"/>
                  </a:ext>
                </a:extLst>
              </p:cNvPr>
              <p:cNvCxnSpPr>
                <a:stCxn id="71" idx="2"/>
                <a:endCxn id="7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47959989-9166-47B5-A16F-EC9A405FA677}"/>
                </a:ext>
              </a:extLst>
            </p:cNvPr>
            <p:cNvSpPr txBox="1"/>
            <p:nvPr/>
          </p:nvSpPr>
          <p:spPr>
            <a:xfrm>
              <a:off x="1860114" y="4520210"/>
              <a:ext cx="27507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fr-FR" sz="1600" dirty="0"/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93116022-248E-447E-81A9-F12A1E1EBEA0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BE19CD6A-2660-4378-A11A-3364215EB8F8}"/>
              </a:ext>
            </a:extLst>
          </p:cNvPr>
          <p:cNvCxnSpPr>
            <a:cxnSpLocks/>
            <a:stCxn id="143" idx="0"/>
            <a:endCxn id="79" idx="2"/>
          </p:cNvCxnSpPr>
          <p:nvPr/>
        </p:nvCxnSpPr>
        <p:spPr>
          <a:xfrm flipV="1">
            <a:off x="1379206" y="3823845"/>
            <a:ext cx="379842" cy="174335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35BA0951-75F0-4792-A7B3-6918E21AE4D6}"/>
              </a:ext>
            </a:extLst>
          </p:cNvPr>
          <p:cNvCxnSpPr>
            <a:cxnSpLocks/>
            <a:stCxn id="71" idx="0"/>
            <a:endCxn id="79" idx="2"/>
          </p:cNvCxnSpPr>
          <p:nvPr/>
        </p:nvCxnSpPr>
        <p:spPr>
          <a:xfrm flipH="1" flipV="1">
            <a:off x="1759048" y="3823845"/>
            <a:ext cx="1011213" cy="65687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98523E51-39ED-4ECF-8608-C049A743296D}"/>
              </a:ext>
            </a:extLst>
          </p:cNvPr>
          <p:cNvGrpSpPr/>
          <p:nvPr/>
        </p:nvGrpSpPr>
        <p:grpSpPr>
          <a:xfrm>
            <a:off x="1379206" y="3361704"/>
            <a:ext cx="759683" cy="462141"/>
            <a:chOff x="1828800" y="4430598"/>
            <a:chExt cx="1131216" cy="688157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B8961F34-827A-45D6-99D4-04109248000D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79" name="Rectangle : coins arrondis 78">
                <a:extLst>
                  <a:ext uri="{FF2B5EF4-FFF2-40B4-BE49-F238E27FC236}">
                    <a16:creationId xmlns:a16="http://schemas.microsoft.com/office/drawing/2014/main" id="{D2C6B2B5-CA21-46C2-B90F-1AA456C506E2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50ED6775-9DF4-4EBD-931D-6D50613667FC}"/>
                  </a:ext>
                </a:extLst>
              </p:cNvPr>
              <p:cNvCxnSpPr>
                <a:stCxn id="79" idx="2"/>
                <a:endCxn id="79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249ACB48-FB52-4329-820D-F178B858CBD2}"/>
                </a:ext>
              </a:extLst>
            </p:cNvPr>
            <p:cNvSpPr txBox="1"/>
            <p:nvPr/>
          </p:nvSpPr>
          <p:spPr>
            <a:xfrm>
              <a:off x="1860114" y="4520210"/>
              <a:ext cx="27507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fr-FR" sz="1600" dirty="0"/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B6FEDCE5-7EBA-475C-B25D-E38C7898617F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3</a:t>
              </a:r>
              <a:endParaRPr lang="en-US" sz="1600" dirty="0"/>
            </a:p>
          </p:txBody>
        </p:sp>
      </p:grp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2F67FBC2-0B5D-40F4-B0DB-6A00C9DCD7B9}"/>
              </a:ext>
            </a:extLst>
          </p:cNvPr>
          <p:cNvCxnSpPr>
            <a:cxnSpLocks/>
            <a:stCxn id="167" idx="0"/>
            <a:endCxn id="88" idx="2"/>
          </p:cNvCxnSpPr>
          <p:nvPr/>
        </p:nvCxnSpPr>
        <p:spPr>
          <a:xfrm flipV="1">
            <a:off x="4618673" y="3812287"/>
            <a:ext cx="706630" cy="65849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EB3F3FE4-9A72-43B5-B618-FA2F005B0303}"/>
              </a:ext>
            </a:extLst>
          </p:cNvPr>
          <p:cNvCxnSpPr>
            <a:cxnSpLocks/>
            <a:stCxn id="149" idx="0"/>
            <a:endCxn id="88" idx="2"/>
          </p:cNvCxnSpPr>
          <p:nvPr/>
        </p:nvCxnSpPr>
        <p:spPr>
          <a:xfrm flipH="1" flipV="1">
            <a:off x="5325303" y="3812287"/>
            <a:ext cx="641515" cy="174496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64D28521-9429-4733-8703-AB1DEE5B13D5}"/>
              </a:ext>
            </a:extLst>
          </p:cNvPr>
          <p:cNvGrpSpPr/>
          <p:nvPr/>
        </p:nvGrpSpPr>
        <p:grpSpPr>
          <a:xfrm>
            <a:off x="4945461" y="3350146"/>
            <a:ext cx="759683" cy="462141"/>
            <a:chOff x="1828800" y="4430598"/>
            <a:chExt cx="1131216" cy="688157"/>
          </a:xfrm>
        </p:grpSpPr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A419DEA5-9AA1-489E-8CA7-51CA831FAE7E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88" name="Rectangle : coins arrondis 87">
                <a:extLst>
                  <a:ext uri="{FF2B5EF4-FFF2-40B4-BE49-F238E27FC236}">
                    <a16:creationId xmlns:a16="http://schemas.microsoft.com/office/drawing/2014/main" id="{6C1DA5AF-1344-410B-896E-2CE4182CF68F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89" name="Connecteur droit 88">
                <a:extLst>
                  <a:ext uri="{FF2B5EF4-FFF2-40B4-BE49-F238E27FC236}">
                    <a16:creationId xmlns:a16="http://schemas.microsoft.com/office/drawing/2014/main" id="{06B19C9F-E15F-44E6-9F7B-8A6ED277A20C}"/>
                  </a:ext>
                </a:extLst>
              </p:cNvPr>
              <p:cNvCxnSpPr>
                <a:stCxn id="88" idx="2"/>
                <a:endCxn id="88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E292BE7E-EFCA-4359-9F34-1E0567DB1DDD}"/>
                </a:ext>
              </a:extLst>
            </p:cNvPr>
            <p:cNvSpPr txBox="1"/>
            <p:nvPr/>
          </p:nvSpPr>
          <p:spPr>
            <a:xfrm>
              <a:off x="1860114" y="4520210"/>
              <a:ext cx="27507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87" name="ZoneTexte 86">
              <a:extLst>
                <a:ext uri="{FF2B5EF4-FFF2-40B4-BE49-F238E27FC236}">
                  <a16:creationId xmlns:a16="http://schemas.microsoft.com/office/drawing/2014/main" id="{292C7A8F-D732-4ACE-829A-A5B0B5D2CC61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4</a:t>
              </a:r>
              <a:endParaRPr lang="en-US" sz="1600" dirty="0"/>
            </a:p>
          </p:txBody>
        </p:sp>
      </p:grp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56CE648E-65F0-4EFD-B012-8A558E825D2C}"/>
              </a:ext>
            </a:extLst>
          </p:cNvPr>
          <p:cNvGrpSpPr/>
          <p:nvPr/>
        </p:nvGrpSpPr>
        <p:grpSpPr>
          <a:xfrm>
            <a:off x="6510995" y="5560483"/>
            <a:ext cx="759683" cy="462141"/>
            <a:chOff x="1828800" y="4430598"/>
            <a:chExt cx="1131216" cy="688157"/>
          </a:xfrm>
        </p:grpSpPr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61ADBB0B-BE6B-4B62-900E-AAF654498551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04" name="Rectangle : coins arrondis 103">
                <a:extLst>
                  <a:ext uri="{FF2B5EF4-FFF2-40B4-BE49-F238E27FC236}">
                    <a16:creationId xmlns:a16="http://schemas.microsoft.com/office/drawing/2014/main" id="{8686EA43-2774-4CAC-9A14-06D90DCFD0BE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05" name="Connecteur droit 104">
                <a:extLst>
                  <a:ext uri="{FF2B5EF4-FFF2-40B4-BE49-F238E27FC236}">
                    <a16:creationId xmlns:a16="http://schemas.microsoft.com/office/drawing/2014/main" id="{E4A95701-EAD1-4A70-A28E-547172D6C8B7}"/>
                  </a:ext>
                </a:extLst>
              </p:cNvPr>
              <p:cNvCxnSpPr>
                <a:stCxn id="104" idx="2"/>
                <a:endCxn id="104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ZoneTexte 101">
              <a:extLst>
                <a:ext uri="{FF2B5EF4-FFF2-40B4-BE49-F238E27FC236}">
                  <a16:creationId xmlns:a16="http://schemas.microsoft.com/office/drawing/2014/main" id="{4CC1FCFC-3451-4A57-85F4-3B45B2376CFE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D</a:t>
              </a:r>
              <a:endParaRPr lang="en-US" sz="1600" dirty="0"/>
            </a:p>
          </p:txBody>
        </p:sp>
        <p:sp>
          <p:nvSpPr>
            <p:cNvPr id="103" name="ZoneTexte 102">
              <a:extLst>
                <a:ext uri="{FF2B5EF4-FFF2-40B4-BE49-F238E27FC236}">
                  <a16:creationId xmlns:a16="http://schemas.microsoft.com/office/drawing/2014/main" id="{11FBAFB3-1AB7-4E83-B1A5-5BFB5C43959B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106" name="Groupe 105">
            <a:extLst>
              <a:ext uri="{FF2B5EF4-FFF2-40B4-BE49-F238E27FC236}">
                <a16:creationId xmlns:a16="http://schemas.microsoft.com/office/drawing/2014/main" id="{8F3F8C98-A2E2-4117-809B-B1E21C5389C9}"/>
              </a:ext>
            </a:extLst>
          </p:cNvPr>
          <p:cNvGrpSpPr/>
          <p:nvPr/>
        </p:nvGrpSpPr>
        <p:grpSpPr>
          <a:xfrm>
            <a:off x="7422356" y="5560483"/>
            <a:ext cx="759683" cy="462141"/>
            <a:chOff x="1828800" y="4430598"/>
            <a:chExt cx="1131216" cy="688157"/>
          </a:xfrm>
        </p:grpSpPr>
        <p:grpSp>
          <p:nvGrpSpPr>
            <p:cNvPr id="107" name="Groupe 106">
              <a:extLst>
                <a:ext uri="{FF2B5EF4-FFF2-40B4-BE49-F238E27FC236}">
                  <a16:creationId xmlns:a16="http://schemas.microsoft.com/office/drawing/2014/main" id="{9D47ACC7-3740-4BB9-9302-2ACDE8288C1F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10" name="Rectangle : coins arrondis 109">
                <a:extLst>
                  <a:ext uri="{FF2B5EF4-FFF2-40B4-BE49-F238E27FC236}">
                    <a16:creationId xmlns:a16="http://schemas.microsoft.com/office/drawing/2014/main" id="{BD823131-510C-47BA-AF4A-9717FE2378AB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11" name="Connecteur droit 110">
                <a:extLst>
                  <a:ext uri="{FF2B5EF4-FFF2-40B4-BE49-F238E27FC236}">
                    <a16:creationId xmlns:a16="http://schemas.microsoft.com/office/drawing/2014/main" id="{927E699F-32D5-4966-A3F1-90492E3DC457}"/>
                  </a:ext>
                </a:extLst>
              </p:cNvPr>
              <p:cNvCxnSpPr>
                <a:stCxn id="110" idx="2"/>
                <a:endCxn id="110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ZoneTexte 107">
              <a:extLst>
                <a:ext uri="{FF2B5EF4-FFF2-40B4-BE49-F238E27FC236}">
                  <a16:creationId xmlns:a16="http://schemas.microsoft.com/office/drawing/2014/main" id="{40424FD6-CB7E-424A-8588-881FD677A45B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E</a:t>
              </a:r>
              <a:endParaRPr lang="en-US" sz="1600" dirty="0"/>
            </a:p>
          </p:txBody>
        </p:sp>
        <p:sp>
          <p:nvSpPr>
            <p:cNvPr id="109" name="ZoneTexte 108">
              <a:extLst>
                <a:ext uri="{FF2B5EF4-FFF2-40B4-BE49-F238E27FC236}">
                  <a16:creationId xmlns:a16="http://schemas.microsoft.com/office/drawing/2014/main" id="{119B8809-8EDE-49D9-B8EA-0C9CE984B82E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40701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Codage</a:t>
            </a:r>
            <a:r>
              <a:rPr lang="en-US" dirty="0"/>
              <a:t> de Huffman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916FBE22-270B-4483-AC67-265D24EB6406}"/>
              </a:ext>
            </a:extLst>
          </p:cNvPr>
          <p:cNvGrpSpPr/>
          <p:nvPr/>
        </p:nvGrpSpPr>
        <p:grpSpPr>
          <a:xfrm>
            <a:off x="6510995" y="5560483"/>
            <a:ext cx="759683" cy="462141"/>
            <a:chOff x="1828800" y="4430598"/>
            <a:chExt cx="1131216" cy="688157"/>
          </a:xfrm>
        </p:grpSpPr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74076755-7086-4D17-BDA7-B443A5524907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55" name="Rectangle : coins arrondis 154">
                <a:extLst>
                  <a:ext uri="{FF2B5EF4-FFF2-40B4-BE49-F238E27FC236}">
                    <a16:creationId xmlns:a16="http://schemas.microsoft.com/office/drawing/2014/main" id="{4A1F8FEB-6B01-4169-8B0C-7BF00338C632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0DE4656B-7A64-4600-ACA8-84E2CEA9D1E1}"/>
                  </a:ext>
                </a:extLst>
              </p:cNvPr>
              <p:cNvCxnSpPr>
                <a:stCxn id="155" idx="2"/>
                <a:endCxn id="155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9F67AC1F-15DD-4E4C-A325-8017B4CABBD1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D</a:t>
              </a:r>
              <a:endParaRPr lang="en-US" sz="1600" dirty="0"/>
            </a:p>
          </p:txBody>
        </p:sp>
        <p:sp>
          <p:nvSpPr>
            <p:cNvPr id="154" name="ZoneTexte 153">
              <a:extLst>
                <a:ext uri="{FF2B5EF4-FFF2-40B4-BE49-F238E27FC236}">
                  <a16:creationId xmlns:a16="http://schemas.microsoft.com/office/drawing/2014/main" id="{B60335FF-48F7-4184-849E-39441A39568A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1C1CE3EE-4157-48F0-BF79-6AA68DD8078D}"/>
              </a:ext>
            </a:extLst>
          </p:cNvPr>
          <p:cNvGrpSpPr/>
          <p:nvPr/>
        </p:nvGrpSpPr>
        <p:grpSpPr>
          <a:xfrm>
            <a:off x="7422356" y="5560483"/>
            <a:ext cx="759683" cy="462141"/>
            <a:chOff x="1828800" y="4430598"/>
            <a:chExt cx="1131216" cy="688157"/>
          </a:xfrm>
        </p:grpSpPr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F76114D3-A6D9-42A7-B424-129544D48A11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61" name="Rectangle : coins arrondis 160">
                <a:extLst>
                  <a:ext uri="{FF2B5EF4-FFF2-40B4-BE49-F238E27FC236}">
                    <a16:creationId xmlns:a16="http://schemas.microsoft.com/office/drawing/2014/main" id="{E0D959A7-C2AF-4B9C-9196-0C9659F7C2F8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62" name="Connecteur droit 161">
                <a:extLst>
                  <a:ext uri="{FF2B5EF4-FFF2-40B4-BE49-F238E27FC236}">
                    <a16:creationId xmlns:a16="http://schemas.microsoft.com/office/drawing/2014/main" id="{355B8E48-F12D-4DE3-80CD-491242712EFC}"/>
                  </a:ext>
                </a:extLst>
              </p:cNvPr>
              <p:cNvCxnSpPr>
                <a:stCxn id="161" idx="2"/>
                <a:endCxn id="16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ZoneTexte 158">
              <a:extLst>
                <a:ext uri="{FF2B5EF4-FFF2-40B4-BE49-F238E27FC236}">
                  <a16:creationId xmlns:a16="http://schemas.microsoft.com/office/drawing/2014/main" id="{60B7DA0B-7CBC-4FAB-B812-E61444256CF7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E</a:t>
              </a:r>
              <a:endParaRPr lang="en-US" sz="1600" dirty="0"/>
            </a:p>
          </p:txBody>
        </p:sp>
        <p:sp>
          <p:nvSpPr>
            <p:cNvPr id="160" name="ZoneTexte 159">
              <a:extLst>
                <a:ext uri="{FF2B5EF4-FFF2-40B4-BE49-F238E27FC236}">
                  <a16:creationId xmlns:a16="http://schemas.microsoft.com/office/drawing/2014/main" id="{FCBB869B-DFFB-4866-AB75-BF80734586FE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437D7D7-E800-49D6-8EA0-EA5A0745F1DF}"/>
              </a:ext>
            </a:extLst>
          </p:cNvPr>
          <p:cNvCxnSpPr>
            <a:cxnSpLocks/>
          </p:cNvCxnSpPr>
          <p:nvPr/>
        </p:nvCxnSpPr>
        <p:spPr>
          <a:xfrm flipV="1">
            <a:off x="438461" y="2008433"/>
            <a:ext cx="262579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912CCEF6-4E3F-4173-8C0E-B217365B9D63}"/>
              </a:ext>
            </a:extLst>
          </p:cNvPr>
          <p:cNvSpPr txBox="1"/>
          <p:nvPr/>
        </p:nvSpPr>
        <p:spPr>
          <a:xfrm>
            <a:off x="690688" y="1877628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Gauche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46D864A-526B-44D9-B48F-DCE48D31ADA1}"/>
              </a:ext>
            </a:extLst>
          </p:cNvPr>
          <p:cNvCxnSpPr>
            <a:cxnSpLocks/>
          </p:cNvCxnSpPr>
          <p:nvPr/>
        </p:nvCxnSpPr>
        <p:spPr>
          <a:xfrm flipV="1">
            <a:off x="435780" y="2199418"/>
            <a:ext cx="262579" cy="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5A9D8F8-2304-4541-87FA-EE293A80E0BD}"/>
              </a:ext>
            </a:extLst>
          </p:cNvPr>
          <p:cNvSpPr txBox="1"/>
          <p:nvPr/>
        </p:nvSpPr>
        <p:spPr>
          <a:xfrm>
            <a:off x="688007" y="2068613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Droit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2D9D49F-BA81-48B3-A064-3BC839B7A8B7}"/>
              </a:ext>
            </a:extLst>
          </p:cNvPr>
          <p:cNvGrpSpPr/>
          <p:nvPr/>
        </p:nvGrpSpPr>
        <p:grpSpPr>
          <a:xfrm>
            <a:off x="998471" y="3354987"/>
            <a:ext cx="2616933" cy="2667637"/>
            <a:chOff x="998471" y="3354987"/>
            <a:chExt cx="2616933" cy="2667637"/>
          </a:xfrm>
        </p:grpSpPr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10B6E1E6-A662-4894-8063-3952BF1EDECB}"/>
                </a:ext>
              </a:extLst>
            </p:cNvPr>
            <p:cNvGrpSpPr/>
            <p:nvPr/>
          </p:nvGrpSpPr>
          <p:grpSpPr>
            <a:xfrm>
              <a:off x="1948552" y="5550539"/>
              <a:ext cx="759683" cy="462141"/>
              <a:chOff x="1828800" y="4430598"/>
              <a:chExt cx="1131216" cy="688157"/>
            </a:xfrm>
          </p:grpSpPr>
          <p:grpSp>
            <p:nvGrpSpPr>
              <p:cNvPr id="128" name="Groupe 127">
                <a:extLst>
                  <a:ext uri="{FF2B5EF4-FFF2-40B4-BE49-F238E27FC236}">
                    <a16:creationId xmlns:a16="http://schemas.microsoft.com/office/drawing/2014/main" id="{618C72ED-0AE7-497E-AEFB-EA9C925F26C2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31" name="Rectangle : coins arrondis 130">
                  <a:extLst>
                    <a:ext uri="{FF2B5EF4-FFF2-40B4-BE49-F238E27FC236}">
                      <a16:creationId xmlns:a16="http://schemas.microsoft.com/office/drawing/2014/main" id="{50515583-2388-4E41-92C9-0FD33CE67A3A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32" name="Connecteur droit 131">
                  <a:extLst>
                    <a:ext uri="{FF2B5EF4-FFF2-40B4-BE49-F238E27FC236}">
                      <a16:creationId xmlns:a16="http://schemas.microsoft.com/office/drawing/2014/main" id="{CF4C4E58-B1D2-4CB7-8EAE-A0433C9C602D}"/>
                    </a:ext>
                  </a:extLst>
                </p:cNvPr>
                <p:cNvCxnSpPr>
                  <a:stCxn id="131" idx="2"/>
                  <a:endCxn id="131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ZoneTexte 128">
                <a:extLst>
                  <a:ext uri="{FF2B5EF4-FFF2-40B4-BE49-F238E27FC236}">
                    <a16:creationId xmlns:a16="http://schemas.microsoft.com/office/drawing/2014/main" id="{AB6DD8AA-AECA-4221-9587-FE35917DF9D4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R</a:t>
                </a:r>
                <a:endParaRPr lang="en-US" sz="1600" dirty="0"/>
              </a:p>
            </p:txBody>
          </p:sp>
          <p:sp>
            <p:nvSpPr>
              <p:cNvPr id="130" name="ZoneTexte 129">
                <a:extLst>
                  <a:ext uri="{FF2B5EF4-FFF2-40B4-BE49-F238E27FC236}">
                    <a16:creationId xmlns:a16="http://schemas.microsoft.com/office/drawing/2014/main" id="{1281E1D5-BED3-49CB-84CB-3D47EF364AE8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33" name="Groupe 132">
              <a:extLst>
                <a:ext uri="{FF2B5EF4-FFF2-40B4-BE49-F238E27FC236}">
                  <a16:creationId xmlns:a16="http://schemas.microsoft.com/office/drawing/2014/main" id="{EF586014-2BBA-43F3-9DF0-837725C44243}"/>
                </a:ext>
              </a:extLst>
            </p:cNvPr>
            <p:cNvGrpSpPr/>
            <p:nvPr/>
          </p:nvGrpSpPr>
          <p:grpSpPr>
            <a:xfrm>
              <a:off x="2855721" y="5550539"/>
              <a:ext cx="759683" cy="462141"/>
              <a:chOff x="1828800" y="4430598"/>
              <a:chExt cx="1131216" cy="688157"/>
            </a:xfrm>
          </p:grpSpPr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DF96CCA0-D518-4781-AFB3-5922383327D1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37" name="Rectangle : coins arrondis 136">
                  <a:extLst>
                    <a:ext uri="{FF2B5EF4-FFF2-40B4-BE49-F238E27FC236}">
                      <a16:creationId xmlns:a16="http://schemas.microsoft.com/office/drawing/2014/main" id="{15240D6A-ADF6-48E1-9539-3BFD0B28747E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EDD28D5B-225F-4579-9453-80F42F14A91C}"/>
                    </a:ext>
                  </a:extLst>
                </p:cNvPr>
                <p:cNvCxnSpPr>
                  <a:stCxn id="137" idx="2"/>
                  <a:endCxn id="137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ZoneTexte 134">
                <a:extLst>
                  <a:ext uri="{FF2B5EF4-FFF2-40B4-BE49-F238E27FC236}">
                    <a16:creationId xmlns:a16="http://schemas.microsoft.com/office/drawing/2014/main" id="{B55FB9E9-4F6A-4ED9-BBC7-D554B7FB26D3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U</a:t>
                </a:r>
                <a:endParaRPr lang="en-US" sz="1600" dirty="0"/>
              </a:p>
            </p:txBody>
          </p:sp>
          <p:sp>
            <p:nvSpPr>
              <p:cNvPr id="136" name="ZoneTexte 135">
                <a:extLst>
                  <a:ext uri="{FF2B5EF4-FFF2-40B4-BE49-F238E27FC236}">
                    <a16:creationId xmlns:a16="http://schemas.microsoft.com/office/drawing/2014/main" id="{48F8999A-99C5-496E-9498-5A9A0C5162BC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39" name="Groupe 138">
              <a:extLst>
                <a:ext uri="{FF2B5EF4-FFF2-40B4-BE49-F238E27FC236}">
                  <a16:creationId xmlns:a16="http://schemas.microsoft.com/office/drawing/2014/main" id="{262EE5B3-F664-46F2-9364-72C825B2EE56}"/>
                </a:ext>
              </a:extLst>
            </p:cNvPr>
            <p:cNvGrpSpPr/>
            <p:nvPr/>
          </p:nvGrpSpPr>
          <p:grpSpPr>
            <a:xfrm>
              <a:off x="998471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40" name="Groupe 139">
                <a:extLst>
                  <a:ext uri="{FF2B5EF4-FFF2-40B4-BE49-F238E27FC236}">
                    <a16:creationId xmlns:a16="http://schemas.microsoft.com/office/drawing/2014/main" id="{A4A8B524-C65B-4A6B-818E-B015A1A59204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43" name="Rectangle : coins arrondis 142">
                  <a:extLst>
                    <a:ext uri="{FF2B5EF4-FFF2-40B4-BE49-F238E27FC236}">
                      <a16:creationId xmlns:a16="http://schemas.microsoft.com/office/drawing/2014/main" id="{11B7FA27-47EB-48A8-9E1F-D6F74319B480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0760AF88-EBD1-44E6-AAF8-47EEAC25C1C1}"/>
                    </a:ext>
                  </a:extLst>
                </p:cNvPr>
                <p:cNvCxnSpPr>
                  <a:stCxn id="143" idx="2"/>
                  <a:endCxn id="143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ZoneTexte 140">
                <a:extLst>
                  <a:ext uri="{FF2B5EF4-FFF2-40B4-BE49-F238E27FC236}">
                    <a16:creationId xmlns:a16="http://schemas.microsoft.com/office/drawing/2014/main" id="{592E9CDD-E6BC-44E1-B57A-5BD23D3C7991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77873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V</a:t>
                </a:r>
                <a:endParaRPr lang="en-US" sz="1600" dirty="0"/>
              </a:p>
            </p:txBody>
          </p:sp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0C1B396B-61A5-4206-9F7B-7A09C793A6AD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879007F8-3A6B-4D01-9CD9-0FE14F97C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7365" y="4936146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F4C28CD-76E9-4835-9597-05A4B2A252E8}"/>
                </a:ext>
              </a:extLst>
            </p:cNvPr>
            <p:cNvCxnSpPr/>
            <p:nvPr/>
          </p:nvCxnSpPr>
          <p:spPr>
            <a:xfrm flipH="1" flipV="1">
              <a:off x="2851529" y="4936146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674F76A1-B71B-460E-814F-561955550066}"/>
                </a:ext>
              </a:extLst>
            </p:cNvPr>
            <p:cNvGrpSpPr/>
            <p:nvPr/>
          </p:nvGrpSpPr>
          <p:grpSpPr>
            <a:xfrm>
              <a:off x="2389526" y="4474005"/>
              <a:ext cx="759683" cy="462141"/>
              <a:chOff x="1828800" y="4430598"/>
              <a:chExt cx="1131216" cy="688157"/>
            </a:xfrm>
          </p:grpSpPr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E8F7E6AC-E8AF-46DC-8E95-78144E36CACC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71" name="Rectangle : coins arrondis 70">
                  <a:extLst>
                    <a:ext uri="{FF2B5EF4-FFF2-40B4-BE49-F238E27FC236}">
                      <a16:creationId xmlns:a16="http://schemas.microsoft.com/office/drawing/2014/main" id="{06763E8B-4D45-4A5C-AF7E-E875F4F4036E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72" name="Connecteur droit 71">
                  <a:extLst>
                    <a:ext uri="{FF2B5EF4-FFF2-40B4-BE49-F238E27FC236}">
                      <a16:creationId xmlns:a16="http://schemas.microsoft.com/office/drawing/2014/main" id="{BE420449-FA1F-4A02-9F47-8C4A1B395031}"/>
                    </a:ext>
                  </a:extLst>
                </p:cNvPr>
                <p:cNvCxnSpPr>
                  <a:stCxn id="71" idx="2"/>
                  <a:endCxn id="71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47959989-9166-47B5-A16F-EC9A405FA67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93116022-248E-447E-81A9-F12A1E1EBEA0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BE19CD6A-2660-4378-A11A-3364215EB8F8}"/>
                </a:ext>
              </a:extLst>
            </p:cNvPr>
            <p:cNvCxnSpPr>
              <a:cxnSpLocks/>
              <a:stCxn id="143" idx="0"/>
              <a:endCxn id="79" idx="2"/>
            </p:cNvCxnSpPr>
            <p:nvPr/>
          </p:nvCxnSpPr>
          <p:spPr>
            <a:xfrm flipV="1">
              <a:off x="1378313" y="3817128"/>
              <a:ext cx="379842" cy="174335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5BA0951-75F0-4792-A7B3-6918E21AE4D6}"/>
                </a:ext>
              </a:extLst>
            </p:cNvPr>
            <p:cNvCxnSpPr>
              <a:cxnSpLocks/>
              <a:stCxn id="71" idx="0"/>
              <a:endCxn id="79" idx="2"/>
            </p:cNvCxnSpPr>
            <p:nvPr/>
          </p:nvCxnSpPr>
          <p:spPr>
            <a:xfrm flipH="1" flipV="1">
              <a:off x="1758155" y="3817128"/>
              <a:ext cx="1011213" cy="65687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98523E51-39ED-4ECF-8608-C049A743296D}"/>
                </a:ext>
              </a:extLst>
            </p:cNvPr>
            <p:cNvGrpSpPr/>
            <p:nvPr/>
          </p:nvGrpSpPr>
          <p:grpSpPr>
            <a:xfrm>
              <a:off x="1378313" y="3354987"/>
              <a:ext cx="759683" cy="462141"/>
              <a:chOff x="1828800" y="4430598"/>
              <a:chExt cx="1131216" cy="688157"/>
            </a:xfrm>
          </p:grpSpPr>
          <p:grpSp>
            <p:nvGrpSpPr>
              <p:cNvPr id="76" name="Groupe 75">
                <a:extLst>
                  <a:ext uri="{FF2B5EF4-FFF2-40B4-BE49-F238E27FC236}">
                    <a16:creationId xmlns:a16="http://schemas.microsoft.com/office/drawing/2014/main" id="{B8961F34-827A-45D6-99D4-04109248000D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79" name="Rectangle : coins arrondis 78">
                  <a:extLst>
                    <a:ext uri="{FF2B5EF4-FFF2-40B4-BE49-F238E27FC236}">
                      <a16:creationId xmlns:a16="http://schemas.microsoft.com/office/drawing/2014/main" id="{D2C6B2B5-CA21-46C2-B90F-1AA456C506E2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50ED6775-9DF4-4EBD-931D-6D50613667FC}"/>
                    </a:ext>
                  </a:extLst>
                </p:cNvPr>
                <p:cNvCxnSpPr>
                  <a:stCxn id="79" idx="2"/>
                  <a:endCxn id="7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49ACB48-FB52-4329-820D-F178B858CBD2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B6FEDCE5-7EBA-475C-B25D-E38C7898617F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3</a:t>
                </a:r>
                <a:endParaRPr lang="en-US" sz="1600" dirty="0"/>
              </a:p>
            </p:txBody>
          </p:sp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85A3A29-BEF0-4600-9801-7E39CA21951A}"/>
              </a:ext>
            </a:extLst>
          </p:cNvPr>
          <p:cNvGrpSpPr/>
          <p:nvPr/>
        </p:nvGrpSpPr>
        <p:grpSpPr>
          <a:xfrm>
            <a:off x="3789486" y="3353373"/>
            <a:ext cx="2569831" cy="2669251"/>
            <a:chOff x="3789486" y="3353373"/>
            <a:chExt cx="2569831" cy="2669251"/>
          </a:xfrm>
        </p:grpSpPr>
        <p:grpSp>
          <p:nvGrpSpPr>
            <p:cNvPr id="115" name="Groupe 114">
              <a:extLst>
                <a:ext uri="{FF2B5EF4-FFF2-40B4-BE49-F238E27FC236}">
                  <a16:creationId xmlns:a16="http://schemas.microsoft.com/office/drawing/2014/main" id="{246F0BF2-5CEE-49CF-ACF8-89D945F23E2D}"/>
                </a:ext>
              </a:extLst>
            </p:cNvPr>
            <p:cNvGrpSpPr/>
            <p:nvPr/>
          </p:nvGrpSpPr>
          <p:grpSpPr>
            <a:xfrm>
              <a:off x="3789486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9764E81E-33E2-4364-B7C5-A631ACE4DFAF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19" name="Rectangle : coins arrondis 118">
                  <a:extLst>
                    <a:ext uri="{FF2B5EF4-FFF2-40B4-BE49-F238E27FC236}">
                      <a16:creationId xmlns:a16="http://schemas.microsoft.com/office/drawing/2014/main" id="{82887705-82BA-4AE1-BAF2-38A6FADA0524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B8132B7A-054A-4540-A4E7-8E044E1A04FE}"/>
                    </a:ext>
                  </a:extLst>
                </p:cNvPr>
                <p:cNvCxnSpPr>
                  <a:stCxn id="119" idx="2"/>
                  <a:endCxn id="11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528E670-32B6-42E7-A87F-36A960AE26C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_</a:t>
                </a:r>
                <a:endParaRPr lang="en-US" sz="1600" dirty="0"/>
              </a:p>
            </p:txBody>
          </p:sp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49A332E-226C-4A35-9D66-28AC46052C3C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21" name="Groupe 120">
              <a:extLst>
                <a:ext uri="{FF2B5EF4-FFF2-40B4-BE49-F238E27FC236}">
                  <a16:creationId xmlns:a16="http://schemas.microsoft.com/office/drawing/2014/main" id="{ED196987-1B4C-4086-8FC1-02DC839B76EF}"/>
                </a:ext>
              </a:extLst>
            </p:cNvPr>
            <p:cNvGrpSpPr/>
            <p:nvPr/>
          </p:nvGrpSpPr>
          <p:grpSpPr>
            <a:xfrm>
              <a:off x="4692463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22" name="Groupe 121">
                <a:extLst>
                  <a:ext uri="{FF2B5EF4-FFF2-40B4-BE49-F238E27FC236}">
                    <a16:creationId xmlns:a16="http://schemas.microsoft.com/office/drawing/2014/main" id="{7F1E3C48-DDE6-4E2D-91A9-A1D1617D0E0B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25" name="Rectangle : coins arrondis 124">
                  <a:extLst>
                    <a:ext uri="{FF2B5EF4-FFF2-40B4-BE49-F238E27FC236}">
                      <a16:creationId xmlns:a16="http://schemas.microsoft.com/office/drawing/2014/main" id="{59514A98-07CA-4C47-8C58-147D38574107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6" name="Connecteur droit 125">
                  <a:extLst>
                    <a:ext uri="{FF2B5EF4-FFF2-40B4-BE49-F238E27FC236}">
                      <a16:creationId xmlns:a16="http://schemas.microsoft.com/office/drawing/2014/main" id="{D687333F-6D50-455A-BD70-0807EF4655D4}"/>
                    </a:ext>
                  </a:extLst>
                </p:cNvPr>
                <p:cNvCxnSpPr>
                  <a:stCxn id="125" idx="2"/>
                  <a:endCxn id="125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C51C4A96-9EAD-4038-9E8C-63EB3A411F7F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N</a:t>
                </a:r>
              </a:p>
            </p:txBody>
          </p:sp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45DCACAF-9E4B-4F55-B784-BF051E04E29E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45" name="Groupe 144">
              <a:extLst>
                <a:ext uri="{FF2B5EF4-FFF2-40B4-BE49-F238E27FC236}">
                  <a16:creationId xmlns:a16="http://schemas.microsoft.com/office/drawing/2014/main" id="{CC3F76BA-7779-4EB5-B1E0-0D72748B90ED}"/>
                </a:ext>
              </a:extLst>
            </p:cNvPr>
            <p:cNvGrpSpPr/>
            <p:nvPr/>
          </p:nvGrpSpPr>
          <p:grpSpPr>
            <a:xfrm>
              <a:off x="5599634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8C85FF4E-17FB-40D3-A061-9893665E8BDA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49" name="Rectangle : coins arrondis 148">
                  <a:extLst>
                    <a:ext uri="{FF2B5EF4-FFF2-40B4-BE49-F238E27FC236}">
                      <a16:creationId xmlns:a16="http://schemas.microsoft.com/office/drawing/2014/main" id="{C9A97FFB-BA0E-4C66-8321-3F54A633E5AA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50" name="Connecteur droit 149">
                  <a:extLst>
                    <a:ext uri="{FF2B5EF4-FFF2-40B4-BE49-F238E27FC236}">
                      <a16:creationId xmlns:a16="http://schemas.microsoft.com/office/drawing/2014/main" id="{32270DEF-330E-4C71-B033-B110427AA6D5}"/>
                    </a:ext>
                  </a:extLst>
                </p:cNvPr>
                <p:cNvCxnSpPr>
                  <a:stCxn id="149" idx="2"/>
                  <a:endCxn id="14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ZoneTexte 146">
                <a:extLst>
                  <a:ext uri="{FF2B5EF4-FFF2-40B4-BE49-F238E27FC236}">
                    <a16:creationId xmlns:a16="http://schemas.microsoft.com/office/drawing/2014/main" id="{DBAAE42C-4935-4DC2-924C-EAF92CACF6FF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77873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A</a:t>
                </a:r>
                <a:endParaRPr lang="en-US" sz="1600" dirty="0"/>
              </a:p>
            </p:txBody>
          </p:sp>
          <p:sp>
            <p:nvSpPr>
              <p:cNvPr id="148" name="ZoneTexte 147">
                <a:extLst>
                  <a:ext uri="{FF2B5EF4-FFF2-40B4-BE49-F238E27FC236}">
                    <a16:creationId xmlns:a16="http://schemas.microsoft.com/office/drawing/2014/main" id="{D04E2AE4-EB58-41FC-B6E5-C1F8205534AF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298480" cy="338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4D253979-50D1-4DC9-A57D-A3C9BD421F88}"/>
                </a:ext>
              </a:extLst>
            </p:cNvPr>
            <p:cNvCxnSpPr>
              <a:cxnSpLocks/>
              <a:stCxn id="119" idx="0"/>
            </p:cNvCxnSpPr>
            <p:nvPr/>
          </p:nvCxnSpPr>
          <p:spPr>
            <a:xfrm flipV="1">
              <a:off x="4169328" y="4936146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05D47525-954F-4480-801F-86C1005EF001}"/>
                </a:ext>
              </a:extLst>
            </p:cNvPr>
            <p:cNvCxnSpPr>
              <a:stCxn id="125" idx="0"/>
            </p:cNvCxnSpPr>
            <p:nvPr/>
          </p:nvCxnSpPr>
          <p:spPr>
            <a:xfrm flipH="1" flipV="1">
              <a:off x="4713492" y="4936146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id="{5494131F-08C2-4CE3-9F8C-CFC91F6D7D03}"/>
                </a:ext>
              </a:extLst>
            </p:cNvPr>
            <p:cNvGrpSpPr/>
            <p:nvPr/>
          </p:nvGrpSpPr>
          <p:grpSpPr>
            <a:xfrm>
              <a:off x="4251489" y="4474005"/>
              <a:ext cx="759683" cy="462141"/>
              <a:chOff x="1828800" y="4430598"/>
              <a:chExt cx="1131216" cy="688157"/>
            </a:xfrm>
          </p:grpSpPr>
          <p:grpSp>
            <p:nvGrpSpPr>
              <p:cNvPr id="164" name="Groupe 163">
                <a:extLst>
                  <a:ext uri="{FF2B5EF4-FFF2-40B4-BE49-F238E27FC236}">
                    <a16:creationId xmlns:a16="http://schemas.microsoft.com/office/drawing/2014/main" id="{301BFE7B-2834-4080-B2F0-B366539703EE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67" name="Rectangle : coins arrondis 166">
                  <a:extLst>
                    <a:ext uri="{FF2B5EF4-FFF2-40B4-BE49-F238E27FC236}">
                      <a16:creationId xmlns:a16="http://schemas.microsoft.com/office/drawing/2014/main" id="{15FC6C68-97D5-48AC-9418-6A6CF6A2E346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168" name="Connecteur droit 167">
                  <a:extLst>
                    <a:ext uri="{FF2B5EF4-FFF2-40B4-BE49-F238E27FC236}">
                      <a16:creationId xmlns:a16="http://schemas.microsoft.com/office/drawing/2014/main" id="{9AEAD5FF-A493-4ABC-AECD-EC235503F203}"/>
                    </a:ext>
                  </a:extLst>
                </p:cNvPr>
                <p:cNvCxnSpPr>
                  <a:stCxn id="167" idx="2"/>
                  <a:endCxn id="167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ZoneTexte 164">
                <a:extLst>
                  <a:ext uri="{FF2B5EF4-FFF2-40B4-BE49-F238E27FC236}">
                    <a16:creationId xmlns:a16="http://schemas.microsoft.com/office/drawing/2014/main" id="{717AE109-6681-4016-B0FB-5F436D9557BE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166" name="ZoneTexte 165">
                <a:extLst>
                  <a:ext uri="{FF2B5EF4-FFF2-40B4-BE49-F238E27FC236}">
                    <a16:creationId xmlns:a16="http://schemas.microsoft.com/office/drawing/2014/main" id="{E4885D19-F30C-4294-BEB6-5F9103613650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2F67FBC2-0B5D-40F4-B0DB-6A00C9DCD7B9}"/>
                </a:ext>
              </a:extLst>
            </p:cNvPr>
            <p:cNvCxnSpPr>
              <a:cxnSpLocks/>
              <a:stCxn id="167" idx="0"/>
              <a:endCxn id="88" idx="2"/>
            </p:cNvCxnSpPr>
            <p:nvPr/>
          </p:nvCxnSpPr>
          <p:spPr>
            <a:xfrm flipV="1">
              <a:off x="4631331" y="3815514"/>
              <a:ext cx="706630" cy="65849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EB3F3FE4-9A72-43B5-B618-FA2F005B0303}"/>
                </a:ext>
              </a:extLst>
            </p:cNvPr>
            <p:cNvCxnSpPr>
              <a:cxnSpLocks/>
              <a:stCxn id="149" idx="0"/>
              <a:endCxn id="88" idx="2"/>
            </p:cNvCxnSpPr>
            <p:nvPr/>
          </p:nvCxnSpPr>
          <p:spPr>
            <a:xfrm flipH="1" flipV="1">
              <a:off x="5337961" y="3815514"/>
              <a:ext cx="641515" cy="1744969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64D28521-9429-4733-8703-AB1DEE5B13D5}"/>
                </a:ext>
              </a:extLst>
            </p:cNvPr>
            <p:cNvGrpSpPr/>
            <p:nvPr/>
          </p:nvGrpSpPr>
          <p:grpSpPr>
            <a:xfrm>
              <a:off x="4958119" y="3353373"/>
              <a:ext cx="759683" cy="462141"/>
              <a:chOff x="1828800" y="4430598"/>
              <a:chExt cx="1131216" cy="688157"/>
            </a:xfrm>
          </p:grpSpPr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A419DEA5-9AA1-489E-8CA7-51CA831FAE7E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88" name="Rectangle : coins arrondis 87">
                  <a:extLst>
                    <a:ext uri="{FF2B5EF4-FFF2-40B4-BE49-F238E27FC236}">
                      <a16:creationId xmlns:a16="http://schemas.microsoft.com/office/drawing/2014/main" id="{6C1DA5AF-1344-410B-896E-2CE4182CF68F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89" name="Connecteur droit 88">
                  <a:extLst>
                    <a:ext uri="{FF2B5EF4-FFF2-40B4-BE49-F238E27FC236}">
                      <a16:creationId xmlns:a16="http://schemas.microsoft.com/office/drawing/2014/main" id="{06B19C9F-E15F-44E6-9F7B-8A6ED277A20C}"/>
                    </a:ext>
                  </a:extLst>
                </p:cNvPr>
                <p:cNvCxnSpPr>
                  <a:stCxn id="88" idx="2"/>
                  <a:endCxn id="88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292BE7E-EFCA-4359-9F34-1E0567DB1DDD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600" dirty="0"/>
              </a:p>
            </p:txBody>
          </p:sp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292C7A8F-D732-4ACE-829A-A5B0B5D2CC61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4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5171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Codage</a:t>
            </a:r>
            <a:r>
              <a:rPr lang="en-US" dirty="0"/>
              <a:t> de Huffman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916FBE22-270B-4483-AC67-265D24EB6406}"/>
              </a:ext>
            </a:extLst>
          </p:cNvPr>
          <p:cNvGrpSpPr/>
          <p:nvPr/>
        </p:nvGrpSpPr>
        <p:grpSpPr>
          <a:xfrm>
            <a:off x="6510995" y="5560483"/>
            <a:ext cx="759683" cy="462141"/>
            <a:chOff x="1828800" y="4430598"/>
            <a:chExt cx="1131216" cy="688157"/>
          </a:xfrm>
        </p:grpSpPr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74076755-7086-4D17-BDA7-B443A5524907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55" name="Rectangle : coins arrondis 154">
                <a:extLst>
                  <a:ext uri="{FF2B5EF4-FFF2-40B4-BE49-F238E27FC236}">
                    <a16:creationId xmlns:a16="http://schemas.microsoft.com/office/drawing/2014/main" id="{4A1F8FEB-6B01-4169-8B0C-7BF00338C632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0DE4656B-7A64-4600-ACA8-84E2CEA9D1E1}"/>
                  </a:ext>
                </a:extLst>
              </p:cNvPr>
              <p:cNvCxnSpPr>
                <a:stCxn id="155" idx="2"/>
                <a:endCxn id="155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9F67AC1F-15DD-4E4C-A325-8017B4CABBD1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D</a:t>
              </a:r>
              <a:endParaRPr lang="en-US" sz="1600" dirty="0"/>
            </a:p>
          </p:txBody>
        </p:sp>
        <p:sp>
          <p:nvSpPr>
            <p:cNvPr id="154" name="ZoneTexte 153">
              <a:extLst>
                <a:ext uri="{FF2B5EF4-FFF2-40B4-BE49-F238E27FC236}">
                  <a16:creationId xmlns:a16="http://schemas.microsoft.com/office/drawing/2014/main" id="{B60335FF-48F7-4184-849E-39441A39568A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1C1CE3EE-4157-48F0-BF79-6AA68DD8078D}"/>
              </a:ext>
            </a:extLst>
          </p:cNvPr>
          <p:cNvGrpSpPr/>
          <p:nvPr/>
        </p:nvGrpSpPr>
        <p:grpSpPr>
          <a:xfrm>
            <a:off x="7422356" y="5560483"/>
            <a:ext cx="759683" cy="462141"/>
            <a:chOff x="1828800" y="4430598"/>
            <a:chExt cx="1131216" cy="688157"/>
          </a:xfrm>
        </p:grpSpPr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F76114D3-A6D9-42A7-B424-129544D48A11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61" name="Rectangle : coins arrondis 160">
                <a:extLst>
                  <a:ext uri="{FF2B5EF4-FFF2-40B4-BE49-F238E27FC236}">
                    <a16:creationId xmlns:a16="http://schemas.microsoft.com/office/drawing/2014/main" id="{E0D959A7-C2AF-4B9C-9196-0C9659F7C2F8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62" name="Connecteur droit 161">
                <a:extLst>
                  <a:ext uri="{FF2B5EF4-FFF2-40B4-BE49-F238E27FC236}">
                    <a16:creationId xmlns:a16="http://schemas.microsoft.com/office/drawing/2014/main" id="{355B8E48-F12D-4DE3-80CD-491242712EFC}"/>
                  </a:ext>
                </a:extLst>
              </p:cNvPr>
              <p:cNvCxnSpPr>
                <a:stCxn id="161" idx="2"/>
                <a:endCxn id="16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ZoneTexte 158">
              <a:extLst>
                <a:ext uri="{FF2B5EF4-FFF2-40B4-BE49-F238E27FC236}">
                  <a16:creationId xmlns:a16="http://schemas.microsoft.com/office/drawing/2014/main" id="{60B7DA0B-7CBC-4FAB-B812-E61444256CF7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E</a:t>
              </a:r>
              <a:endParaRPr lang="en-US" sz="1600" dirty="0"/>
            </a:p>
          </p:txBody>
        </p:sp>
        <p:sp>
          <p:nvSpPr>
            <p:cNvPr id="160" name="ZoneTexte 159">
              <a:extLst>
                <a:ext uri="{FF2B5EF4-FFF2-40B4-BE49-F238E27FC236}">
                  <a16:creationId xmlns:a16="http://schemas.microsoft.com/office/drawing/2014/main" id="{FCBB869B-DFFB-4866-AB75-BF80734586FE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437D7D7-E800-49D6-8EA0-EA5A0745F1DF}"/>
              </a:ext>
            </a:extLst>
          </p:cNvPr>
          <p:cNvCxnSpPr>
            <a:cxnSpLocks/>
          </p:cNvCxnSpPr>
          <p:nvPr/>
        </p:nvCxnSpPr>
        <p:spPr>
          <a:xfrm flipV="1">
            <a:off x="438461" y="2008433"/>
            <a:ext cx="262579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912CCEF6-4E3F-4173-8C0E-B217365B9D63}"/>
              </a:ext>
            </a:extLst>
          </p:cNvPr>
          <p:cNvSpPr txBox="1"/>
          <p:nvPr/>
        </p:nvSpPr>
        <p:spPr>
          <a:xfrm>
            <a:off x="690688" y="1877628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Gauche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46D864A-526B-44D9-B48F-DCE48D31ADA1}"/>
              </a:ext>
            </a:extLst>
          </p:cNvPr>
          <p:cNvCxnSpPr>
            <a:cxnSpLocks/>
          </p:cNvCxnSpPr>
          <p:nvPr/>
        </p:nvCxnSpPr>
        <p:spPr>
          <a:xfrm flipV="1">
            <a:off x="435780" y="2199418"/>
            <a:ext cx="262579" cy="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5A9D8F8-2304-4541-87FA-EE293A80E0BD}"/>
              </a:ext>
            </a:extLst>
          </p:cNvPr>
          <p:cNvSpPr txBox="1"/>
          <p:nvPr/>
        </p:nvSpPr>
        <p:spPr>
          <a:xfrm>
            <a:off x="688007" y="2068613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Droit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2D9D49F-BA81-48B3-A064-3BC839B7A8B7}"/>
              </a:ext>
            </a:extLst>
          </p:cNvPr>
          <p:cNvGrpSpPr/>
          <p:nvPr/>
        </p:nvGrpSpPr>
        <p:grpSpPr>
          <a:xfrm>
            <a:off x="3735684" y="3366399"/>
            <a:ext cx="2616933" cy="2667637"/>
            <a:chOff x="998471" y="3354987"/>
            <a:chExt cx="2616933" cy="2667637"/>
          </a:xfrm>
        </p:grpSpPr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10B6E1E6-A662-4894-8063-3952BF1EDECB}"/>
                </a:ext>
              </a:extLst>
            </p:cNvPr>
            <p:cNvGrpSpPr/>
            <p:nvPr/>
          </p:nvGrpSpPr>
          <p:grpSpPr>
            <a:xfrm>
              <a:off x="1948552" y="5550539"/>
              <a:ext cx="759683" cy="462141"/>
              <a:chOff x="1828800" y="4430598"/>
              <a:chExt cx="1131216" cy="688157"/>
            </a:xfrm>
          </p:grpSpPr>
          <p:grpSp>
            <p:nvGrpSpPr>
              <p:cNvPr id="128" name="Groupe 127">
                <a:extLst>
                  <a:ext uri="{FF2B5EF4-FFF2-40B4-BE49-F238E27FC236}">
                    <a16:creationId xmlns:a16="http://schemas.microsoft.com/office/drawing/2014/main" id="{618C72ED-0AE7-497E-AEFB-EA9C925F26C2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31" name="Rectangle : coins arrondis 130">
                  <a:extLst>
                    <a:ext uri="{FF2B5EF4-FFF2-40B4-BE49-F238E27FC236}">
                      <a16:creationId xmlns:a16="http://schemas.microsoft.com/office/drawing/2014/main" id="{50515583-2388-4E41-92C9-0FD33CE67A3A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32" name="Connecteur droit 131">
                  <a:extLst>
                    <a:ext uri="{FF2B5EF4-FFF2-40B4-BE49-F238E27FC236}">
                      <a16:creationId xmlns:a16="http://schemas.microsoft.com/office/drawing/2014/main" id="{CF4C4E58-B1D2-4CB7-8EAE-A0433C9C602D}"/>
                    </a:ext>
                  </a:extLst>
                </p:cNvPr>
                <p:cNvCxnSpPr>
                  <a:stCxn id="131" idx="2"/>
                  <a:endCxn id="131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ZoneTexte 128">
                <a:extLst>
                  <a:ext uri="{FF2B5EF4-FFF2-40B4-BE49-F238E27FC236}">
                    <a16:creationId xmlns:a16="http://schemas.microsoft.com/office/drawing/2014/main" id="{AB6DD8AA-AECA-4221-9587-FE35917DF9D4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R</a:t>
                </a:r>
                <a:endParaRPr lang="en-US" sz="1600" dirty="0"/>
              </a:p>
            </p:txBody>
          </p:sp>
          <p:sp>
            <p:nvSpPr>
              <p:cNvPr id="130" name="ZoneTexte 129">
                <a:extLst>
                  <a:ext uri="{FF2B5EF4-FFF2-40B4-BE49-F238E27FC236}">
                    <a16:creationId xmlns:a16="http://schemas.microsoft.com/office/drawing/2014/main" id="{1281E1D5-BED3-49CB-84CB-3D47EF364AE8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33" name="Groupe 132">
              <a:extLst>
                <a:ext uri="{FF2B5EF4-FFF2-40B4-BE49-F238E27FC236}">
                  <a16:creationId xmlns:a16="http://schemas.microsoft.com/office/drawing/2014/main" id="{EF586014-2BBA-43F3-9DF0-837725C44243}"/>
                </a:ext>
              </a:extLst>
            </p:cNvPr>
            <p:cNvGrpSpPr/>
            <p:nvPr/>
          </p:nvGrpSpPr>
          <p:grpSpPr>
            <a:xfrm>
              <a:off x="2855721" y="5550539"/>
              <a:ext cx="759683" cy="462141"/>
              <a:chOff x="1828800" y="4430598"/>
              <a:chExt cx="1131216" cy="688157"/>
            </a:xfrm>
          </p:grpSpPr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DF96CCA0-D518-4781-AFB3-5922383327D1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37" name="Rectangle : coins arrondis 136">
                  <a:extLst>
                    <a:ext uri="{FF2B5EF4-FFF2-40B4-BE49-F238E27FC236}">
                      <a16:creationId xmlns:a16="http://schemas.microsoft.com/office/drawing/2014/main" id="{15240D6A-ADF6-48E1-9539-3BFD0B28747E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EDD28D5B-225F-4579-9453-80F42F14A91C}"/>
                    </a:ext>
                  </a:extLst>
                </p:cNvPr>
                <p:cNvCxnSpPr>
                  <a:stCxn id="137" idx="2"/>
                  <a:endCxn id="137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ZoneTexte 134">
                <a:extLst>
                  <a:ext uri="{FF2B5EF4-FFF2-40B4-BE49-F238E27FC236}">
                    <a16:creationId xmlns:a16="http://schemas.microsoft.com/office/drawing/2014/main" id="{B55FB9E9-4F6A-4ED9-BBC7-D554B7FB26D3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U</a:t>
                </a:r>
                <a:endParaRPr lang="en-US" sz="1600" dirty="0"/>
              </a:p>
            </p:txBody>
          </p:sp>
          <p:sp>
            <p:nvSpPr>
              <p:cNvPr id="136" name="ZoneTexte 135">
                <a:extLst>
                  <a:ext uri="{FF2B5EF4-FFF2-40B4-BE49-F238E27FC236}">
                    <a16:creationId xmlns:a16="http://schemas.microsoft.com/office/drawing/2014/main" id="{48F8999A-99C5-496E-9498-5A9A0C5162BC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39" name="Groupe 138">
              <a:extLst>
                <a:ext uri="{FF2B5EF4-FFF2-40B4-BE49-F238E27FC236}">
                  <a16:creationId xmlns:a16="http://schemas.microsoft.com/office/drawing/2014/main" id="{262EE5B3-F664-46F2-9364-72C825B2EE56}"/>
                </a:ext>
              </a:extLst>
            </p:cNvPr>
            <p:cNvGrpSpPr/>
            <p:nvPr/>
          </p:nvGrpSpPr>
          <p:grpSpPr>
            <a:xfrm>
              <a:off x="998471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40" name="Groupe 139">
                <a:extLst>
                  <a:ext uri="{FF2B5EF4-FFF2-40B4-BE49-F238E27FC236}">
                    <a16:creationId xmlns:a16="http://schemas.microsoft.com/office/drawing/2014/main" id="{A4A8B524-C65B-4A6B-818E-B015A1A59204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43" name="Rectangle : coins arrondis 142">
                  <a:extLst>
                    <a:ext uri="{FF2B5EF4-FFF2-40B4-BE49-F238E27FC236}">
                      <a16:creationId xmlns:a16="http://schemas.microsoft.com/office/drawing/2014/main" id="{11B7FA27-47EB-48A8-9E1F-D6F74319B480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0760AF88-EBD1-44E6-AAF8-47EEAC25C1C1}"/>
                    </a:ext>
                  </a:extLst>
                </p:cNvPr>
                <p:cNvCxnSpPr>
                  <a:stCxn id="143" idx="2"/>
                  <a:endCxn id="143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ZoneTexte 140">
                <a:extLst>
                  <a:ext uri="{FF2B5EF4-FFF2-40B4-BE49-F238E27FC236}">
                    <a16:creationId xmlns:a16="http://schemas.microsoft.com/office/drawing/2014/main" id="{592E9CDD-E6BC-44E1-B57A-5BD23D3C7991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77873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V</a:t>
                </a:r>
                <a:endParaRPr lang="en-US" sz="1600" dirty="0"/>
              </a:p>
            </p:txBody>
          </p:sp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0C1B396B-61A5-4206-9F7B-7A09C793A6AD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879007F8-3A6B-4D01-9CD9-0FE14F97C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7365" y="4936146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F4C28CD-76E9-4835-9597-05A4B2A252E8}"/>
                </a:ext>
              </a:extLst>
            </p:cNvPr>
            <p:cNvCxnSpPr/>
            <p:nvPr/>
          </p:nvCxnSpPr>
          <p:spPr>
            <a:xfrm flipH="1" flipV="1">
              <a:off x="2851529" y="4936146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674F76A1-B71B-460E-814F-561955550066}"/>
                </a:ext>
              </a:extLst>
            </p:cNvPr>
            <p:cNvGrpSpPr/>
            <p:nvPr/>
          </p:nvGrpSpPr>
          <p:grpSpPr>
            <a:xfrm>
              <a:off x="2389526" y="4474005"/>
              <a:ext cx="759683" cy="462141"/>
              <a:chOff x="1828800" y="4430598"/>
              <a:chExt cx="1131216" cy="688157"/>
            </a:xfrm>
          </p:grpSpPr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E8F7E6AC-E8AF-46DC-8E95-78144E36CACC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71" name="Rectangle : coins arrondis 70">
                  <a:extLst>
                    <a:ext uri="{FF2B5EF4-FFF2-40B4-BE49-F238E27FC236}">
                      <a16:creationId xmlns:a16="http://schemas.microsoft.com/office/drawing/2014/main" id="{06763E8B-4D45-4A5C-AF7E-E875F4F4036E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72" name="Connecteur droit 71">
                  <a:extLst>
                    <a:ext uri="{FF2B5EF4-FFF2-40B4-BE49-F238E27FC236}">
                      <a16:creationId xmlns:a16="http://schemas.microsoft.com/office/drawing/2014/main" id="{BE420449-FA1F-4A02-9F47-8C4A1B395031}"/>
                    </a:ext>
                  </a:extLst>
                </p:cNvPr>
                <p:cNvCxnSpPr>
                  <a:stCxn id="71" idx="2"/>
                  <a:endCxn id="71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47959989-9166-47B5-A16F-EC9A405FA67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93116022-248E-447E-81A9-F12A1E1EBEA0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BE19CD6A-2660-4378-A11A-3364215EB8F8}"/>
                </a:ext>
              </a:extLst>
            </p:cNvPr>
            <p:cNvCxnSpPr>
              <a:cxnSpLocks/>
              <a:stCxn id="143" idx="0"/>
              <a:endCxn id="79" idx="2"/>
            </p:cNvCxnSpPr>
            <p:nvPr/>
          </p:nvCxnSpPr>
          <p:spPr>
            <a:xfrm flipV="1">
              <a:off x="1378313" y="3817128"/>
              <a:ext cx="379842" cy="174335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5BA0951-75F0-4792-A7B3-6918E21AE4D6}"/>
                </a:ext>
              </a:extLst>
            </p:cNvPr>
            <p:cNvCxnSpPr>
              <a:cxnSpLocks/>
              <a:stCxn id="71" idx="0"/>
              <a:endCxn id="79" idx="2"/>
            </p:cNvCxnSpPr>
            <p:nvPr/>
          </p:nvCxnSpPr>
          <p:spPr>
            <a:xfrm flipH="1" flipV="1">
              <a:off x="1758155" y="3817128"/>
              <a:ext cx="1011213" cy="65687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98523E51-39ED-4ECF-8608-C049A743296D}"/>
                </a:ext>
              </a:extLst>
            </p:cNvPr>
            <p:cNvGrpSpPr/>
            <p:nvPr/>
          </p:nvGrpSpPr>
          <p:grpSpPr>
            <a:xfrm>
              <a:off x="1378313" y="3354987"/>
              <a:ext cx="759683" cy="462141"/>
              <a:chOff x="1828800" y="4430598"/>
              <a:chExt cx="1131216" cy="688157"/>
            </a:xfrm>
          </p:grpSpPr>
          <p:grpSp>
            <p:nvGrpSpPr>
              <p:cNvPr id="76" name="Groupe 75">
                <a:extLst>
                  <a:ext uri="{FF2B5EF4-FFF2-40B4-BE49-F238E27FC236}">
                    <a16:creationId xmlns:a16="http://schemas.microsoft.com/office/drawing/2014/main" id="{B8961F34-827A-45D6-99D4-04109248000D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79" name="Rectangle : coins arrondis 78">
                  <a:extLst>
                    <a:ext uri="{FF2B5EF4-FFF2-40B4-BE49-F238E27FC236}">
                      <a16:creationId xmlns:a16="http://schemas.microsoft.com/office/drawing/2014/main" id="{D2C6B2B5-CA21-46C2-B90F-1AA456C506E2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50ED6775-9DF4-4EBD-931D-6D50613667FC}"/>
                    </a:ext>
                  </a:extLst>
                </p:cNvPr>
                <p:cNvCxnSpPr>
                  <a:stCxn id="79" idx="2"/>
                  <a:endCxn id="7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49ACB48-FB52-4329-820D-F178B858CBD2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B6FEDCE5-7EBA-475C-B25D-E38C7898617F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3</a:t>
                </a:r>
                <a:endParaRPr lang="en-US" sz="1600" dirty="0"/>
              </a:p>
            </p:txBody>
          </p:sp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85A3A29-BEF0-4600-9801-7E39CA21951A}"/>
              </a:ext>
            </a:extLst>
          </p:cNvPr>
          <p:cNvGrpSpPr/>
          <p:nvPr/>
        </p:nvGrpSpPr>
        <p:grpSpPr>
          <a:xfrm>
            <a:off x="1010425" y="3366399"/>
            <a:ext cx="2569831" cy="2669251"/>
            <a:chOff x="3789486" y="3353373"/>
            <a:chExt cx="2569831" cy="2669251"/>
          </a:xfrm>
        </p:grpSpPr>
        <p:grpSp>
          <p:nvGrpSpPr>
            <p:cNvPr id="115" name="Groupe 114">
              <a:extLst>
                <a:ext uri="{FF2B5EF4-FFF2-40B4-BE49-F238E27FC236}">
                  <a16:creationId xmlns:a16="http://schemas.microsoft.com/office/drawing/2014/main" id="{246F0BF2-5CEE-49CF-ACF8-89D945F23E2D}"/>
                </a:ext>
              </a:extLst>
            </p:cNvPr>
            <p:cNvGrpSpPr/>
            <p:nvPr/>
          </p:nvGrpSpPr>
          <p:grpSpPr>
            <a:xfrm>
              <a:off x="3789486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9764E81E-33E2-4364-B7C5-A631ACE4DFAF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19" name="Rectangle : coins arrondis 118">
                  <a:extLst>
                    <a:ext uri="{FF2B5EF4-FFF2-40B4-BE49-F238E27FC236}">
                      <a16:creationId xmlns:a16="http://schemas.microsoft.com/office/drawing/2014/main" id="{82887705-82BA-4AE1-BAF2-38A6FADA0524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B8132B7A-054A-4540-A4E7-8E044E1A04FE}"/>
                    </a:ext>
                  </a:extLst>
                </p:cNvPr>
                <p:cNvCxnSpPr>
                  <a:stCxn id="119" idx="2"/>
                  <a:endCxn id="11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528E670-32B6-42E7-A87F-36A960AE26C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_</a:t>
                </a:r>
                <a:endParaRPr lang="en-US" sz="1600" dirty="0"/>
              </a:p>
            </p:txBody>
          </p:sp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49A332E-226C-4A35-9D66-28AC46052C3C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21" name="Groupe 120">
              <a:extLst>
                <a:ext uri="{FF2B5EF4-FFF2-40B4-BE49-F238E27FC236}">
                  <a16:creationId xmlns:a16="http://schemas.microsoft.com/office/drawing/2014/main" id="{ED196987-1B4C-4086-8FC1-02DC839B76EF}"/>
                </a:ext>
              </a:extLst>
            </p:cNvPr>
            <p:cNvGrpSpPr/>
            <p:nvPr/>
          </p:nvGrpSpPr>
          <p:grpSpPr>
            <a:xfrm>
              <a:off x="4692463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22" name="Groupe 121">
                <a:extLst>
                  <a:ext uri="{FF2B5EF4-FFF2-40B4-BE49-F238E27FC236}">
                    <a16:creationId xmlns:a16="http://schemas.microsoft.com/office/drawing/2014/main" id="{7F1E3C48-DDE6-4E2D-91A9-A1D1617D0E0B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25" name="Rectangle : coins arrondis 124">
                  <a:extLst>
                    <a:ext uri="{FF2B5EF4-FFF2-40B4-BE49-F238E27FC236}">
                      <a16:creationId xmlns:a16="http://schemas.microsoft.com/office/drawing/2014/main" id="{59514A98-07CA-4C47-8C58-147D38574107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6" name="Connecteur droit 125">
                  <a:extLst>
                    <a:ext uri="{FF2B5EF4-FFF2-40B4-BE49-F238E27FC236}">
                      <a16:creationId xmlns:a16="http://schemas.microsoft.com/office/drawing/2014/main" id="{D687333F-6D50-455A-BD70-0807EF4655D4}"/>
                    </a:ext>
                  </a:extLst>
                </p:cNvPr>
                <p:cNvCxnSpPr>
                  <a:stCxn id="125" idx="2"/>
                  <a:endCxn id="125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C51C4A96-9EAD-4038-9E8C-63EB3A411F7F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N</a:t>
                </a:r>
              </a:p>
            </p:txBody>
          </p:sp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45DCACAF-9E4B-4F55-B784-BF051E04E29E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45" name="Groupe 144">
              <a:extLst>
                <a:ext uri="{FF2B5EF4-FFF2-40B4-BE49-F238E27FC236}">
                  <a16:creationId xmlns:a16="http://schemas.microsoft.com/office/drawing/2014/main" id="{CC3F76BA-7779-4EB5-B1E0-0D72748B90ED}"/>
                </a:ext>
              </a:extLst>
            </p:cNvPr>
            <p:cNvGrpSpPr/>
            <p:nvPr/>
          </p:nvGrpSpPr>
          <p:grpSpPr>
            <a:xfrm>
              <a:off x="5599634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8C85FF4E-17FB-40D3-A061-9893665E8BDA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49" name="Rectangle : coins arrondis 148">
                  <a:extLst>
                    <a:ext uri="{FF2B5EF4-FFF2-40B4-BE49-F238E27FC236}">
                      <a16:creationId xmlns:a16="http://schemas.microsoft.com/office/drawing/2014/main" id="{C9A97FFB-BA0E-4C66-8321-3F54A633E5AA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50" name="Connecteur droit 149">
                  <a:extLst>
                    <a:ext uri="{FF2B5EF4-FFF2-40B4-BE49-F238E27FC236}">
                      <a16:creationId xmlns:a16="http://schemas.microsoft.com/office/drawing/2014/main" id="{32270DEF-330E-4C71-B033-B110427AA6D5}"/>
                    </a:ext>
                  </a:extLst>
                </p:cNvPr>
                <p:cNvCxnSpPr>
                  <a:stCxn id="149" idx="2"/>
                  <a:endCxn id="14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ZoneTexte 146">
                <a:extLst>
                  <a:ext uri="{FF2B5EF4-FFF2-40B4-BE49-F238E27FC236}">
                    <a16:creationId xmlns:a16="http://schemas.microsoft.com/office/drawing/2014/main" id="{DBAAE42C-4935-4DC2-924C-EAF92CACF6FF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77873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A</a:t>
                </a:r>
                <a:endParaRPr lang="en-US" sz="1600" dirty="0"/>
              </a:p>
            </p:txBody>
          </p:sp>
          <p:sp>
            <p:nvSpPr>
              <p:cNvPr id="148" name="ZoneTexte 147">
                <a:extLst>
                  <a:ext uri="{FF2B5EF4-FFF2-40B4-BE49-F238E27FC236}">
                    <a16:creationId xmlns:a16="http://schemas.microsoft.com/office/drawing/2014/main" id="{D04E2AE4-EB58-41FC-B6E5-C1F8205534AF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298480" cy="338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4D253979-50D1-4DC9-A57D-A3C9BD421F88}"/>
                </a:ext>
              </a:extLst>
            </p:cNvPr>
            <p:cNvCxnSpPr>
              <a:cxnSpLocks/>
              <a:stCxn id="119" idx="0"/>
            </p:cNvCxnSpPr>
            <p:nvPr/>
          </p:nvCxnSpPr>
          <p:spPr>
            <a:xfrm flipV="1">
              <a:off x="4169328" y="4936146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05D47525-954F-4480-801F-86C1005EF001}"/>
                </a:ext>
              </a:extLst>
            </p:cNvPr>
            <p:cNvCxnSpPr>
              <a:stCxn id="125" idx="0"/>
            </p:cNvCxnSpPr>
            <p:nvPr/>
          </p:nvCxnSpPr>
          <p:spPr>
            <a:xfrm flipH="1" flipV="1">
              <a:off x="4713492" y="4936146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id="{5494131F-08C2-4CE3-9F8C-CFC91F6D7D03}"/>
                </a:ext>
              </a:extLst>
            </p:cNvPr>
            <p:cNvGrpSpPr/>
            <p:nvPr/>
          </p:nvGrpSpPr>
          <p:grpSpPr>
            <a:xfrm>
              <a:off x="4251489" y="4474005"/>
              <a:ext cx="759683" cy="462141"/>
              <a:chOff x="1828800" y="4430598"/>
              <a:chExt cx="1131216" cy="688157"/>
            </a:xfrm>
          </p:grpSpPr>
          <p:grpSp>
            <p:nvGrpSpPr>
              <p:cNvPr id="164" name="Groupe 163">
                <a:extLst>
                  <a:ext uri="{FF2B5EF4-FFF2-40B4-BE49-F238E27FC236}">
                    <a16:creationId xmlns:a16="http://schemas.microsoft.com/office/drawing/2014/main" id="{301BFE7B-2834-4080-B2F0-B366539703EE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67" name="Rectangle : coins arrondis 166">
                  <a:extLst>
                    <a:ext uri="{FF2B5EF4-FFF2-40B4-BE49-F238E27FC236}">
                      <a16:creationId xmlns:a16="http://schemas.microsoft.com/office/drawing/2014/main" id="{15FC6C68-97D5-48AC-9418-6A6CF6A2E346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168" name="Connecteur droit 167">
                  <a:extLst>
                    <a:ext uri="{FF2B5EF4-FFF2-40B4-BE49-F238E27FC236}">
                      <a16:creationId xmlns:a16="http://schemas.microsoft.com/office/drawing/2014/main" id="{9AEAD5FF-A493-4ABC-AECD-EC235503F203}"/>
                    </a:ext>
                  </a:extLst>
                </p:cNvPr>
                <p:cNvCxnSpPr>
                  <a:stCxn id="167" idx="2"/>
                  <a:endCxn id="167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ZoneTexte 164">
                <a:extLst>
                  <a:ext uri="{FF2B5EF4-FFF2-40B4-BE49-F238E27FC236}">
                    <a16:creationId xmlns:a16="http://schemas.microsoft.com/office/drawing/2014/main" id="{717AE109-6681-4016-B0FB-5F436D9557BE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166" name="ZoneTexte 165">
                <a:extLst>
                  <a:ext uri="{FF2B5EF4-FFF2-40B4-BE49-F238E27FC236}">
                    <a16:creationId xmlns:a16="http://schemas.microsoft.com/office/drawing/2014/main" id="{E4885D19-F30C-4294-BEB6-5F9103613650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2F67FBC2-0B5D-40F4-B0DB-6A00C9DCD7B9}"/>
                </a:ext>
              </a:extLst>
            </p:cNvPr>
            <p:cNvCxnSpPr>
              <a:cxnSpLocks/>
              <a:stCxn id="167" idx="0"/>
              <a:endCxn id="88" idx="2"/>
            </p:cNvCxnSpPr>
            <p:nvPr/>
          </p:nvCxnSpPr>
          <p:spPr>
            <a:xfrm flipV="1">
              <a:off x="4631331" y="3815514"/>
              <a:ext cx="706630" cy="65849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EB3F3FE4-9A72-43B5-B618-FA2F005B0303}"/>
                </a:ext>
              </a:extLst>
            </p:cNvPr>
            <p:cNvCxnSpPr>
              <a:cxnSpLocks/>
              <a:stCxn id="149" idx="0"/>
              <a:endCxn id="88" idx="2"/>
            </p:cNvCxnSpPr>
            <p:nvPr/>
          </p:nvCxnSpPr>
          <p:spPr>
            <a:xfrm flipH="1" flipV="1">
              <a:off x="5337961" y="3815514"/>
              <a:ext cx="641515" cy="1744969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64D28521-9429-4733-8703-AB1DEE5B13D5}"/>
                </a:ext>
              </a:extLst>
            </p:cNvPr>
            <p:cNvGrpSpPr/>
            <p:nvPr/>
          </p:nvGrpSpPr>
          <p:grpSpPr>
            <a:xfrm>
              <a:off x="4958119" y="3353373"/>
              <a:ext cx="759683" cy="462141"/>
              <a:chOff x="1828800" y="4430598"/>
              <a:chExt cx="1131216" cy="688157"/>
            </a:xfrm>
          </p:grpSpPr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A419DEA5-9AA1-489E-8CA7-51CA831FAE7E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88" name="Rectangle : coins arrondis 87">
                  <a:extLst>
                    <a:ext uri="{FF2B5EF4-FFF2-40B4-BE49-F238E27FC236}">
                      <a16:creationId xmlns:a16="http://schemas.microsoft.com/office/drawing/2014/main" id="{6C1DA5AF-1344-410B-896E-2CE4182CF68F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89" name="Connecteur droit 88">
                  <a:extLst>
                    <a:ext uri="{FF2B5EF4-FFF2-40B4-BE49-F238E27FC236}">
                      <a16:creationId xmlns:a16="http://schemas.microsoft.com/office/drawing/2014/main" id="{06B19C9F-E15F-44E6-9F7B-8A6ED277A20C}"/>
                    </a:ext>
                  </a:extLst>
                </p:cNvPr>
                <p:cNvCxnSpPr>
                  <a:stCxn id="88" idx="2"/>
                  <a:endCxn id="88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292BE7E-EFCA-4359-9F34-1E0567DB1DDD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600" dirty="0"/>
              </a:p>
            </p:txBody>
          </p:sp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292C7A8F-D732-4ACE-829A-A5B0B5D2CC61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4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3378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Codage</a:t>
            </a:r>
            <a:r>
              <a:rPr lang="en-US" dirty="0"/>
              <a:t> de Huffman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916FBE22-270B-4483-AC67-265D24EB6406}"/>
              </a:ext>
            </a:extLst>
          </p:cNvPr>
          <p:cNvGrpSpPr/>
          <p:nvPr/>
        </p:nvGrpSpPr>
        <p:grpSpPr>
          <a:xfrm>
            <a:off x="6510995" y="5560483"/>
            <a:ext cx="759683" cy="462141"/>
            <a:chOff x="1828800" y="4430598"/>
            <a:chExt cx="1131216" cy="688157"/>
          </a:xfrm>
        </p:grpSpPr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74076755-7086-4D17-BDA7-B443A5524907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55" name="Rectangle : coins arrondis 154">
                <a:extLst>
                  <a:ext uri="{FF2B5EF4-FFF2-40B4-BE49-F238E27FC236}">
                    <a16:creationId xmlns:a16="http://schemas.microsoft.com/office/drawing/2014/main" id="{4A1F8FEB-6B01-4169-8B0C-7BF00338C632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0DE4656B-7A64-4600-ACA8-84E2CEA9D1E1}"/>
                  </a:ext>
                </a:extLst>
              </p:cNvPr>
              <p:cNvCxnSpPr>
                <a:stCxn id="155" idx="2"/>
                <a:endCxn id="155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9F67AC1F-15DD-4E4C-A325-8017B4CABBD1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D</a:t>
              </a:r>
              <a:endParaRPr lang="en-US" sz="1600" dirty="0"/>
            </a:p>
          </p:txBody>
        </p:sp>
        <p:sp>
          <p:nvSpPr>
            <p:cNvPr id="154" name="ZoneTexte 153">
              <a:extLst>
                <a:ext uri="{FF2B5EF4-FFF2-40B4-BE49-F238E27FC236}">
                  <a16:creationId xmlns:a16="http://schemas.microsoft.com/office/drawing/2014/main" id="{B60335FF-48F7-4184-849E-39441A39568A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1C1CE3EE-4157-48F0-BF79-6AA68DD8078D}"/>
              </a:ext>
            </a:extLst>
          </p:cNvPr>
          <p:cNvGrpSpPr/>
          <p:nvPr/>
        </p:nvGrpSpPr>
        <p:grpSpPr>
          <a:xfrm>
            <a:off x="7422356" y="5560483"/>
            <a:ext cx="759683" cy="462141"/>
            <a:chOff x="1828800" y="4430598"/>
            <a:chExt cx="1131216" cy="688157"/>
          </a:xfrm>
        </p:grpSpPr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F76114D3-A6D9-42A7-B424-129544D48A11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61" name="Rectangle : coins arrondis 160">
                <a:extLst>
                  <a:ext uri="{FF2B5EF4-FFF2-40B4-BE49-F238E27FC236}">
                    <a16:creationId xmlns:a16="http://schemas.microsoft.com/office/drawing/2014/main" id="{E0D959A7-C2AF-4B9C-9196-0C9659F7C2F8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62" name="Connecteur droit 161">
                <a:extLst>
                  <a:ext uri="{FF2B5EF4-FFF2-40B4-BE49-F238E27FC236}">
                    <a16:creationId xmlns:a16="http://schemas.microsoft.com/office/drawing/2014/main" id="{355B8E48-F12D-4DE3-80CD-491242712EFC}"/>
                  </a:ext>
                </a:extLst>
              </p:cNvPr>
              <p:cNvCxnSpPr>
                <a:stCxn id="161" idx="2"/>
                <a:endCxn id="16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ZoneTexte 158">
              <a:extLst>
                <a:ext uri="{FF2B5EF4-FFF2-40B4-BE49-F238E27FC236}">
                  <a16:creationId xmlns:a16="http://schemas.microsoft.com/office/drawing/2014/main" id="{60B7DA0B-7CBC-4FAB-B812-E61444256CF7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E</a:t>
              </a:r>
              <a:endParaRPr lang="en-US" sz="1600" dirty="0"/>
            </a:p>
          </p:txBody>
        </p:sp>
        <p:sp>
          <p:nvSpPr>
            <p:cNvPr id="160" name="ZoneTexte 159">
              <a:extLst>
                <a:ext uri="{FF2B5EF4-FFF2-40B4-BE49-F238E27FC236}">
                  <a16:creationId xmlns:a16="http://schemas.microsoft.com/office/drawing/2014/main" id="{FCBB869B-DFFB-4866-AB75-BF80734586FE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437D7D7-E800-49D6-8EA0-EA5A0745F1DF}"/>
              </a:ext>
            </a:extLst>
          </p:cNvPr>
          <p:cNvCxnSpPr>
            <a:cxnSpLocks/>
          </p:cNvCxnSpPr>
          <p:nvPr/>
        </p:nvCxnSpPr>
        <p:spPr>
          <a:xfrm flipV="1">
            <a:off x="438461" y="2008433"/>
            <a:ext cx="262579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912CCEF6-4E3F-4173-8C0E-B217365B9D63}"/>
              </a:ext>
            </a:extLst>
          </p:cNvPr>
          <p:cNvSpPr txBox="1"/>
          <p:nvPr/>
        </p:nvSpPr>
        <p:spPr>
          <a:xfrm>
            <a:off x="690688" y="1877628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Gauche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46D864A-526B-44D9-B48F-DCE48D31ADA1}"/>
              </a:ext>
            </a:extLst>
          </p:cNvPr>
          <p:cNvCxnSpPr>
            <a:cxnSpLocks/>
          </p:cNvCxnSpPr>
          <p:nvPr/>
        </p:nvCxnSpPr>
        <p:spPr>
          <a:xfrm flipV="1">
            <a:off x="435780" y="2199418"/>
            <a:ext cx="262579" cy="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5A9D8F8-2304-4541-87FA-EE293A80E0BD}"/>
              </a:ext>
            </a:extLst>
          </p:cNvPr>
          <p:cNvSpPr txBox="1"/>
          <p:nvPr/>
        </p:nvSpPr>
        <p:spPr>
          <a:xfrm>
            <a:off x="688007" y="2068613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Droit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2D9D49F-BA81-48B3-A064-3BC839B7A8B7}"/>
              </a:ext>
            </a:extLst>
          </p:cNvPr>
          <p:cNvGrpSpPr/>
          <p:nvPr/>
        </p:nvGrpSpPr>
        <p:grpSpPr>
          <a:xfrm>
            <a:off x="3735684" y="3366399"/>
            <a:ext cx="2616933" cy="2667637"/>
            <a:chOff x="998471" y="3354987"/>
            <a:chExt cx="2616933" cy="2667637"/>
          </a:xfrm>
        </p:grpSpPr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10B6E1E6-A662-4894-8063-3952BF1EDECB}"/>
                </a:ext>
              </a:extLst>
            </p:cNvPr>
            <p:cNvGrpSpPr/>
            <p:nvPr/>
          </p:nvGrpSpPr>
          <p:grpSpPr>
            <a:xfrm>
              <a:off x="1948552" y="5550539"/>
              <a:ext cx="759683" cy="462141"/>
              <a:chOff x="1828800" y="4430598"/>
              <a:chExt cx="1131216" cy="688157"/>
            </a:xfrm>
          </p:grpSpPr>
          <p:grpSp>
            <p:nvGrpSpPr>
              <p:cNvPr id="128" name="Groupe 127">
                <a:extLst>
                  <a:ext uri="{FF2B5EF4-FFF2-40B4-BE49-F238E27FC236}">
                    <a16:creationId xmlns:a16="http://schemas.microsoft.com/office/drawing/2014/main" id="{618C72ED-0AE7-497E-AEFB-EA9C925F26C2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31" name="Rectangle : coins arrondis 130">
                  <a:extLst>
                    <a:ext uri="{FF2B5EF4-FFF2-40B4-BE49-F238E27FC236}">
                      <a16:creationId xmlns:a16="http://schemas.microsoft.com/office/drawing/2014/main" id="{50515583-2388-4E41-92C9-0FD33CE67A3A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32" name="Connecteur droit 131">
                  <a:extLst>
                    <a:ext uri="{FF2B5EF4-FFF2-40B4-BE49-F238E27FC236}">
                      <a16:creationId xmlns:a16="http://schemas.microsoft.com/office/drawing/2014/main" id="{CF4C4E58-B1D2-4CB7-8EAE-A0433C9C602D}"/>
                    </a:ext>
                  </a:extLst>
                </p:cNvPr>
                <p:cNvCxnSpPr>
                  <a:stCxn id="131" idx="2"/>
                  <a:endCxn id="131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ZoneTexte 128">
                <a:extLst>
                  <a:ext uri="{FF2B5EF4-FFF2-40B4-BE49-F238E27FC236}">
                    <a16:creationId xmlns:a16="http://schemas.microsoft.com/office/drawing/2014/main" id="{AB6DD8AA-AECA-4221-9587-FE35917DF9D4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R</a:t>
                </a:r>
                <a:endParaRPr lang="en-US" sz="1600" dirty="0"/>
              </a:p>
            </p:txBody>
          </p:sp>
          <p:sp>
            <p:nvSpPr>
              <p:cNvPr id="130" name="ZoneTexte 129">
                <a:extLst>
                  <a:ext uri="{FF2B5EF4-FFF2-40B4-BE49-F238E27FC236}">
                    <a16:creationId xmlns:a16="http://schemas.microsoft.com/office/drawing/2014/main" id="{1281E1D5-BED3-49CB-84CB-3D47EF364AE8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33" name="Groupe 132">
              <a:extLst>
                <a:ext uri="{FF2B5EF4-FFF2-40B4-BE49-F238E27FC236}">
                  <a16:creationId xmlns:a16="http://schemas.microsoft.com/office/drawing/2014/main" id="{EF586014-2BBA-43F3-9DF0-837725C44243}"/>
                </a:ext>
              </a:extLst>
            </p:cNvPr>
            <p:cNvGrpSpPr/>
            <p:nvPr/>
          </p:nvGrpSpPr>
          <p:grpSpPr>
            <a:xfrm>
              <a:off x="2855721" y="5550539"/>
              <a:ext cx="759683" cy="462141"/>
              <a:chOff x="1828800" y="4430598"/>
              <a:chExt cx="1131216" cy="688157"/>
            </a:xfrm>
          </p:grpSpPr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DF96CCA0-D518-4781-AFB3-5922383327D1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37" name="Rectangle : coins arrondis 136">
                  <a:extLst>
                    <a:ext uri="{FF2B5EF4-FFF2-40B4-BE49-F238E27FC236}">
                      <a16:creationId xmlns:a16="http://schemas.microsoft.com/office/drawing/2014/main" id="{15240D6A-ADF6-48E1-9539-3BFD0B28747E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EDD28D5B-225F-4579-9453-80F42F14A91C}"/>
                    </a:ext>
                  </a:extLst>
                </p:cNvPr>
                <p:cNvCxnSpPr>
                  <a:stCxn id="137" idx="2"/>
                  <a:endCxn id="137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ZoneTexte 134">
                <a:extLst>
                  <a:ext uri="{FF2B5EF4-FFF2-40B4-BE49-F238E27FC236}">
                    <a16:creationId xmlns:a16="http://schemas.microsoft.com/office/drawing/2014/main" id="{B55FB9E9-4F6A-4ED9-BBC7-D554B7FB26D3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U</a:t>
                </a:r>
                <a:endParaRPr lang="en-US" sz="1600" dirty="0"/>
              </a:p>
            </p:txBody>
          </p:sp>
          <p:sp>
            <p:nvSpPr>
              <p:cNvPr id="136" name="ZoneTexte 135">
                <a:extLst>
                  <a:ext uri="{FF2B5EF4-FFF2-40B4-BE49-F238E27FC236}">
                    <a16:creationId xmlns:a16="http://schemas.microsoft.com/office/drawing/2014/main" id="{48F8999A-99C5-496E-9498-5A9A0C5162BC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39" name="Groupe 138">
              <a:extLst>
                <a:ext uri="{FF2B5EF4-FFF2-40B4-BE49-F238E27FC236}">
                  <a16:creationId xmlns:a16="http://schemas.microsoft.com/office/drawing/2014/main" id="{262EE5B3-F664-46F2-9364-72C825B2EE56}"/>
                </a:ext>
              </a:extLst>
            </p:cNvPr>
            <p:cNvGrpSpPr/>
            <p:nvPr/>
          </p:nvGrpSpPr>
          <p:grpSpPr>
            <a:xfrm>
              <a:off x="998471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40" name="Groupe 139">
                <a:extLst>
                  <a:ext uri="{FF2B5EF4-FFF2-40B4-BE49-F238E27FC236}">
                    <a16:creationId xmlns:a16="http://schemas.microsoft.com/office/drawing/2014/main" id="{A4A8B524-C65B-4A6B-818E-B015A1A59204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43" name="Rectangle : coins arrondis 142">
                  <a:extLst>
                    <a:ext uri="{FF2B5EF4-FFF2-40B4-BE49-F238E27FC236}">
                      <a16:creationId xmlns:a16="http://schemas.microsoft.com/office/drawing/2014/main" id="{11B7FA27-47EB-48A8-9E1F-D6F74319B480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0760AF88-EBD1-44E6-AAF8-47EEAC25C1C1}"/>
                    </a:ext>
                  </a:extLst>
                </p:cNvPr>
                <p:cNvCxnSpPr>
                  <a:stCxn id="143" idx="2"/>
                  <a:endCxn id="143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ZoneTexte 140">
                <a:extLst>
                  <a:ext uri="{FF2B5EF4-FFF2-40B4-BE49-F238E27FC236}">
                    <a16:creationId xmlns:a16="http://schemas.microsoft.com/office/drawing/2014/main" id="{592E9CDD-E6BC-44E1-B57A-5BD23D3C7991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77873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V</a:t>
                </a:r>
                <a:endParaRPr lang="en-US" sz="1600" dirty="0"/>
              </a:p>
            </p:txBody>
          </p:sp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0C1B396B-61A5-4206-9F7B-7A09C793A6AD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879007F8-3A6B-4D01-9CD9-0FE14F97C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7365" y="4936146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F4C28CD-76E9-4835-9597-05A4B2A252E8}"/>
                </a:ext>
              </a:extLst>
            </p:cNvPr>
            <p:cNvCxnSpPr/>
            <p:nvPr/>
          </p:nvCxnSpPr>
          <p:spPr>
            <a:xfrm flipH="1" flipV="1">
              <a:off x="2851529" y="4936146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674F76A1-B71B-460E-814F-561955550066}"/>
                </a:ext>
              </a:extLst>
            </p:cNvPr>
            <p:cNvGrpSpPr/>
            <p:nvPr/>
          </p:nvGrpSpPr>
          <p:grpSpPr>
            <a:xfrm>
              <a:off x="2389526" y="4474005"/>
              <a:ext cx="759683" cy="462141"/>
              <a:chOff x="1828800" y="4430598"/>
              <a:chExt cx="1131216" cy="688157"/>
            </a:xfrm>
          </p:grpSpPr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E8F7E6AC-E8AF-46DC-8E95-78144E36CACC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71" name="Rectangle : coins arrondis 70">
                  <a:extLst>
                    <a:ext uri="{FF2B5EF4-FFF2-40B4-BE49-F238E27FC236}">
                      <a16:creationId xmlns:a16="http://schemas.microsoft.com/office/drawing/2014/main" id="{06763E8B-4D45-4A5C-AF7E-E875F4F4036E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72" name="Connecteur droit 71">
                  <a:extLst>
                    <a:ext uri="{FF2B5EF4-FFF2-40B4-BE49-F238E27FC236}">
                      <a16:creationId xmlns:a16="http://schemas.microsoft.com/office/drawing/2014/main" id="{BE420449-FA1F-4A02-9F47-8C4A1B395031}"/>
                    </a:ext>
                  </a:extLst>
                </p:cNvPr>
                <p:cNvCxnSpPr>
                  <a:stCxn id="71" idx="2"/>
                  <a:endCxn id="71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47959989-9166-47B5-A16F-EC9A405FA67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93116022-248E-447E-81A9-F12A1E1EBEA0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BE19CD6A-2660-4378-A11A-3364215EB8F8}"/>
                </a:ext>
              </a:extLst>
            </p:cNvPr>
            <p:cNvCxnSpPr>
              <a:cxnSpLocks/>
              <a:stCxn id="143" idx="0"/>
              <a:endCxn id="79" idx="2"/>
            </p:cNvCxnSpPr>
            <p:nvPr/>
          </p:nvCxnSpPr>
          <p:spPr>
            <a:xfrm flipV="1">
              <a:off x="1378313" y="3817128"/>
              <a:ext cx="379842" cy="174335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5BA0951-75F0-4792-A7B3-6918E21AE4D6}"/>
                </a:ext>
              </a:extLst>
            </p:cNvPr>
            <p:cNvCxnSpPr>
              <a:cxnSpLocks/>
              <a:stCxn id="71" idx="0"/>
              <a:endCxn id="79" idx="2"/>
            </p:cNvCxnSpPr>
            <p:nvPr/>
          </p:nvCxnSpPr>
          <p:spPr>
            <a:xfrm flipH="1" flipV="1">
              <a:off x="1758155" y="3817128"/>
              <a:ext cx="1011213" cy="65687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98523E51-39ED-4ECF-8608-C049A743296D}"/>
                </a:ext>
              </a:extLst>
            </p:cNvPr>
            <p:cNvGrpSpPr/>
            <p:nvPr/>
          </p:nvGrpSpPr>
          <p:grpSpPr>
            <a:xfrm>
              <a:off x="1378313" y="3354987"/>
              <a:ext cx="759683" cy="462141"/>
              <a:chOff x="1828800" y="4430598"/>
              <a:chExt cx="1131216" cy="688157"/>
            </a:xfrm>
          </p:grpSpPr>
          <p:grpSp>
            <p:nvGrpSpPr>
              <p:cNvPr id="76" name="Groupe 75">
                <a:extLst>
                  <a:ext uri="{FF2B5EF4-FFF2-40B4-BE49-F238E27FC236}">
                    <a16:creationId xmlns:a16="http://schemas.microsoft.com/office/drawing/2014/main" id="{B8961F34-827A-45D6-99D4-04109248000D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79" name="Rectangle : coins arrondis 78">
                  <a:extLst>
                    <a:ext uri="{FF2B5EF4-FFF2-40B4-BE49-F238E27FC236}">
                      <a16:creationId xmlns:a16="http://schemas.microsoft.com/office/drawing/2014/main" id="{D2C6B2B5-CA21-46C2-B90F-1AA456C506E2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50ED6775-9DF4-4EBD-931D-6D50613667FC}"/>
                    </a:ext>
                  </a:extLst>
                </p:cNvPr>
                <p:cNvCxnSpPr>
                  <a:stCxn id="79" idx="2"/>
                  <a:endCxn id="7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49ACB48-FB52-4329-820D-F178B858CBD2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B6FEDCE5-7EBA-475C-B25D-E38C7898617F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3</a:t>
                </a:r>
                <a:endParaRPr lang="en-US" sz="1600" dirty="0"/>
              </a:p>
            </p:txBody>
          </p:sp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85A3A29-BEF0-4600-9801-7E39CA21951A}"/>
              </a:ext>
            </a:extLst>
          </p:cNvPr>
          <p:cNvGrpSpPr/>
          <p:nvPr/>
        </p:nvGrpSpPr>
        <p:grpSpPr>
          <a:xfrm>
            <a:off x="1010425" y="3366399"/>
            <a:ext cx="2569831" cy="2669251"/>
            <a:chOff x="3789486" y="3353373"/>
            <a:chExt cx="2569831" cy="2669251"/>
          </a:xfrm>
        </p:grpSpPr>
        <p:grpSp>
          <p:nvGrpSpPr>
            <p:cNvPr id="115" name="Groupe 114">
              <a:extLst>
                <a:ext uri="{FF2B5EF4-FFF2-40B4-BE49-F238E27FC236}">
                  <a16:creationId xmlns:a16="http://schemas.microsoft.com/office/drawing/2014/main" id="{246F0BF2-5CEE-49CF-ACF8-89D945F23E2D}"/>
                </a:ext>
              </a:extLst>
            </p:cNvPr>
            <p:cNvGrpSpPr/>
            <p:nvPr/>
          </p:nvGrpSpPr>
          <p:grpSpPr>
            <a:xfrm>
              <a:off x="3789486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9764E81E-33E2-4364-B7C5-A631ACE4DFAF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19" name="Rectangle : coins arrondis 118">
                  <a:extLst>
                    <a:ext uri="{FF2B5EF4-FFF2-40B4-BE49-F238E27FC236}">
                      <a16:creationId xmlns:a16="http://schemas.microsoft.com/office/drawing/2014/main" id="{82887705-82BA-4AE1-BAF2-38A6FADA0524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B8132B7A-054A-4540-A4E7-8E044E1A04FE}"/>
                    </a:ext>
                  </a:extLst>
                </p:cNvPr>
                <p:cNvCxnSpPr>
                  <a:stCxn id="119" idx="2"/>
                  <a:endCxn id="11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528E670-32B6-42E7-A87F-36A960AE26C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_</a:t>
                </a:r>
                <a:endParaRPr lang="en-US" sz="1600" dirty="0"/>
              </a:p>
            </p:txBody>
          </p:sp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49A332E-226C-4A35-9D66-28AC46052C3C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21" name="Groupe 120">
              <a:extLst>
                <a:ext uri="{FF2B5EF4-FFF2-40B4-BE49-F238E27FC236}">
                  <a16:creationId xmlns:a16="http://schemas.microsoft.com/office/drawing/2014/main" id="{ED196987-1B4C-4086-8FC1-02DC839B76EF}"/>
                </a:ext>
              </a:extLst>
            </p:cNvPr>
            <p:cNvGrpSpPr/>
            <p:nvPr/>
          </p:nvGrpSpPr>
          <p:grpSpPr>
            <a:xfrm>
              <a:off x="4692463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22" name="Groupe 121">
                <a:extLst>
                  <a:ext uri="{FF2B5EF4-FFF2-40B4-BE49-F238E27FC236}">
                    <a16:creationId xmlns:a16="http://schemas.microsoft.com/office/drawing/2014/main" id="{7F1E3C48-DDE6-4E2D-91A9-A1D1617D0E0B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25" name="Rectangle : coins arrondis 124">
                  <a:extLst>
                    <a:ext uri="{FF2B5EF4-FFF2-40B4-BE49-F238E27FC236}">
                      <a16:creationId xmlns:a16="http://schemas.microsoft.com/office/drawing/2014/main" id="{59514A98-07CA-4C47-8C58-147D38574107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6" name="Connecteur droit 125">
                  <a:extLst>
                    <a:ext uri="{FF2B5EF4-FFF2-40B4-BE49-F238E27FC236}">
                      <a16:creationId xmlns:a16="http://schemas.microsoft.com/office/drawing/2014/main" id="{D687333F-6D50-455A-BD70-0807EF4655D4}"/>
                    </a:ext>
                  </a:extLst>
                </p:cNvPr>
                <p:cNvCxnSpPr>
                  <a:stCxn id="125" idx="2"/>
                  <a:endCxn id="125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C51C4A96-9EAD-4038-9E8C-63EB3A411F7F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N</a:t>
                </a:r>
              </a:p>
            </p:txBody>
          </p:sp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45DCACAF-9E4B-4F55-B784-BF051E04E29E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45" name="Groupe 144">
              <a:extLst>
                <a:ext uri="{FF2B5EF4-FFF2-40B4-BE49-F238E27FC236}">
                  <a16:creationId xmlns:a16="http://schemas.microsoft.com/office/drawing/2014/main" id="{CC3F76BA-7779-4EB5-B1E0-0D72748B90ED}"/>
                </a:ext>
              </a:extLst>
            </p:cNvPr>
            <p:cNvGrpSpPr/>
            <p:nvPr/>
          </p:nvGrpSpPr>
          <p:grpSpPr>
            <a:xfrm>
              <a:off x="5599634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8C85FF4E-17FB-40D3-A061-9893665E8BDA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49" name="Rectangle : coins arrondis 148">
                  <a:extLst>
                    <a:ext uri="{FF2B5EF4-FFF2-40B4-BE49-F238E27FC236}">
                      <a16:creationId xmlns:a16="http://schemas.microsoft.com/office/drawing/2014/main" id="{C9A97FFB-BA0E-4C66-8321-3F54A633E5AA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50" name="Connecteur droit 149">
                  <a:extLst>
                    <a:ext uri="{FF2B5EF4-FFF2-40B4-BE49-F238E27FC236}">
                      <a16:creationId xmlns:a16="http://schemas.microsoft.com/office/drawing/2014/main" id="{32270DEF-330E-4C71-B033-B110427AA6D5}"/>
                    </a:ext>
                  </a:extLst>
                </p:cNvPr>
                <p:cNvCxnSpPr>
                  <a:stCxn id="149" idx="2"/>
                  <a:endCxn id="14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ZoneTexte 146">
                <a:extLst>
                  <a:ext uri="{FF2B5EF4-FFF2-40B4-BE49-F238E27FC236}">
                    <a16:creationId xmlns:a16="http://schemas.microsoft.com/office/drawing/2014/main" id="{DBAAE42C-4935-4DC2-924C-EAF92CACF6FF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77873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A</a:t>
                </a:r>
                <a:endParaRPr lang="en-US" sz="1600" dirty="0"/>
              </a:p>
            </p:txBody>
          </p:sp>
          <p:sp>
            <p:nvSpPr>
              <p:cNvPr id="148" name="ZoneTexte 147">
                <a:extLst>
                  <a:ext uri="{FF2B5EF4-FFF2-40B4-BE49-F238E27FC236}">
                    <a16:creationId xmlns:a16="http://schemas.microsoft.com/office/drawing/2014/main" id="{D04E2AE4-EB58-41FC-B6E5-C1F8205534AF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298480" cy="338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4D253979-50D1-4DC9-A57D-A3C9BD421F88}"/>
                </a:ext>
              </a:extLst>
            </p:cNvPr>
            <p:cNvCxnSpPr>
              <a:cxnSpLocks/>
              <a:stCxn id="119" idx="0"/>
            </p:cNvCxnSpPr>
            <p:nvPr/>
          </p:nvCxnSpPr>
          <p:spPr>
            <a:xfrm flipV="1">
              <a:off x="4169328" y="4936146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05D47525-954F-4480-801F-86C1005EF001}"/>
                </a:ext>
              </a:extLst>
            </p:cNvPr>
            <p:cNvCxnSpPr>
              <a:stCxn id="125" idx="0"/>
            </p:cNvCxnSpPr>
            <p:nvPr/>
          </p:nvCxnSpPr>
          <p:spPr>
            <a:xfrm flipH="1" flipV="1">
              <a:off x="4713492" y="4936146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id="{5494131F-08C2-4CE3-9F8C-CFC91F6D7D03}"/>
                </a:ext>
              </a:extLst>
            </p:cNvPr>
            <p:cNvGrpSpPr/>
            <p:nvPr/>
          </p:nvGrpSpPr>
          <p:grpSpPr>
            <a:xfrm>
              <a:off x="4251489" y="4474005"/>
              <a:ext cx="759683" cy="462141"/>
              <a:chOff x="1828800" y="4430598"/>
              <a:chExt cx="1131216" cy="688157"/>
            </a:xfrm>
          </p:grpSpPr>
          <p:grpSp>
            <p:nvGrpSpPr>
              <p:cNvPr id="164" name="Groupe 163">
                <a:extLst>
                  <a:ext uri="{FF2B5EF4-FFF2-40B4-BE49-F238E27FC236}">
                    <a16:creationId xmlns:a16="http://schemas.microsoft.com/office/drawing/2014/main" id="{301BFE7B-2834-4080-B2F0-B366539703EE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67" name="Rectangle : coins arrondis 166">
                  <a:extLst>
                    <a:ext uri="{FF2B5EF4-FFF2-40B4-BE49-F238E27FC236}">
                      <a16:creationId xmlns:a16="http://schemas.microsoft.com/office/drawing/2014/main" id="{15FC6C68-97D5-48AC-9418-6A6CF6A2E346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168" name="Connecteur droit 167">
                  <a:extLst>
                    <a:ext uri="{FF2B5EF4-FFF2-40B4-BE49-F238E27FC236}">
                      <a16:creationId xmlns:a16="http://schemas.microsoft.com/office/drawing/2014/main" id="{9AEAD5FF-A493-4ABC-AECD-EC235503F203}"/>
                    </a:ext>
                  </a:extLst>
                </p:cNvPr>
                <p:cNvCxnSpPr>
                  <a:stCxn id="167" idx="2"/>
                  <a:endCxn id="167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ZoneTexte 164">
                <a:extLst>
                  <a:ext uri="{FF2B5EF4-FFF2-40B4-BE49-F238E27FC236}">
                    <a16:creationId xmlns:a16="http://schemas.microsoft.com/office/drawing/2014/main" id="{717AE109-6681-4016-B0FB-5F436D9557BE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166" name="ZoneTexte 165">
                <a:extLst>
                  <a:ext uri="{FF2B5EF4-FFF2-40B4-BE49-F238E27FC236}">
                    <a16:creationId xmlns:a16="http://schemas.microsoft.com/office/drawing/2014/main" id="{E4885D19-F30C-4294-BEB6-5F9103613650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2F67FBC2-0B5D-40F4-B0DB-6A00C9DCD7B9}"/>
                </a:ext>
              </a:extLst>
            </p:cNvPr>
            <p:cNvCxnSpPr>
              <a:cxnSpLocks/>
              <a:stCxn id="167" idx="0"/>
              <a:endCxn id="88" idx="2"/>
            </p:cNvCxnSpPr>
            <p:nvPr/>
          </p:nvCxnSpPr>
          <p:spPr>
            <a:xfrm flipV="1">
              <a:off x="4631331" y="3815514"/>
              <a:ext cx="706630" cy="65849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EB3F3FE4-9A72-43B5-B618-FA2F005B0303}"/>
                </a:ext>
              </a:extLst>
            </p:cNvPr>
            <p:cNvCxnSpPr>
              <a:cxnSpLocks/>
              <a:stCxn id="149" idx="0"/>
              <a:endCxn id="88" idx="2"/>
            </p:cNvCxnSpPr>
            <p:nvPr/>
          </p:nvCxnSpPr>
          <p:spPr>
            <a:xfrm flipH="1" flipV="1">
              <a:off x="5337961" y="3815514"/>
              <a:ext cx="641515" cy="1744969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64D28521-9429-4733-8703-AB1DEE5B13D5}"/>
                </a:ext>
              </a:extLst>
            </p:cNvPr>
            <p:cNvGrpSpPr/>
            <p:nvPr/>
          </p:nvGrpSpPr>
          <p:grpSpPr>
            <a:xfrm>
              <a:off x="4958119" y="3353373"/>
              <a:ext cx="759683" cy="462141"/>
              <a:chOff x="1828800" y="4430598"/>
              <a:chExt cx="1131216" cy="688157"/>
            </a:xfrm>
          </p:grpSpPr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A419DEA5-9AA1-489E-8CA7-51CA831FAE7E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88" name="Rectangle : coins arrondis 87">
                  <a:extLst>
                    <a:ext uri="{FF2B5EF4-FFF2-40B4-BE49-F238E27FC236}">
                      <a16:creationId xmlns:a16="http://schemas.microsoft.com/office/drawing/2014/main" id="{6C1DA5AF-1344-410B-896E-2CE4182CF68F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89" name="Connecteur droit 88">
                  <a:extLst>
                    <a:ext uri="{FF2B5EF4-FFF2-40B4-BE49-F238E27FC236}">
                      <a16:creationId xmlns:a16="http://schemas.microsoft.com/office/drawing/2014/main" id="{06B19C9F-E15F-44E6-9F7B-8A6ED277A20C}"/>
                    </a:ext>
                  </a:extLst>
                </p:cNvPr>
                <p:cNvCxnSpPr>
                  <a:stCxn id="88" idx="2"/>
                  <a:endCxn id="88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292BE7E-EFCA-4359-9F34-1E0567DB1DDD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600" dirty="0"/>
              </a:p>
            </p:txBody>
          </p:sp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292C7A8F-D732-4ACE-829A-A5B0B5D2CC61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4</a:t>
                </a:r>
                <a:endParaRPr lang="en-US" sz="1600" dirty="0"/>
              </a:p>
            </p:txBody>
          </p:sp>
        </p:grpSp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F3F69DAF-0153-4240-A55B-9FCED36A5B6C}"/>
              </a:ext>
            </a:extLst>
          </p:cNvPr>
          <p:cNvGrpSpPr/>
          <p:nvPr/>
        </p:nvGrpSpPr>
        <p:grpSpPr>
          <a:xfrm>
            <a:off x="6937667" y="4485417"/>
            <a:ext cx="759683" cy="462141"/>
            <a:chOff x="1828800" y="4430598"/>
            <a:chExt cx="1131216" cy="688157"/>
          </a:xfrm>
        </p:grpSpPr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08382AC9-E702-41B9-97A8-4B0331E35C3F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96" name="Rectangle : coins arrondis 95">
                <a:extLst>
                  <a:ext uri="{FF2B5EF4-FFF2-40B4-BE49-F238E27FC236}">
                    <a16:creationId xmlns:a16="http://schemas.microsoft.com/office/drawing/2014/main" id="{701A695D-CFBE-4AB4-9741-4E38A559F799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97" name="Connecteur droit 96">
                <a:extLst>
                  <a:ext uri="{FF2B5EF4-FFF2-40B4-BE49-F238E27FC236}">
                    <a16:creationId xmlns:a16="http://schemas.microsoft.com/office/drawing/2014/main" id="{23E1772F-8BE1-4C5D-939A-BA9CB2ACC3CC}"/>
                  </a:ext>
                </a:extLst>
              </p:cNvPr>
              <p:cNvCxnSpPr>
                <a:stCxn id="96" idx="2"/>
                <a:endCxn id="96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8101740F-F382-4BCD-B1A6-A2965C754684}"/>
                </a:ext>
              </a:extLst>
            </p:cNvPr>
            <p:cNvSpPr txBox="1"/>
            <p:nvPr/>
          </p:nvSpPr>
          <p:spPr>
            <a:xfrm>
              <a:off x="1860114" y="4520210"/>
              <a:ext cx="27507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600" dirty="0"/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135AC2B8-BFC8-471D-8215-F4066BE49AF1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4</a:t>
              </a:r>
              <a:endParaRPr lang="en-US" sz="1600" dirty="0"/>
            </a:p>
          </p:txBody>
        </p:sp>
      </p:grp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A655E9AB-6CAE-4B76-86D5-4EDA9F44FB94}"/>
              </a:ext>
            </a:extLst>
          </p:cNvPr>
          <p:cNvCxnSpPr>
            <a:cxnSpLocks/>
          </p:cNvCxnSpPr>
          <p:nvPr/>
        </p:nvCxnSpPr>
        <p:spPr>
          <a:xfrm flipV="1">
            <a:off x="6878192" y="4941852"/>
            <a:ext cx="379841" cy="6243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FDBFDAE5-422F-4BB7-8878-5087C8FE2C70}"/>
              </a:ext>
            </a:extLst>
          </p:cNvPr>
          <p:cNvCxnSpPr/>
          <p:nvPr/>
        </p:nvCxnSpPr>
        <p:spPr>
          <a:xfrm flipH="1" flipV="1">
            <a:off x="7422356" y="4941852"/>
            <a:ext cx="358813" cy="6243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4159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Codage</a:t>
            </a:r>
            <a:r>
              <a:rPr lang="en-US" dirty="0"/>
              <a:t> de Huffman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437D7D7-E800-49D6-8EA0-EA5A0745F1DF}"/>
              </a:ext>
            </a:extLst>
          </p:cNvPr>
          <p:cNvCxnSpPr>
            <a:cxnSpLocks/>
          </p:cNvCxnSpPr>
          <p:nvPr/>
        </p:nvCxnSpPr>
        <p:spPr>
          <a:xfrm flipV="1">
            <a:off x="438461" y="2008433"/>
            <a:ext cx="262579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912CCEF6-4E3F-4173-8C0E-B217365B9D63}"/>
              </a:ext>
            </a:extLst>
          </p:cNvPr>
          <p:cNvSpPr txBox="1"/>
          <p:nvPr/>
        </p:nvSpPr>
        <p:spPr>
          <a:xfrm>
            <a:off x="690688" y="1877628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Gauche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46D864A-526B-44D9-B48F-DCE48D31ADA1}"/>
              </a:ext>
            </a:extLst>
          </p:cNvPr>
          <p:cNvCxnSpPr>
            <a:cxnSpLocks/>
          </p:cNvCxnSpPr>
          <p:nvPr/>
        </p:nvCxnSpPr>
        <p:spPr>
          <a:xfrm flipV="1">
            <a:off x="435780" y="2199418"/>
            <a:ext cx="262579" cy="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5A9D8F8-2304-4541-87FA-EE293A80E0BD}"/>
              </a:ext>
            </a:extLst>
          </p:cNvPr>
          <p:cNvSpPr txBox="1"/>
          <p:nvPr/>
        </p:nvSpPr>
        <p:spPr>
          <a:xfrm>
            <a:off x="688007" y="2068613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Droit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2D9D49F-BA81-48B3-A064-3BC839B7A8B7}"/>
              </a:ext>
            </a:extLst>
          </p:cNvPr>
          <p:cNvGrpSpPr/>
          <p:nvPr/>
        </p:nvGrpSpPr>
        <p:grpSpPr>
          <a:xfrm>
            <a:off x="3735684" y="3366399"/>
            <a:ext cx="2616933" cy="2667637"/>
            <a:chOff x="998471" y="3354987"/>
            <a:chExt cx="2616933" cy="2667637"/>
          </a:xfrm>
        </p:grpSpPr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10B6E1E6-A662-4894-8063-3952BF1EDECB}"/>
                </a:ext>
              </a:extLst>
            </p:cNvPr>
            <p:cNvGrpSpPr/>
            <p:nvPr/>
          </p:nvGrpSpPr>
          <p:grpSpPr>
            <a:xfrm>
              <a:off x="1948552" y="5550539"/>
              <a:ext cx="759683" cy="462141"/>
              <a:chOff x="1828800" y="4430598"/>
              <a:chExt cx="1131216" cy="688157"/>
            </a:xfrm>
          </p:grpSpPr>
          <p:grpSp>
            <p:nvGrpSpPr>
              <p:cNvPr id="128" name="Groupe 127">
                <a:extLst>
                  <a:ext uri="{FF2B5EF4-FFF2-40B4-BE49-F238E27FC236}">
                    <a16:creationId xmlns:a16="http://schemas.microsoft.com/office/drawing/2014/main" id="{618C72ED-0AE7-497E-AEFB-EA9C925F26C2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31" name="Rectangle : coins arrondis 130">
                  <a:extLst>
                    <a:ext uri="{FF2B5EF4-FFF2-40B4-BE49-F238E27FC236}">
                      <a16:creationId xmlns:a16="http://schemas.microsoft.com/office/drawing/2014/main" id="{50515583-2388-4E41-92C9-0FD33CE67A3A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32" name="Connecteur droit 131">
                  <a:extLst>
                    <a:ext uri="{FF2B5EF4-FFF2-40B4-BE49-F238E27FC236}">
                      <a16:creationId xmlns:a16="http://schemas.microsoft.com/office/drawing/2014/main" id="{CF4C4E58-B1D2-4CB7-8EAE-A0433C9C602D}"/>
                    </a:ext>
                  </a:extLst>
                </p:cNvPr>
                <p:cNvCxnSpPr>
                  <a:stCxn id="131" idx="2"/>
                  <a:endCxn id="131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ZoneTexte 128">
                <a:extLst>
                  <a:ext uri="{FF2B5EF4-FFF2-40B4-BE49-F238E27FC236}">
                    <a16:creationId xmlns:a16="http://schemas.microsoft.com/office/drawing/2014/main" id="{AB6DD8AA-AECA-4221-9587-FE35917DF9D4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R</a:t>
                </a:r>
                <a:endParaRPr lang="en-US" sz="1600" dirty="0"/>
              </a:p>
            </p:txBody>
          </p:sp>
          <p:sp>
            <p:nvSpPr>
              <p:cNvPr id="130" name="ZoneTexte 129">
                <a:extLst>
                  <a:ext uri="{FF2B5EF4-FFF2-40B4-BE49-F238E27FC236}">
                    <a16:creationId xmlns:a16="http://schemas.microsoft.com/office/drawing/2014/main" id="{1281E1D5-BED3-49CB-84CB-3D47EF364AE8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33" name="Groupe 132">
              <a:extLst>
                <a:ext uri="{FF2B5EF4-FFF2-40B4-BE49-F238E27FC236}">
                  <a16:creationId xmlns:a16="http://schemas.microsoft.com/office/drawing/2014/main" id="{EF586014-2BBA-43F3-9DF0-837725C44243}"/>
                </a:ext>
              </a:extLst>
            </p:cNvPr>
            <p:cNvGrpSpPr/>
            <p:nvPr/>
          </p:nvGrpSpPr>
          <p:grpSpPr>
            <a:xfrm>
              <a:off x="2855721" y="5550539"/>
              <a:ext cx="759683" cy="462141"/>
              <a:chOff x="1828800" y="4430598"/>
              <a:chExt cx="1131216" cy="688157"/>
            </a:xfrm>
          </p:grpSpPr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DF96CCA0-D518-4781-AFB3-5922383327D1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37" name="Rectangle : coins arrondis 136">
                  <a:extLst>
                    <a:ext uri="{FF2B5EF4-FFF2-40B4-BE49-F238E27FC236}">
                      <a16:creationId xmlns:a16="http://schemas.microsoft.com/office/drawing/2014/main" id="{15240D6A-ADF6-48E1-9539-3BFD0B28747E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EDD28D5B-225F-4579-9453-80F42F14A91C}"/>
                    </a:ext>
                  </a:extLst>
                </p:cNvPr>
                <p:cNvCxnSpPr>
                  <a:stCxn id="137" idx="2"/>
                  <a:endCxn id="137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ZoneTexte 134">
                <a:extLst>
                  <a:ext uri="{FF2B5EF4-FFF2-40B4-BE49-F238E27FC236}">
                    <a16:creationId xmlns:a16="http://schemas.microsoft.com/office/drawing/2014/main" id="{B55FB9E9-4F6A-4ED9-BBC7-D554B7FB26D3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U</a:t>
                </a:r>
                <a:endParaRPr lang="en-US" sz="1600" dirty="0"/>
              </a:p>
            </p:txBody>
          </p:sp>
          <p:sp>
            <p:nvSpPr>
              <p:cNvPr id="136" name="ZoneTexte 135">
                <a:extLst>
                  <a:ext uri="{FF2B5EF4-FFF2-40B4-BE49-F238E27FC236}">
                    <a16:creationId xmlns:a16="http://schemas.microsoft.com/office/drawing/2014/main" id="{48F8999A-99C5-496E-9498-5A9A0C5162BC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39" name="Groupe 138">
              <a:extLst>
                <a:ext uri="{FF2B5EF4-FFF2-40B4-BE49-F238E27FC236}">
                  <a16:creationId xmlns:a16="http://schemas.microsoft.com/office/drawing/2014/main" id="{262EE5B3-F664-46F2-9364-72C825B2EE56}"/>
                </a:ext>
              </a:extLst>
            </p:cNvPr>
            <p:cNvGrpSpPr/>
            <p:nvPr/>
          </p:nvGrpSpPr>
          <p:grpSpPr>
            <a:xfrm>
              <a:off x="998471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40" name="Groupe 139">
                <a:extLst>
                  <a:ext uri="{FF2B5EF4-FFF2-40B4-BE49-F238E27FC236}">
                    <a16:creationId xmlns:a16="http://schemas.microsoft.com/office/drawing/2014/main" id="{A4A8B524-C65B-4A6B-818E-B015A1A59204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43" name="Rectangle : coins arrondis 142">
                  <a:extLst>
                    <a:ext uri="{FF2B5EF4-FFF2-40B4-BE49-F238E27FC236}">
                      <a16:creationId xmlns:a16="http://schemas.microsoft.com/office/drawing/2014/main" id="{11B7FA27-47EB-48A8-9E1F-D6F74319B480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0760AF88-EBD1-44E6-AAF8-47EEAC25C1C1}"/>
                    </a:ext>
                  </a:extLst>
                </p:cNvPr>
                <p:cNvCxnSpPr>
                  <a:stCxn id="143" idx="2"/>
                  <a:endCxn id="143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ZoneTexte 140">
                <a:extLst>
                  <a:ext uri="{FF2B5EF4-FFF2-40B4-BE49-F238E27FC236}">
                    <a16:creationId xmlns:a16="http://schemas.microsoft.com/office/drawing/2014/main" id="{592E9CDD-E6BC-44E1-B57A-5BD23D3C7991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77873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V</a:t>
                </a:r>
                <a:endParaRPr lang="en-US" sz="1600" dirty="0"/>
              </a:p>
            </p:txBody>
          </p:sp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0C1B396B-61A5-4206-9F7B-7A09C793A6AD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879007F8-3A6B-4D01-9CD9-0FE14F97C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7365" y="4936146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F4C28CD-76E9-4835-9597-05A4B2A252E8}"/>
                </a:ext>
              </a:extLst>
            </p:cNvPr>
            <p:cNvCxnSpPr/>
            <p:nvPr/>
          </p:nvCxnSpPr>
          <p:spPr>
            <a:xfrm flipH="1" flipV="1">
              <a:off x="2851529" y="4936146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674F76A1-B71B-460E-814F-561955550066}"/>
                </a:ext>
              </a:extLst>
            </p:cNvPr>
            <p:cNvGrpSpPr/>
            <p:nvPr/>
          </p:nvGrpSpPr>
          <p:grpSpPr>
            <a:xfrm>
              <a:off x="2389526" y="4474005"/>
              <a:ext cx="759683" cy="462141"/>
              <a:chOff x="1828800" y="4430598"/>
              <a:chExt cx="1131216" cy="688157"/>
            </a:xfrm>
          </p:grpSpPr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E8F7E6AC-E8AF-46DC-8E95-78144E36CACC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71" name="Rectangle : coins arrondis 70">
                  <a:extLst>
                    <a:ext uri="{FF2B5EF4-FFF2-40B4-BE49-F238E27FC236}">
                      <a16:creationId xmlns:a16="http://schemas.microsoft.com/office/drawing/2014/main" id="{06763E8B-4D45-4A5C-AF7E-E875F4F4036E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72" name="Connecteur droit 71">
                  <a:extLst>
                    <a:ext uri="{FF2B5EF4-FFF2-40B4-BE49-F238E27FC236}">
                      <a16:creationId xmlns:a16="http://schemas.microsoft.com/office/drawing/2014/main" id="{BE420449-FA1F-4A02-9F47-8C4A1B395031}"/>
                    </a:ext>
                  </a:extLst>
                </p:cNvPr>
                <p:cNvCxnSpPr>
                  <a:stCxn id="71" idx="2"/>
                  <a:endCxn id="71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47959989-9166-47B5-A16F-EC9A405FA67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93116022-248E-447E-81A9-F12A1E1EBEA0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BE19CD6A-2660-4378-A11A-3364215EB8F8}"/>
                </a:ext>
              </a:extLst>
            </p:cNvPr>
            <p:cNvCxnSpPr>
              <a:cxnSpLocks/>
              <a:stCxn id="143" idx="0"/>
              <a:endCxn id="79" idx="2"/>
            </p:cNvCxnSpPr>
            <p:nvPr/>
          </p:nvCxnSpPr>
          <p:spPr>
            <a:xfrm flipV="1">
              <a:off x="1378313" y="3817128"/>
              <a:ext cx="379842" cy="174335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5BA0951-75F0-4792-A7B3-6918E21AE4D6}"/>
                </a:ext>
              </a:extLst>
            </p:cNvPr>
            <p:cNvCxnSpPr>
              <a:cxnSpLocks/>
              <a:stCxn id="71" idx="0"/>
              <a:endCxn id="79" idx="2"/>
            </p:cNvCxnSpPr>
            <p:nvPr/>
          </p:nvCxnSpPr>
          <p:spPr>
            <a:xfrm flipH="1" flipV="1">
              <a:off x="1758155" y="3817128"/>
              <a:ext cx="1011213" cy="65687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98523E51-39ED-4ECF-8608-C049A743296D}"/>
                </a:ext>
              </a:extLst>
            </p:cNvPr>
            <p:cNvGrpSpPr/>
            <p:nvPr/>
          </p:nvGrpSpPr>
          <p:grpSpPr>
            <a:xfrm>
              <a:off x="1378313" y="3354987"/>
              <a:ext cx="759683" cy="462141"/>
              <a:chOff x="1828800" y="4430598"/>
              <a:chExt cx="1131216" cy="688157"/>
            </a:xfrm>
          </p:grpSpPr>
          <p:grpSp>
            <p:nvGrpSpPr>
              <p:cNvPr id="76" name="Groupe 75">
                <a:extLst>
                  <a:ext uri="{FF2B5EF4-FFF2-40B4-BE49-F238E27FC236}">
                    <a16:creationId xmlns:a16="http://schemas.microsoft.com/office/drawing/2014/main" id="{B8961F34-827A-45D6-99D4-04109248000D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79" name="Rectangle : coins arrondis 78">
                  <a:extLst>
                    <a:ext uri="{FF2B5EF4-FFF2-40B4-BE49-F238E27FC236}">
                      <a16:creationId xmlns:a16="http://schemas.microsoft.com/office/drawing/2014/main" id="{D2C6B2B5-CA21-46C2-B90F-1AA456C506E2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50ED6775-9DF4-4EBD-931D-6D50613667FC}"/>
                    </a:ext>
                  </a:extLst>
                </p:cNvPr>
                <p:cNvCxnSpPr>
                  <a:stCxn id="79" idx="2"/>
                  <a:endCxn id="7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49ACB48-FB52-4329-820D-F178B858CBD2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B6FEDCE5-7EBA-475C-B25D-E38C7898617F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3</a:t>
                </a:r>
                <a:endParaRPr lang="en-US" sz="1600" dirty="0"/>
              </a:p>
            </p:txBody>
          </p:sp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85A3A29-BEF0-4600-9801-7E39CA21951A}"/>
              </a:ext>
            </a:extLst>
          </p:cNvPr>
          <p:cNvGrpSpPr/>
          <p:nvPr/>
        </p:nvGrpSpPr>
        <p:grpSpPr>
          <a:xfrm>
            <a:off x="1010425" y="3366399"/>
            <a:ext cx="2569831" cy="2669251"/>
            <a:chOff x="3789486" y="3353373"/>
            <a:chExt cx="2569831" cy="2669251"/>
          </a:xfrm>
        </p:grpSpPr>
        <p:grpSp>
          <p:nvGrpSpPr>
            <p:cNvPr id="115" name="Groupe 114">
              <a:extLst>
                <a:ext uri="{FF2B5EF4-FFF2-40B4-BE49-F238E27FC236}">
                  <a16:creationId xmlns:a16="http://schemas.microsoft.com/office/drawing/2014/main" id="{246F0BF2-5CEE-49CF-ACF8-89D945F23E2D}"/>
                </a:ext>
              </a:extLst>
            </p:cNvPr>
            <p:cNvGrpSpPr/>
            <p:nvPr/>
          </p:nvGrpSpPr>
          <p:grpSpPr>
            <a:xfrm>
              <a:off x="3789486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9764E81E-33E2-4364-B7C5-A631ACE4DFAF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19" name="Rectangle : coins arrondis 118">
                  <a:extLst>
                    <a:ext uri="{FF2B5EF4-FFF2-40B4-BE49-F238E27FC236}">
                      <a16:creationId xmlns:a16="http://schemas.microsoft.com/office/drawing/2014/main" id="{82887705-82BA-4AE1-BAF2-38A6FADA0524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B8132B7A-054A-4540-A4E7-8E044E1A04FE}"/>
                    </a:ext>
                  </a:extLst>
                </p:cNvPr>
                <p:cNvCxnSpPr>
                  <a:stCxn id="119" idx="2"/>
                  <a:endCxn id="11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528E670-32B6-42E7-A87F-36A960AE26C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_</a:t>
                </a:r>
                <a:endParaRPr lang="en-US" sz="1600" dirty="0"/>
              </a:p>
            </p:txBody>
          </p:sp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49A332E-226C-4A35-9D66-28AC46052C3C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21" name="Groupe 120">
              <a:extLst>
                <a:ext uri="{FF2B5EF4-FFF2-40B4-BE49-F238E27FC236}">
                  <a16:creationId xmlns:a16="http://schemas.microsoft.com/office/drawing/2014/main" id="{ED196987-1B4C-4086-8FC1-02DC839B76EF}"/>
                </a:ext>
              </a:extLst>
            </p:cNvPr>
            <p:cNvGrpSpPr/>
            <p:nvPr/>
          </p:nvGrpSpPr>
          <p:grpSpPr>
            <a:xfrm>
              <a:off x="4692463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22" name="Groupe 121">
                <a:extLst>
                  <a:ext uri="{FF2B5EF4-FFF2-40B4-BE49-F238E27FC236}">
                    <a16:creationId xmlns:a16="http://schemas.microsoft.com/office/drawing/2014/main" id="{7F1E3C48-DDE6-4E2D-91A9-A1D1617D0E0B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25" name="Rectangle : coins arrondis 124">
                  <a:extLst>
                    <a:ext uri="{FF2B5EF4-FFF2-40B4-BE49-F238E27FC236}">
                      <a16:creationId xmlns:a16="http://schemas.microsoft.com/office/drawing/2014/main" id="{59514A98-07CA-4C47-8C58-147D38574107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6" name="Connecteur droit 125">
                  <a:extLst>
                    <a:ext uri="{FF2B5EF4-FFF2-40B4-BE49-F238E27FC236}">
                      <a16:creationId xmlns:a16="http://schemas.microsoft.com/office/drawing/2014/main" id="{D687333F-6D50-455A-BD70-0807EF4655D4}"/>
                    </a:ext>
                  </a:extLst>
                </p:cNvPr>
                <p:cNvCxnSpPr>
                  <a:stCxn id="125" idx="2"/>
                  <a:endCxn id="125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C51C4A96-9EAD-4038-9E8C-63EB3A411F7F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N</a:t>
                </a:r>
              </a:p>
            </p:txBody>
          </p:sp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45DCACAF-9E4B-4F55-B784-BF051E04E29E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45" name="Groupe 144">
              <a:extLst>
                <a:ext uri="{FF2B5EF4-FFF2-40B4-BE49-F238E27FC236}">
                  <a16:creationId xmlns:a16="http://schemas.microsoft.com/office/drawing/2014/main" id="{CC3F76BA-7779-4EB5-B1E0-0D72748B90ED}"/>
                </a:ext>
              </a:extLst>
            </p:cNvPr>
            <p:cNvGrpSpPr/>
            <p:nvPr/>
          </p:nvGrpSpPr>
          <p:grpSpPr>
            <a:xfrm>
              <a:off x="5599634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8C85FF4E-17FB-40D3-A061-9893665E8BDA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49" name="Rectangle : coins arrondis 148">
                  <a:extLst>
                    <a:ext uri="{FF2B5EF4-FFF2-40B4-BE49-F238E27FC236}">
                      <a16:creationId xmlns:a16="http://schemas.microsoft.com/office/drawing/2014/main" id="{C9A97FFB-BA0E-4C66-8321-3F54A633E5AA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50" name="Connecteur droit 149">
                  <a:extLst>
                    <a:ext uri="{FF2B5EF4-FFF2-40B4-BE49-F238E27FC236}">
                      <a16:creationId xmlns:a16="http://schemas.microsoft.com/office/drawing/2014/main" id="{32270DEF-330E-4C71-B033-B110427AA6D5}"/>
                    </a:ext>
                  </a:extLst>
                </p:cNvPr>
                <p:cNvCxnSpPr>
                  <a:stCxn id="149" idx="2"/>
                  <a:endCxn id="14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ZoneTexte 146">
                <a:extLst>
                  <a:ext uri="{FF2B5EF4-FFF2-40B4-BE49-F238E27FC236}">
                    <a16:creationId xmlns:a16="http://schemas.microsoft.com/office/drawing/2014/main" id="{DBAAE42C-4935-4DC2-924C-EAF92CACF6FF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77873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A</a:t>
                </a:r>
                <a:endParaRPr lang="en-US" sz="1600" dirty="0"/>
              </a:p>
            </p:txBody>
          </p:sp>
          <p:sp>
            <p:nvSpPr>
              <p:cNvPr id="148" name="ZoneTexte 147">
                <a:extLst>
                  <a:ext uri="{FF2B5EF4-FFF2-40B4-BE49-F238E27FC236}">
                    <a16:creationId xmlns:a16="http://schemas.microsoft.com/office/drawing/2014/main" id="{D04E2AE4-EB58-41FC-B6E5-C1F8205534AF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298480" cy="338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4D253979-50D1-4DC9-A57D-A3C9BD421F88}"/>
                </a:ext>
              </a:extLst>
            </p:cNvPr>
            <p:cNvCxnSpPr>
              <a:cxnSpLocks/>
              <a:stCxn id="119" idx="0"/>
            </p:cNvCxnSpPr>
            <p:nvPr/>
          </p:nvCxnSpPr>
          <p:spPr>
            <a:xfrm flipV="1">
              <a:off x="4169328" y="4936146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05D47525-954F-4480-801F-86C1005EF001}"/>
                </a:ext>
              </a:extLst>
            </p:cNvPr>
            <p:cNvCxnSpPr>
              <a:stCxn id="125" idx="0"/>
            </p:cNvCxnSpPr>
            <p:nvPr/>
          </p:nvCxnSpPr>
          <p:spPr>
            <a:xfrm flipH="1" flipV="1">
              <a:off x="4713492" y="4936146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id="{5494131F-08C2-4CE3-9F8C-CFC91F6D7D03}"/>
                </a:ext>
              </a:extLst>
            </p:cNvPr>
            <p:cNvGrpSpPr/>
            <p:nvPr/>
          </p:nvGrpSpPr>
          <p:grpSpPr>
            <a:xfrm>
              <a:off x="4251489" y="4474005"/>
              <a:ext cx="759683" cy="462141"/>
              <a:chOff x="1828800" y="4430598"/>
              <a:chExt cx="1131216" cy="688157"/>
            </a:xfrm>
          </p:grpSpPr>
          <p:grpSp>
            <p:nvGrpSpPr>
              <p:cNvPr id="164" name="Groupe 163">
                <a:extLst>
                  <a:ext uri="{FF2B5EF4-FFF2-40B4-BE49-F238E27FC236}">
                    <a16:creationId xmlns:a16="http://schemas.microsoft.com/office/drawing/2014/main" id="{301BFE7B-2834-4080-B2F0-B366539703EE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67" name="Rectangle : coins arrondis 166">
                  <a:extLst>
                    <a:ext uri="{FF2B5EF4-FFF2-40B4-BE49-F238E27FC236}">
                      <a16:creationId xmlns:a16="http://schemas.microsoft.com/office/drawing/2014/main" id="{15FC6C68-97D5-48AC-9418-6A6CF6A2E346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168" name="Connecteur droit 167">
                  <a:extLst>
                    <a:ext uri="{FF2B5EF4-FFF2-40B4-BE49-F238E27FC236}">
                      <a16:creationId xmlns:a16="http://schemas.microsoft.com/office/drawing/2014/main" id="{9AEAD5FF-A493-4ABC-AECD-EC235503F203}"/>
                    </a:ext>
                  </a:extLst>
                </p:cNvPr>
                <p:cNvCxnSpPr>
                  <a:stCxn id="167" idx="2"/>
                  <a:endCxn id="167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ZoneTexte 164">
                <a:extLst>
                  <a:ext uri="{FF2B5EF4-FFF2-40B4-BE49-F238E27FC236}">
                    <a16:creationId xmlns:a16="http://schemas.microsoft.com/office/drawing/2014/main" id="{717AE109-6681-4016-B0FB-5F436D9557BE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166" name="ZoneTexte 165">
                <a:extLst>
                  <a:ext uri="{FF2B5EF4-FFF2-40B4-BE49-F238E27FC236}">
                    <a16:creationId xmlns:a16="http://schemas.microsoft.com/office/drawing/2014/main" id="{E4885D19-F30C-4294-BEB6-5F9103613650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2F67FBC2-0B5D-40F4-B0DB-6A00C9DCD7B9}"/>
                </a:ext>
              </a:extLst>
            </p:cNvPr>
            <p:cNvCxnSpPr>
              <a:cxnSpLocks/>
              <a:stCxn id="167" idx="0"/>
              <a:endCxn id="88" idx="2"/>
            </p:cNvCxnSpPr>
            <p:nvPr/>
          </p:nvCxnSpPr>
          <p:spPr>
            <a:xfrm flipV="1">
              <a:off x="4631331" y="3815514"/>
              <a:ext cx="706630" cy="65849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EB3F3FE4-9A72-43B5-B618-FA2F005B0303}"/>
                </a:ext>
              </a:extLst>
            </p:cNvPr>
            <p:cNvCxnSpPr>
              <a:cxnSpLocks/>
              <a:stCxn id="149" idx="0"/>
              <a:endCxn id="88" idx="2"/>
            </p:cNvCxnSpPr>
            <p:nvPr/>
          </p:nvCxnSpPr>
          <p:spPr>
            <a:xfrm flipH="1" flipV="1">
              <a:off x="5337961" y="3815514"/>
              <a:ext cx="641515" cy="1744969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64D28521-9429-4733-8703-AB1DEE5B13D5}"/>
                </a:ext>
              </a:extLst>
            </p:cNvPr>
            <p:cNvGrpSpPr/>
            <p:nvPr/>
          </p:nvGrpSpPr>
          <p:grpSpPr>
            <a:xfrm>
              <a:off x="4958119" y="3353373"/>
              <a:ext cx="759683" cy="462141"/>
              <a:chOff x="1828800" y="4430598"/>
              <a:chExt cx="1131216" cy="688157"/>
            </a:xfrm>
          </p:grpSpPr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A419DEA5-9AA1-489E-8CA7-51CA831FAE7E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88" name="Rectangle : coins arrondis 87">
                  <a:extLst>
                    <a:ext uri="{FF2B5EF4-FFF2-40B4-BE49-F238E27FC236}">
                      <a16:creationId xmlns:a16="http://schemas.microsoft.com/office/drawing/2014/main" id="{6C1DA5AF-1344-410B-896E-2CE4182CF68F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89" name="Connecteur droit 88">
                  <a:extLst>
                    <a:ext uri="{FF2B5EF4-FFF2-40B4-BE49-F238E27FC236}">
                      <a16:creationId xmlns:a16="http://schemas.microsoft.com/office/drawing/2014/main" id="{06B19C9F-E15F-44E6-9F7B-8A6ED277A20C}"/>
                    </a:ext>
                  </a:extLst>
                </p:cNvPr>
                <p:cNvCxnSpPr>
                  <a:stCxn id="88" idx="2"/>
                  <a:endCxn id="88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292BE7E-EFCA-4359-9F34-1E0567DB1DDD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600" dirty="0"/>
              </a:p>
            </p:txBody>
          </p:sp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292C7A8F-D732-4ACE-829A-A5B0B5D2CC61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4</a:t>
                </a:r>
                <a:endParaRPr lang="en-US" sz="1600" dirty="0"/>
              </a:p>
            </p:txBody>
          </p:sp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AE52CF07-550B-4353-BF2C-B9569D64930C}"/>
              </a:ext>
            </a:extLst>
          </p:cNvPr>
          <p:cNvGrpSpPr/>
          <p:nvPr/>
        </p:nvGrpSpPr>
        <p:grpSpPr>
          <a:xfrm>
            <a:off x="6510995" y="4485417"/>
            <a:ext cx="1671044" cy="1537207"/>
            <a:chOff x="6510995" y="4485417"/>
            <a:chExt cx="1671044" cy="1537207"/>
          </a:xfrm>
        </p:grpSpPr>
        <p:grpSp>
          <p:nvGrpSpPr>
            <p:cNvPr id="151" name="Groupe 150">
              <a:extLst>
                <a:ext uri="{FF2B5EF4-FFF2-40B4-BE49-F238E27FC236}">
                  <a16:creationId xmlns:a16="http://schemas.microsoft.com/office/drawing/2014/main" id="{916FBE22-270B-4483-AC67-265D24EB6406}"/>
                </a:ext>
              </a:extLst>
            </p:cNvPr>
            <p:cNvGrpSpPr/>
            <p:nvPr/>
          </p:nvGrpSpPr>
          <p:grpSpPr>
            <a:xfrm>
              <a:off x="6510995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52" name="Groupe 151">
                <a:extLst>
                  <a:ext uri="{FF2B5EF4-FFF2-40B4-BE49-F238E27FC236}">
                    <a16:creationId xmlns:a16="http://schemas.microsoft.com/office/drawing/2014/main" id="{74076755-7086-4D17-BDA7-B443A5524907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55" name="Rectangle : coins arrondis 154">
                  <a:extLst>
                    <a:ext uri="{FF2B5EF4-FFF2-40B4-BE49-F238E27FC236}">
                      <a16:creationId xmlns:a16="http://schemas.microsoft.com/office/drawing/2014/main" id="{4A1F8FEB-6B01-4169-8B0C-7BF00338C632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56" name="Connecteur droit 155">
                  <a:extLst>
                    <a:ext uri="{FF2B5EF4-FFF2-40B4-BE49-F238E27FC236}">
                      <a16:creationId xmlns:a16="http://schemas.microsoft.com/office/drawing/2014/main" id="{0DE4656B-7A64-4600-ACA8-84E2CEA9D1E1}"/>
                    </a:ext>
                  </a:extLst>
                </p:cNvPr>
                <p:cNvCxnSpPr>
                  <a:stCxn id="155" idx="2"/>
                  <a:endCxn id="155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ZoneTexte 152">
                <a:extLst>
                  <a:ext uri="{FF2B5EF4-FFF2-40B4-BE49-F238E27FC236}">
                    <a16:creationId xmlns:a16="http://schemas.microsoft.com/office/drawing/2014/main" id="{9F67AC1F-15DD-4E4C-A325-8017B4CABBD1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D</a:t>
                </a:r>
                <a:endParaRPr lang="en-US" sz="1600" dirty="0"/>
              </a:p>
            </p:txBody>
          </p:sp>
          <p:sp>
            <p:nvSpPr>
              <p:cNvPr id="154" name="ZoneTexte 153">
                <a:extLst>
                  <a:ext uri="{FF2B5EF4-FFF2-40B4-BE49-F238E27FC236}">
                    <a16:creationId xmlns:a16="http://schemas.microsoft.com/office/drawing/2014/main" id="{B60335FF-48F7-4184-849E-39441A39568A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grpSp>
          <p:nvGrpSpPr>
            <p:cNvPr id="157" name="Groupe 156">
              <a:extLst>
                <a:ext uri="{FF2B5EF4-FFF2-40B4-BE49-F238E27FC236}">
                  <a16:creationId xmlns:a16="http://schemas.microsoft.com/office/drawing/2014/main" id="{1C1CE3EE-4157-48F0-BF79-6AA68DD8078D}"/>
                </a:ext>
              </a:extLst>
            </p:cNvPr>
            <p:cNvGrpSpPr/>
            <p:nvPr/>
          </p:nvGrpSpPr>
          <p:grpSpPr>
            <a:xfrm>
              <a:off x="7422356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58" name="Groupe 157">
                <a:extLst>
                  <a:ext uri="{FF2B5EF4-FFF2-40B4-BE49-F238E27FC236}">
                    <a16:creationId xmlns:a16="http://schemas.microsoft.com/office/drawing/2014/main" id="{F76114D3-A6D9-42A7-B424-129544D48A11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61" name="Rectangle : coins arrondis 160">
                  <a:extLst>
                    <a:ext uri="{FF2B5EF4-FFF2-40B4-BE49-F238E27FC236}">
                      <a16:creationId xmlns:a16="http://schemas.microsoft.com/office/drawing/2014/main" id="{E0D959A7-C2AF-4B9C-9196-0C9659F7C2F8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62" name="Connecteur droit 161">
                  <a:extLst>
                    <a:ext uri="{FF2B5EF4-FFF2-40B4-BE49-F238E27FC236}">
                      <a16:creationId xmlns:a16="http://schemas.microsoft.com/office/drawing/2014/main" id="{355B8E48-F12D-4DE3-80CD-491242712EFC}"/>
                    </a:ext>
                  </a:extLst>
                </p:cNvPr>
                <p:cNvCxnSpPr>
                  <a:stCxn id="161" idx="2"/>
                  <a:endCxn id="161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9" name="ZoneTexte 158">
                <a:extLst>
                  <a:ext uri="{FF2B5EF4-FFF2-40B4-BE49-F238E27FC236}">
                    <a16:creationId xmlns:a16="http://schemas.microsoft.com/office/drawing/2014/main" id="{60B7DA0B-7CBC-4FAB-B812-E61444256CF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77873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E</a:t>
                </a:r>
                <a:endParaRPr lang="en-US" sz="1600" dirty="0"/>
              </a:p>
            </p:txBody>
          </p:sp>
          <p:sp>
            <p:nvSpPr>
              <p:cNvPr id="160" name="ZoneTexte 159">
                <a:extLst>
                  <a:ext uri="{FF2B5EF4-FFF2-40B4-BE49-F238E27FC236}">
                    <a16:creationId xmlns:a16="http://schemas.microsoft.com/office/drawing/2014/main" id="{FCBB869B-DFFB-4866-AB75-BF80734586FE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F3F69DAF-0153-4240-A55B-9FCED36A5B6C}"/>
                </a:ext>
              </a:extLst>
            </p:cNvPr>
            <p:cNvGrpSpPr/>
            <p:nvPr/>
          </p:nvGrpSpPr>
          <p:grpSpPr>
            <a:xfrm>
              <a:off x="6937667" y="4485417"/>
              <a:ext cx="759683" cy="462141"/>
              <a:chOff x="1828800" y="4430598"/>
              <a:chExt cx="1131216" cy="688157"/>
            </a:xfrm>
          </p:grpSpPr>
          <p:grpSp>
            <p:nvGrpSpPr>
              <p:cNvPr id="92" name="Groupe 91">
                <a:extLst>
                  <a:ext uri="{FF2B5EF4-FFF2-40B4-BE49-F238E27FC236}">
                    <a16:creationId xmlns:a16="http://schemas.microsoft.com/office/drawing/2014/main" id="{08382AC9-E702-41B9-97A8-4B0331E35C3F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96" name="Rectangle : coins arrondis 95">
                  <a:extLst>
                    <a:ext uri="{FF2B5EF4-FFF2-40B4-BE49-F238E27FC236}">
                      <a16:creationId xmlns:a16="http://schemas.microsoft.com/office/drawing/2014/main" id="{701A695D-CFBE-4AB4-9741-4E38A559F799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97" name="Connecteur droit 96">
                  <a:extLst>
                    <a:ext uri="{FF2B5EF4-FFF2-40B4-BE49-F238E27FC236}">
                      <a16:creationId xmlns:a16="http://schemas.microsoft.com/office/drawing/2014/main" id="{23E1772F-8BE1-4C5D-939A-BA9CB2ACC3CC}"/>
                    </a:ext>
                  </a:extLst>
                </p:cNvPr>
                <p:cNvCxnSpPr>
                  <a:stCxn id="96" idx="2"/>
                  <a:endCxn id="96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8101740F-F382-4BCD-B1A6-A2965C754684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600" dirty="0"/>
              </a:p>
            </p:txBody>
          </p:sp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35AC2B8-BFC8-471D-8215-F4066BE49AF1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4</a:t>
                </a:r>
                <a:endParaRPr lang="en-US" sz="1600" dirty="0"/>
              </a:p>
            </p:txBody>
          </p:sp>
        </p:grp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A655E9AB-6CAE-4B76-86D5-4EDA9F44FB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8192" y="4941852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FDBFDAE5-422F-4BB7-8878-5087C8FE2C70}"/>
                </a:ext>
              </a:extLst>
            </p:cNvPr>
            <p:cNvCxnSpPr/>
            <p:nvPr/>
          </p:nvCxnSpPr>
          <p:spPr>
            <a:xfrm flipH="1" flipV="1">
              <a:off x="7422356" y="4941852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5388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Codage</a:t>
            </a:r>
            <a:r>
              <a:rPr lang="en-US" dirty="0"/>
              <a:t> de Huffman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437D7D7-E800-49D6-8EA0-EA5A0745F1DF}"/>
              </a:ext>
            </a:extLst>
          </p:cNvPr>
          <p:cNvCxnSpPr>
            <a:cxnSpLocks/>
          </p:cNvCxnSpPr>
          <p:nvPr/>
        </p:nvCxnSpPr>
        <p:spPr>
          <a:xfrm flipV="1">
            <a:off x="438461" y="2008433"/>
            <a:ext cx="262579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912CCEF6-4E3F-4173-8C0E-B217365B9D63}"/>
              </a:ext>
            </a:extLst>
          </p:cNvPr>
          <p:cNvSpPr txBox="1"/>
          <p:nvPr/>
        </p:nvSpPr>
        <p:spPr>
          <a:xfrm>
            <a:off x="690688" y="1877628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Gauche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46D864A-526B-44D9-B48F-DCE48D31ADA1}"/>
              </a:ext>
            </a:extLst>
          </p:cNvPr>
          <p:cNvCxnSpPr>
            <a:cxnSpLocks/>
          </p:cNvCxnSpPr>
          <p:nvPr/>
        </p:nvCxnSpPr>
        <p:spPr>
          <a:xfrm flipV="1">
            <a:off x="435780" y="2199418"/>
            <a:ext cx="262579" cy="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5A9D8F8-2304-4541-87FA-EE293A80E0BD}"/>
              </a:ext>
            </a:extLst>
          </p:cNvPr>
          <p:cNvSpPr txBox="1"/>
          <p:nvPr/>
        </p:nvSpPr>
        <p:spPr>
          <a:xfrm>
            <a:off x="688007" y="2068613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Droit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2D9D49F-BA81-48B3-A064-3BC839B7A8B7}"/>
              </a:ext>
            </a:extLst>
          </p:cNvPr>
          <p:cNvGrpSpPr/>
          <p:nvPr/>
        </p:nvGrpSpPr>
        <p:grpSpPr>
          <a:xfrm>
            <a:off x="5487761" y="3429000"/>
            <a:ext cx="2616933" cy="2667637"/>
            <a:chOff x="998471" y="3354987"/>
            <a:chExt cx="2616933" cy="2667637"/>
          </a:xfrm>
        </p:grpSpPr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10B6E1E6-A662-4894-8063-3952BF1EDECB}"/>
                </a:ext>
              </a:extLst>
            </p:cNvPr>
            <p:cNvGrpSpPr/>
            <p:nvPr/>
          </p:nvGrpSpPr>
          <p:grpSpPr>
            <a:xfrm>
              <a:off x="1948552" y="5550539"/>
              <a:ext cx="759683" cy="462141"/>
              <a:chOff x="1828800" y="4430598"/>
              <a:chExt cx="1131216" cy="688157"/>
            </a:xfrm>
          </p:grpSpPr>
          <p:grpSp>
            <p:nvGrpSpPr>
              <p:cNvPr id="128" name="Groupe 127">
                <a:extLst>
                  <a:ext uri="{FF2B5EF4-FFF2-40B4-BE49-F238E27FC236}">
                    <a16:creationId xmlns:a16="http://schemas.microsoft.com/office/drawing/2014/main" id="{618C72ED-0AE7-497E-AEFB-EA9C925F26C2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31" name="Rectangle : coins arrondis 130">
                  <a:extLst>
                    <a:ext uri="{FF2B5EF4-FFF2-40B4-BE49-F238E27FC236}">
                      <a16:creationId xmlns:a16="http://schemas.microsoft.com/office/drawing/2014/main" id="{50515583-2388-4E41-92C9-0FD33CE67A3A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32" name="Connecteur droit 131">
                  <a:extLst>
                    <a:ext uri="{FF2B5EF4-FFF2-40B4-BE49-F238E27FC236}">
                      <a16:creationId xmlns:a16="http://schemas.microsoft.com/office/drawing/2014/main" id="{CF4C4E58-B1D2-4CB7-8EAE-A0433C9C602D}"/>
                    </a:ext>
                  </a:extLst>
                </p:cNvPr>
                <p:cNvCxnSpPr>
                  <a:stCxn id="131" idx="2"/>
                  <a:endCxn id="131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ZoneTexte 128">
                <a:extLst>
                  <a:ext uri="{FF2B5EF4-FFF2-40B4-BE49-F238E27FC236}">
                    <a16:creationId xmlns:a16="http://schemas.microsoft.com/office/drawing/2014/main" id="{AB6DD8AA-AECA-4221-9587-FE35917DF9D4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R</a:t>
                </a:r>
                <a:endParaRPr lang="en-US" sz="1600" dirty="0"/>
              </a:p>
            </p:txBody>
          </p:sp>
          <p:sp>
            <p:nvSpPr>
              <p:cNvPr id="130" name="ZoneTexte 129">
                <a:extLst>
                  <a:ext uri="{FF2B5EF4-FFF2-40B4-BE49-F238E27FC236}">
                    <a16:creationId xmlns:a16="http://schemas.microsoft.com/office/drawing/2014/main" id="{1281E1D5-BED3-49CB-84CB-3D47EF364AE8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33" name="Groupe 132">
              <a:extLst>
                <a:ext uri="{FF2B5EF4-FFF2-40B4-BE49-F238E27FC236}">
                  <a16:creationId xmlns:a16="http://schemas.microsoft.com/office/drawing/2014/main" id="{EF586014-2BBA-43F3-9DF0-837725C44243}"/>
                </a:ext>
              </a:extLst>
            </p:cNvPr>
            <p:cNvGrpSpPr/>
            <p:nvPr/>
          </p:nvGrpSpPr>
          <p:grpSpPr>
            <a:xfrm>
              <a:off x="2855721" y="5550539"/>
              <a:ext cx="759683" cy="462141"/>
              <a:chOff x="1828800" y="4430598"/>
              <a:chExt cx="1131216" cy="688157"/>
            </a:xfrm>
          </p:grpSpPr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DF96CCA0-D518-4781-AFB3-5922383327D1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37" name="Rectangle : coins arrondis 136">
                  <a:extLst>
                    <a:ext uri="{FF2B5EF4-FFF2-40B4-BE49-F238E27FC236}">
                      <a16:creationId xmlns:a16="http://schemas.microsoft.com/office/drawing/2014/main" id="{15240D6A-ADF6-48E1-9539-3BFD0B28747E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EDD28D5B-225F-4579-9453-80F42F14A91C}"/>
                    </a:ext>
                  </a:extLst>
                </p:cNvPr>
                <p:cNvCxnSpPr>
                  <a:stCxn id="137" idx="2"/>
                  <a:endCxn id="137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ZoneTexte 134">
                <a:extLst>
                  <a:ext uri="{FF2B5EF4-FFF2-40B4-BE49-F238E27FC236}">
                    <a16:creationId xmlns:a16="http://schemas.microsoft.com/office/drawing/2014/main" id="{B55FB9E9-4F6A-4ED9-BBC7-D554B7FB26D3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U</a:t>
                </a:r>
                <a:endParaRPr lang="en-US" sz="1600" dirty="0"/>
              </a:p>
            </p:txBody>
          </p:sp>
          <p:sp>
            <p:nvSpPr>
              <p:cNvPr id="136" name="ZoneTexte 135">
                <a:extLst>
                  <a:ext uri="{FF2B5EF4-FFF2-40B4-BE49-F238E27FC236}">
                    <a16:creationId xmlns:a16="http://schemas.microsoft.com/office/drawing/2014/main" id="{48F8999A-99C5-496E-9498-5A9A0C5162BC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39" name="Groupe 138">
              <a:extLst>
                <a:ext uri="{FF2B5EF4-FFF2-40B4-BE49-F238E27FC236}">
                  <a16:creationId xmlns:a16="http://schemas.microsoft.com/office/drawing/2014/main" id="{262EE5B3-F664-46F2-9364-72C825B2EE56}"/>
                </a:ext>
              </a:extLst>
            </p:cNvPr>
            <p:cNvGrpSpPr/>
            <p:nvPr/>
          </p:nvGrpSpPr>
          <p:grpSpPr>
            <a:xfrm>
              <a:off x="998471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40" name="Groupe 139">
                <a:extLst>
                  <a:ext uri="{FF2B5EF4-FFF2-40B4-BE49-F238E27FC236}">
                    <a16:creationId xmlns:a16="http://schemas.microsoft.com/office/drawing/2014/main" id="{A4A8B524-C65B-4A6B-818E-B015A1A59204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43" name="Rectangle : coins arrondis 142">
                  <a:extLst>
                    <a:ext uri="{FF2B5EF4-FFF2-40B4-BE49-F238E27FC236}">
                      <a16:creationId xmlns:a16="http://schemas.microsoft.com/office/drawing/2014/main" id="{11B7FA27-47EB-48A8-9E1F-D6F74319B480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0760AF88-EBD1-44E6-AAF8-47EEAC25C1C1}"/>
                    </a:ext>
                  </a:extLst>
                </p:cNvPr>
                <p:cNvCxnSpPr>
                  <a:stCxn id="143" idx="2"/>
                  <a:endCxn id="143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ZoneTexte 140">
                <a:extLst>
                  <a:ext uri="{FF2B5EF4-FFF2-40B4-BE49-F238E27FC236}">
                    <a16:creationId xmlns:a16="http://schemas.microsoft.com/office/drawing/2014/main" id="{592E9CDD-E6BC-44E1-B57A-5BD23D3C7991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77873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V</a:t>
                </a:r>
                <a:endParaRPr lang="en-US" sz="1600" dirty="0"/>
              </a:p>
            </p:txBody>
          </p:sp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0C1B396B-61A5-4206-9F7B-7A09C793A6AD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879007F8-3A6B-4D01-9CD9-0FE14F97C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7365" y="4936146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F4C28CD-76E9-4835-9597-05A4B2A252E8}"/>
                </a:ext>
              </a:extLst>
            </p:cNvPr>
            <p:cNvCxnSpPr/>
            <p:nvPr/>
          </p:nvCxnSpPr>
          <p:spPr>
            <a:xfrm flipH="1" flipV="1">
              <a:off x="2851529" y="4936146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674F76A1-B71B-460E-814F-561955550066}"/>
                </a:ext>
              </a:extLst>
            </p:cNvPr>
            <p:cNvGrpSpPr/>
            <p:nvPr/>
          </p:nvGrpSpPr>
          <p:grpSpPr>
            <a:xfrm>
              <a:off x="2389526" y="4474005"/>
              <a:ext cx="759683" cy="462141"/>
              <a:chOff x="1828800" y="4430598"/>
              <a:chExt cx="1131216" cy="688157"/>
            </a:xfrm>
          </p:grpSpPr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E8F7E6AC-E8AF-46DC-8E95-78144E36CACC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71" name="Rectangle : coins arrondis 70">
                  <a:extLst>
                    <a:ext uri="{FF2B5EF4-FFF2-40B4-BE49-F238E27FC236}">
                      <a16:creationId xmlns:a16="http://schemas.microsoft.com/office/drawing/2014/main" id="{06763E8B-4D45-4A5C-AF7E-E875F4F4036E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72" name="Connecteur droit 71">
                  <a:extLst>
                    <a:ext uri="{FF2B5EF4-FFF2-40B4-BE49-F238E27FC236}">
                      <a16:creationId xmlns:a16="http://schemas.microsoft.com/office/drawing/2014/main" id="{BE420449-FA1F-4A02-9F47-8C4A1B395031}"/>
                    </a:ext>
                  </a:extLst>
                </p:cNvPr>
                <p:cNvCxnSpPr>
                  <a:stCxn id="71" idx="2"/>
                  <a:endCxn id="71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47959989-9166-47B5-A16F-EC9A405FA67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93116022-248E-447E-81A9-F12A1E1EBEA0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BE19CD6A-2660-4378-A11A-3364215EB8F8}"/>
                </a:ext>
              </a:extLst>
            </p:cNvPr>
            <p:cNvCxnSpPr>
              <a:cxnSpLocks/>
              <a:stCxn id="143" idx="0"/>
              <a:endCxn id="79" idx="2"/>
            </p:cNvCxnSpPr>
            <p:nvPr/>
          </p:nvCxnSpPr>
          <p:spPr>
            <a:xfrm flipV="1">
              <a:off x="1378313" y="3817128"/>
              <a:ext cx="379842" cy="174335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5BA0951-75F0-4792-A7B3-6918E21AE4D6}"/>
                </a:ext>
              </a:extLst>
            </p:cNvPr>
            <p:cNvCxnSpPr>
              <a:cxnSpLocks/>
              <a:stCxn id="71" idx="0"/>
              <a:endCxn id="79" idx="2"/>
            </p:cNvCxnSpPr>
            <p:nvPr/>
          </p:nvCxnSpPr>
          <p:spPr>
            <a:xfrm flipH="1" flipV="1">
              <a:off x="1758155" y="3817128"/>
              <a:ext cx="1011213" cy="65687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98523E51-39ED-4ECF-8608-C049A743296D}"/>
                </a:ext>
              </a:extLst>
            </p:cNvPr>
            <p:cNvGrpSpPr/>
            <p:nvPr/>
          </p:nvGrpSpPr>
          <p:grpSpPr>
            <a:xfrm>
              <a:off x="1378313" y="3354987"/>
              <a:ext cx="759683" cy="462141"/>
              <a:chOff x="1828800" y="4430598"/>
              <a:chExt cx="1131216" cy="688157"/>
            </a:xfrm>
          </p:grpSpPr>
          <p:grpSp>
            <p:nvGrpSpPr>
              <p:cNvPr id="76" name="Groupe 75">
                <a:extLst>
                  <a:ext uri="{FF2B5EF4-FFF2-40B4-BE49-F238E27FC236}">
                    <a16:creationId xmlns:a16="http://schemas.microsoft.com/office/drawing/2014/main" id="{B8961F34-827A-45D6-99D4-04109248000D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79" name="Rectangle : coins arrondis 78">
                  <a:extLst>
                    <a:ext uri="{FF2B5EF4-FFF2-40B4-BE49-F238E27FC236}">
                      <a16:creationId xmlns:a16="http://schemas.microsoft.com/office/drawing/2014/main" id="{D2C6B2B5-CA21-46C2-B90F-1AA456C506E2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50ED6775-9DF4-4EBD-931D-6D50613667FC}"/>
                    </a:ext>
                  </a:extLst>
                </p:cNvPr>
                <p:cNvCxnSpPr>
                  <a:stCxn id="79" idx="2"/>
                  <a:endCxn id="7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49ACB48-FB52-4329-820D-F178B858CBD2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B6FEDCE5-7EBA-475C-B25D-E38C7898617F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3</a:t>
                </a:r>
                <a:endParaRPr lang="en-US" sz="1600" dirty="0"/>
              </a:p>
            </p:txBody>
          </p:sp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85A3A29-BEF0-4600-9801-7E39CA21951A}"/>
              </a:ext>
            </a:extLst>
          </p:cNvPr>
          <p:cNvGrpSpPr/>
          <p:nvPr/>
        </p:nvGrpSpPr>
        <p:grpSpPr>
          <a:xfrm>
            <a:off x="2762502" y="3429000"/>
            <a:ext cx="2569831" cy="2669251"/>
            <a:chOff x="3789486" y="3353373"/>
            <a:chExt cx="2569831" cy="2669251"/>
          </a:xfrm>
        </p:grpSpPr>
        <p:grpSp>
          <p:nvGrpSpPr>
            <p:cNvPr id="115" name="Groupe 114">
              <a:extLst>
                <a:ext uri="{FF2B5EF4-FFF2-40B4-BE49-F238E27FC236}">
                  <a16:creationId xmlns:a16="http://schemas.microsoft.com/office/drawing/2014/main" id="{246F0BF2-5CEE-49CF-ACF8-89D945F23E2D}"/>
                </a:ext>
              </a:extLst>
            </p:cNvPr>
            <p:cNvGrpSpPr/>
            <p:nvPr/>
          </p:nvGrpSpPr>
          <p:grpSpPr>
            <a:xfrm>
              <a:off x="3789486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9764E81E-33E2-4364-B7C5-A631ACE4DFAF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19" name="Rectangle : coins arrondis 118">
                  <a:extLst>
                    <a:ext uri="{FF2B5EF4-FFF2-40B4-BE49-F238E27FC236}">
                      <a16:creationId xmlns:a16="http://schemas.microsoft.com/office/drawing/2014/main" id="{82887705-82BA-4AE1-BAF2-38A6FADA0524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B8132B7A-054A-4540-A4E7-8E044E1A04FE}"/>
                    </a:ext>
                  </a:extLst>
                </p:cNvPr>
                <p:cNvCxnSpPr>
                  <a:stCxn id="119" idx="2"/>
                  <a:endCxn id="11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528E670-32B6-42E7-A87F-36A960AE26C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_</a:t>
                </a:r>
                <a:endParaRPr lang="en-US" sz="1600" dirty="0"/>
              </a:p>
            </p:txBody>
          </p:sp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49A332E-226C-4A35-9D66-28AC46052C3C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21" name="Groupe 120">
              <a:extLst>
                <a:ext uri="{FF2B5EF4-FFF2-40B4-BE49-F238E27FC236}">
                  <a16:creationId xmlns:a16="http://schemas.microsoft.com/office/drawing/2014/main" id="{ED196987-1B4C-4086-8FC1-02DC839B76EF}"/>
                </a:ext>
              </a:extLst>
            </p:cNvPr>
            <p:cNvGrpSpPr/>
            <p:nvPr/>
          </p:nvGrpSpPr>
          <p:grpSpPr>
            <a:xfrm>
              <a:off x="4692463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22" name="Groupe 121">
                <a:extLst>
                  <a:ext uri="{FF2B5EF4-FFF2-40B4-BE49-F238E27FC236}">
                    <a16:creationId xmlns:a16="http://schemas.microsoft.com/office/drawing/2014/main" id="{7F1E3C48-DDE6-4E2D-91A9-A1D1617D0E0B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25" name="Rectangle : coins arrondis 124">
                  <a:extLst>
                    <a:ext uri="{FF2B5EF4-FFF2-40B4-BE49-F238E27FC236}">
                      <a16:creationId xmlns:a16="http://schemas.microsoft.com/office/drawing/2014/main" id="{59514A98-07CA-4C47-8C58-147D38574107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6" name="Connecteur droit 125">
                  <a:extLst>
                    <a:ext uri="{FF2B5EF4-FFF2-40B4-BE49-F238E27FC236}">
                      <a16:creationId xmlns:a16="http://schemas.microsoft.com/office/drawing/2014/main" id="{D687333F-6D50-455A-BD70-0807EF4655D4}"/>
                    </a:ext>
                  </a:extLst>
                </p:cNvPr>
                <p:cNvCxnSpPr>
                  <a:stCxn id="125" idx="2"/>
                  <a:endCxn id="125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C51C4A96-9EAD-4038-9E8C-63EB3A411F7F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N</a:t>
                </a:r>
              </a:p>
            </p:txBody>
          </p:sp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45DCACAF-9E4B-4F55-B784-BF051E04E29E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45" name="Groupe 144">
              <a:extLst>
                <a:ext uri="{FF2B5EF4-FFF2-40B4-BE49-F238E27FC236}">
                  <a16:creationId xmlns:a16="http://schemas.microsoft.com/office/drawing/2014/main" id="{CC3F76BA-7779-4EB5-B1E0-0D72748B90ED}"/>
                </a:ext>
              </a:extLst>
            </p:cNvPr>
            <p:cNvGrpSpPr/>
            <p:nvPr/>
          </p:nvGrpSpPr>
          <p:grpSpPr>
            <a:xfrm>
              <a:off x="5599634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8C85FF4E-17FB-40D3-A061-9893665E8BDA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49" name="Rectangle : coins arrondis 148">
                  <a:extLst>
                    <a:ext uri="{FF2B5EF4-FFF2-40B4-BE49-F238E27FC236}">
                      <a16:creationId xmlns:a16="http://schemas.microsoft.com/office/drawing/2014/main" id="{C9A97FFB-BA0E-4C66-8321-3F54A633E5AA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50" name="Connecteur droit 149">
                  <a:extLst>
                    <a:ext uri="{FF2B5EF4-FFF2-40B4-BE49-F238E27FC236}">
                      <a16:creationId xmlns:a16="http://schemas.microsoft.com/office/drawing/2014/main" id="{32270DEF-330E-4C71-B033-B110427AA6D5}"/>
                    </a:ext>
                  </a:extLst>
                </p:cNvPr>
                <p:cNvCxnSpPr>
                  <a:stCxn id="149" idx="2"/>
                  <a:endCxn id="14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ZoneTexte 146">
                <a:extLst>
                  <a:ext uri="{FF2B5EF4-FFF2-40B4-BE49-F238E27FC236}">
                    <a16:creationId xmlns:a16="http://schemas.microsoft.com/office/drawing/2014/main" id="{DBAAE42C-4935-4DC2-924C-EAF92CACF6FF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77873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A</a:t>
                </a:r>
                <a:endParaRPr lang="en-US" sz="1600" dirty="0"/>
              </a:p>
            </p:txBody>
          </p:sp>
          <p:sp>
            <p:nvSpPr>
              <p:cNvPr id="148" name="ZoneTexte 147">
                <a:extLst>
                  <a:ext uri="{FF2B5EF4-FFF2-40B4-BE49-F238E27FC236}">
                    <a16:creationId xmlns:a16="http://schemas.microsoft.com/office/drawing/2014/main" id="{D04E2AE4-EB58-41FC-B6E5-C1F8205534AF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298480" cy="338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4D253979-50D1-4DC9-A57D-A3C9BD421F88}"/>
                </a:ext>
              </a:extLst>
            </p:cNvPr>
            <p:cNvCxnSpPr>
              <a:cxnSpLocks/>
              <a:stCxn id="119" idx="0"/>
            </p:cNvCxnSpPr>
            <p:nvPr/>
          </p:nvCxnSpPr>
          <p:spPr>
            <a:xfrm flipV="1">
              <a:off x="4169328" y="4936146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05D47525-954F-4480-801F-86C1005EF001}"/>
                </a:ext>
              </a:extLst>
            </p:cNvPr>
            <p:cNvCxnSpPr>
              <a:stCxn id="125" idx="0"/>
            </p:cNvCxnSpPr>
            <p:nvPr/>
          </p:nvCxnSpPr>
          <p:spPr>
            <a:xfrm flipH="1" flipV="1">
              <a:off x="4713492" y="4936146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id="{5494131F-08C2-4CE3-9F8C-CFC91F6D7D03}"/>
                </a:ext>
              </a:extLst>
            </p:cNvPr>
            <p:cNvGrpSpPr/>
            <p:nvPr/>
          </p:nvGrpSpPr>
          <p:grpSpPr>
            <a:xfrm>
              <a:off x="4251489" y="4474005"/>
              <a:ext cx="759683" cy="462141"/>
              <a:chOff x="1828800" y="4430598"/>
              <a:chExt cx="1131216" cy="688157"/>
            </a:xfrm>
          </p:grpSpPr>
          <p:grpSp>
            <p:nvGrpSpPr>
              <p:cNvPr id="164" name="Groupe 163">
                <a:extLst>
                  <a:ext uri="{FF2B5EF4-FFF2-40B4-BE49-F238E27FC236}">
                    <a16:creationId xmlns:a16="http://schemas.microsoft.com/office/drawing/2014/main" id="{301BFE7B-2834-4080-B2F0-B366539703EE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67" name="Rectangle : coins arrondis 166">
                  <a:extLst>
                    <a:ext uri="{FF2B5EF4-FFF2-40B4-BE49-F238E27FC236}">
                      <a16:creationId xmlns:a16="http://schemas.microsoft.com/office/drawing/2014/main" id="{15FC6C68-97D5-48AC-9418-6A6CF6A2E346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168" name="Connecteur droit 167">
                  <a:extLst>
                    <a:ext uri="{FF2B5EF4-FFF2-40B4-BE49-F238E27FC236}">
                      <a16:creationId xmlns:a16="http://schemas.microsoft.com/office/drawing/2014/main" id="{9AEAD5FF-A493-4ABC-AECD-EC235503F203}"/>
                    </a:ext>
                  </a:extLst>
                </p:cNvPr>
                <p:cNvCxnSpPr>
                  <a:stCxn id="167" idx="2"/>
                  <a:endCxn id="167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ZoneTexte 164">
                <a:extLst>
                  <a:ext uri="{FF2B5EF4-FFF2-40B4-BE49-F238E27FC236}">
                    <a16:creationId xmlns:a16="http://schemas.microsoft.com/office/drawing/2014/main" id="{717AE109-6681-4016-B0FB-5F436D9557BE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166" name="ZoneTexte 165">
                <a:extLst>
                  <a:ext uri="{FF2B5EF4-FFF2-40B4-BE49-F238E27FC236}">
                    <a16:creationId xmlns:a16="http://schemas.microsoft.com/office/drawing/2014/main" id="{E4885D19-F30C-4294-BEB6-5F9103613650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2F67FBC2-0B5D-40F4-B0DB-6A00C9DCD7B9}"/>
                </a:ext>
              </a:extLst>
            </p:cNvPr>
            <p:cNvCxnSpPr>
              <a:cxnSpLocks/>
              <a:stCxn id="167" idx="0"/>
              <a:endCxn id="88" idx="2"/>
            </p:cNvCxnSpPr>
            <p:nvPr/>
          </p:nvCxnSpPr>
          <p:spPr>
            <a:xfrm flipV="1">
              <a:off x="4631331" y="3815514"/>
              <a:ext cx="706630" cy="65849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EB3F3FE4-9A72-43B5-B618-FA2F005B0303}"/>
                </a:ext>
              </a:extLst>
            </p:cNvPr>
            <p:cNvCxnSpPr>
              <a:cxnSpLocks/>
              <a:stCxn id="149" idx="0"/>
              <a:endCxn id="88" idx="2"/>
            </p:cNvCxnSpPr>
            <p:nvPr/>
          </p:nvCxnSpPr>
          <p:spPr>
            <a:xfrm flipH="1" flipV="1">
              <a:off x="5337961" y="3815514"/>
              <a:ext cx="641515" cy="1744969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64D28521-9429-4733-8703-AB1DEE5B13D5}"/>
                </a:ext>
              </a:extLst>
            </p:cNvPr>
            <p:cNvGrpSpPr/>
            <p:nvPr/>
          </p:nvGrpSpPr>
          <p:grpSpPr>
            <a:xfrm>
              <a:off x="4958119" y="3353373"/>
              <a:ext cx="759683" cy="462141"/>
              <a:chOff x="1828800" y="4430598"/>
              <a:chExt cx="1131216" cy="688157"/>
            </a:xfrm>
          </p:grpSpPr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A419DEA5-9AA1-489E-8CA7-51CA831FAE7E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88" name="Rectangle : coins arrondis 87">
                  <a:extLst>
                    <a:ext uri="{FF2B5EF4-FFF2-40B4-BE49-F238E27FC236}">
                      <a16:creationId xmlns:a16="http://schemas.microsoft.com/office/drawing/2014/main" id="{6C1DA5AF-1344-410B-896E-2CE4182CF68F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89" name="Connecteur droit 88">
                  <a:extLst>
                    <a:ext uri="{FF2B5EF4-FFF2-40B4-BE49-F238E27FC236}">
                      <a16:creationId xmlns:a16="http://schemas.microsoft.com/office/drawing/2014/main" id="{06B19C9F-E15F-44E6-9F7B-8A6ED277A20C}"/>
                    </a:ext>
                  </a:extLst>
                </p:cNvPr>
                <p:cNvCxnSpPr>
                  <a:stCxn id="88" idx="2"/>
                  <a:endCxn id="88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292BE7E-EFCA-4359-9F34-1E0567DB1DDD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600" dirty="0"/>
              </a:p>
            </p:txBody>
          </p:sp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292C7A8F-D732-4ACE-829A-A5B0B5D2CC61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4</a:t>
                </a:r>
                <a:endParaRPr lang="en-US" sz="1600" dirty="0"/>
              </a:p>
            </p:txBody>
          </p:sp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AE52CF07-550B-4353-BF2C-B9569D64930C}"/>
              </a:ext>
            </a:extLst>
          </p:cNvPr>
          <p:cNvGrpSpPr/>
          <p:nvPr/>
        </p:nvGrpSpPr>
        <p:grpSpPr>
          <a:xfrm>
            <a:off x="942645" y="4563023"/>
            <a:ext cx="1671044" cy="1537207"/>
            <a:chOff x="6510995" y="4485417"/>
            <a:chExt cx="1671044" cy="1537207"/>
          </a:xfrm>
        </p:grpSpPr>
        <p:grpSp>
          <p:nvGrpSpPr>
            <p:cNvPr id="151" name="Groupe 150">
              <a:extLst>
                <a:ext uri="{FF2B5EF4-FFF2-40B4-BE49-F238E27FC236}">
                  <a16:creationId xmlns:a16="http://schemas.microsoft.com/office/drawing/2014/main" id="{916FBE22-270B-4483-AC67-265D24EB6406}"/>
                </a:ext>
              </a:extLst>
            </p:cNvPr>
            <p:cNvGrpSpPr/>
            <p:nvPr/>
          </p:nvGrpSpPr>
          <p:grpSpPr>
            <a:xfrm>
              <a:off x="6510995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52" name="Groupe 151">
                <a:extLst>
                  <a:ext uri="{FF2B5EF4-FFF2-40B4-BE49-F238E27FC236}">
                    <a16:creationId xmlns:a16="http://schemas.microsoft.com/office/drawing/2014/main" id="{74076755-7086-4D17-BDA7-B443A5524907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55" name="Rectangle : coins arrondis 154">
                  <a:extLst>
                    <a:ext uri="{FF2B5EF4-FFF2-40B4-BE49-F238E27FC236}">
                      <a16:creationId xmlns:a16="http://schemas.microsoft.com/office/drawing/2014/main" id="{4A1F8FEB-6B01-4169-8B0C-7BF00338C632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56" name="Connecteur droit 155">
                  <a:extLst>
                    <a:ext uri="{FF2B5EF4-FFF2-40B4-BE49-F238E27FC236}">
                      <a16:creationId xmlns:a16="http://schemas.microsoft.com/office/drawing/2014/main" id="{0DE4656B-7A64-4600-ACA8-84E2CEA9D1E1}"/>
                    </a:ext>
                  </a:extLst>
                </p:cNvPr>
                <p:cNvCxnSpPr>
                  <a:stCxn id="155" idx="2"/>
                  <a:endCxn id="155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ZoneTexte 152">
                <a:extLst>
                  <a:ext uri="{FF2B5EF4-FFF2-40B4-BE49-F238E27FC236}">
                    <a16:creationId xmlns:a16="http://schemas.microsoft.com/office/drawing/2014/main" id="{9F67AC1F-15DD-4E4C-A325-8017B4CABBD1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D</a:t>
                </a:r>
                <a:endParaRPr lang="en-US" sz="1600" dirty="0"/>
              </a:p>
            </p:txBody>
          </p:sp>
          <p:sp>
            <p:nvSpPr>
              <p:cNvPr id="154" name="ZoneTexte 153">
                <a:extLst>
                  <a:ext uri="{FF2B5EF4-FFF2-40B4-BE49-F238E27FC236}">
                    <a16:creationId xmlns:a16="http://schemas.microsoft.com/office/drawing/2014/main" id="{B60335FF-48F7-4184-849E-39441A39568A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grpSp>
          <p:nvGrpSpPr>
            <p:cNvPr id="157" name="Groupe 156">
              <a:extLst>
                <a:ext uri="{FF2B5EF4-FFF2-40B4-BE49-F238E27FC236}">
                  <a16:creationId xmlns:a16="http://schemas.microsoft.com/office/drawing/2014/main" id="{1C1CE3EE-4157-48F0-BF79-6AA68DD8078D}"/>
                </a:ext>
              </a:extLst>
            </p:cNvPr>
            <p:cNvGrpSpPr/>
            <p:nvPr/>
          </p:nvGrpSpPr>
          <p:grpSpPr>
            <a:xfrm>
              <a:off x="7422356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58" name="Groupe 157">
                <a:extLst>
                  <a:ext uri="{FF2B5EF4-FFF2-40B4-BE49-F238E27FC236}">
                    <a16:creationId xmlns:a16="http://schemas.microsoft.com/office/drawing/2014/main" id="{F76114D3-A6D9-42A7-B424-129544D48A11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61" name="Rectangle : coins arrondis 160">
                  <a:extLst>
                    <a:ext uri="{FF2B5EF4-FFF2-40B4-BE49-F238E27FC236}">
                      <a16:creationId xmlns:a16="http://schemas.microsoft.com/office/drawing/2014/main" id="{E0D959A7-C2AF-4B9C-9196-0C9659F7C2F8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62" name="Connecteur droit 161">
                  <a:extLst>
                    <a:ext uri="{FF2B5EF4-FFF2-40B4-BE49-F238E27FC236}">
                      <a16:creationId xmlns:a16="http://schemas.microsoft.com/office/drawing/2014/main" id="{355B8E48-F12D-4DE3-80CD-491242712EFC}"/>
                    </a:ext>
                  </a:extLst>
                </p:cNvPr>
                <p:cNvCxnSpPr>
                  <a:stCxn id="161" idx="2"/>
                  <a:endCxn id="161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9" name="ZoneTexte 158">
                <a:extLst>
                  <a:ext uri="{FF2B5EF4-FFF2-40B4-BE49-F238E27FC236}">
                    <a16:creationId xmlns:a16="http://schemas.microsoft.com/office/drawing/2014/main" id="{60B7DA0B-7CBC-4FAB-B812-E61444256CF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77873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E</a:t>
                </a:r>
                <a:endParaRPr lang="en-US" sz="1600" dirty="0"/>
              </a:p>
            </p:txBody>
          </p:sp>
          <p:sp>
            <p:nvSpPr>
              <p:cNvPr id="160" name="ZoneTexte 159">
                <a:extLst>
                  <a:ext uri="{FF2B5EF4-FFF2-40B4-BE49-F238E27FC236}">
                    <a16:creationId xmlns:a16="http://schemas.microsoft.com/office/drawing/2014/main" id="{FCBB869B-DFFB-4866-AB75-BF80734586FE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F3F69DAF-0153-4240-A55B-9FCED36A5B6C}"/>
                </a:ext>
              </a:extLst>
            </p:cNvPr>
            <p:cNvGrpSpPr/>
            <p:nvPr/>
          </p:nvGrpSpPr>
          <p:grpSpPr>
            <a:xfrm>
              <a:off x="6937667" y="4485417"/>
              <a:ext cx="759683" cy="462141"/>
              <a:chOff x="1828800" y="4430598"/>
              <a:chExt cx="1131216" cy="688157"/>
            </a:xfrm>
          </p:grpSpPr>
          <p:grpSp>
            <p:nvGrpSpPr>
              <p:cNvPr id="92" name="Groupe 91">
                <a:extLst>
                  <a:ext uri="{FF2B5EF4-FFF2-40B4-BE49-F238E27FC236}">
                    <a16:creationId xmlns:a16="http://schemas.microsoft.com/office/drawing/2014/main" id="{08382AC9-E702-41B9-97A8-4B0331E35C3F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96" name="Rectangle : coins arrondis 95">
                  <a:extLst>
                    <a:ext uri="{FF2B5EF4-FFF2-40B4-BE49-F238E27FC236}">
                      <a16:creationId xmlns:a16="http://schemas.microsoft.com/office/drawing/2014/main" id="{701A695D-CFBE-4AB4-9741-4E38A559F799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97" name="Connecteur droit 96">
                  <a:extLst>
                    <a:ext uri="{FF2B5EF4-FFF2-40B4-BE49-F238E27FC236}">
                      <a16:creationId xmlns:a16="http://schemas.microsoft.com/office/drawing/2014/main" id="{23E1772F-8BE1-4C5D-939A-BA9CB2ACC3CC}"/>
                    </a:ext>
                  </a:extLst>
                </p:cNvPr>
                <p:cNvCxnSpPr>
                  <a:stCxn id="96" idx="2"/>
                  <a:endCxn id="96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8101740F-F382-4BCD-B1A6-A2965C754684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600" dirty="0"/>
              </a:p>
            </p:txBody>
          </p:sp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35AC2B8-BFC8-471D-8215-F4066BE49AF1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4</a:t>
                </a:r>
                <a:endParaRPr lang="en-US" sz="1600" dirty="0"/>
              </a:p>
            </p:txBody>
          </p:sp>
        </p:grp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A655E9AB-6CAE-4B76-86D5-4EDA9F44FB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8192" y="4941852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FDBFDAE5-422F-4BB7-8878-5087C8FE2C70}"/>
                </a:ext>
              </a:extLst>
            </p:cNvPr>
            <p:cNvCxnSpPr/>
            <p:nvPr/>
          </p:nvCxnSpPr>
          <p:spPr>
            <a:xfrm flipH="1" flipV="1">
              <a:off x="7422356" y="4941852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67931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Codage</a:t>
            </a:r>
            <a:r>
              <a:rPr lang="en-US" dirty="0"/>
              <a:t> de Huffman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437D7D7-E800-49D6-8EA0-EA5A0745F1DF}"/>
              </a:ext>
            </a:extLst>
          </p:cNvPr>
          <p:cNvCxnSpPr>
            <a:cxnSpLocks/>
          </p:cNvCxnSpPr>
          <p:nvPr/>
        </p:nvCxnSpPr>
        <p:spPr>
          <a:xfrm flipV="1">
            <a:off x="438461" y="2008433"/>
            <a:ext cx="262579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912CCEF6-4E3F-4173-8C0E-B217365B9D63}"/>
              </a:ext>
            </a:extLst>
          </p:cNvPr>
          <p:cNvSpPr txBox="1"/>
          <p:nvPr/>
        </p:nvSpPr>
        <p:spPr>
          <a:xfrm>
            <a:off x="690688" y="1877628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Gauche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46D864A-526B-44D9-B48F-DCE48D31ADA1}"/>
              </a:ext>
            </a:extLst>
          </p:cNvPr>
          <p:cNvCxnSpPr>
            <a:cxnSpLocks/>
          </p:cNvCxnSpPr>
          <p:nvPr/>
        </p:nvCxnSpPr>
        <p:spPr>
          <a:xfrm flipV="1">
            <a:off x="435780" y="2199418"/>
            <a:ext cx="262579" cy="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5A9D8F8-2304-4541-87FA-EE293A80E0BD}"/>
              </a:ext>
            </a:extLst>
          </p:cNvPr>
          <p:cNvSpPr txBox="1"/>
          <p:nvPr/>
        </p:nvSpPr>
        <p:spPr>
          <a:xfrm>
            <a:off x="688007" y="2068613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Droit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2D9D49F-BA81-48B3-A064-3BC839B7A8B7}"/>
              </a:ext>
            </a:extLst>
          </p:cNvPr>
          <p:cNvGrpSpPr/>
          <p:nvPr/>
        </p:nvGrpSpPr>
        <p:grpSpPr>
          <a:xfrm>
            <a:off x="5487761" y="3429000"/>
            <a:ext cx="2616933" cy="2667637"/>
            <a:chOff x="998471" y="3354987"/>
            <a:chExt cx="2616933" cy="2667637"/>
          </a:xfrm>
        </p:grpSpPr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10B6E1E6-A662-4894-8063-3952BF1EDECB}"/>
                </a:ext>
              </a:extLst>
            </p:cNvPr>
            <p:cNvGrpSpPr/>
            <p:nvPr/>
          </p:nvGrpSpPr>
          <p:grpSpPr>
            <a:xfrm>
              <a:off x="1948552" y="5550539"/>
              <a:ext cx="759683" cy="462141"/>
              <a:chOff x="1828800" y="4430598"/>
              <a:chExt cx="1131216" cy="688157"/>
            </a:xfrm>
          </p:grpSpPr>
          <p:grpSp>
            <p:nvGrpSpPr>
              <p:cNvPr id="128" name="Groupe 127">
                <a:extLst>
                  <a:ext uri="{FF2B5EF4-FFF2-40B4-BE49-F238E27FC236}">
                    <a16:creationId xmlns:a16="http://schemas.microsoft.com/office/drawing/2014/main" id="{618C72ED-0AE7-497E-AEFB-EA9C925F26C2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31" name="Rectangle : coins arrondis 130">
                  <a:extLst>
                    <a:ext uri="{FF2B5EF4-FFF2-40B4-BE49-F238E27FC236}">
                      <a16:creationId xmlns:a16="http://schemas.microsoft.com/office/drawing/2014/main" id="{50515583-2388-4E41-92C9-0FD33CE67A3A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32" name="Connecteur droit 131">
                  <a:extLst>
                    <a:ext uri="{FF2B5EF4-FFF2-40B4-BE49-F238E27FC236}">
                      <a16:creationId xmlns:a16="http://schemas.microsoft.com/office/drawing/2014/main" id="{CF4C4E58-B1D2-4CB7-8EAE-A0433C9C602D}"/>
                    </a:ext>
                  </a:extLst>
                </p:cNvPr>
                <p:cNvCxnSpPr>
                  <a:stCxn id="131" idx="2"/>
                  <a:endCxn id="131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ZoneTexte 128">
                <a:extLst>
                  <a:ext uri="{FF2B5EF4-FFF2-40B4-BE49-F238E27FC236}">
                    <a16:creationId xmlns:a16="http://schemas.microsoft.com/office/drawing/2014/main" id="{AB6DD8AA-AECA-4221-9587-FE35917DF9D4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R</a:t>
                </a:r>
                <a:endParaRPr lang="en-US" sz="1600" dirty="0"/>
              </a:p>
            </p:txBody>
          </p:sp>
          <p:sp>
            <p:nvSpPr>
              <p:cNvPr id="130" name="ZoneTexte 129">
                <a:extLst>
                  <a:ext uri="{FF2B5EF4-FFF2-40B4-BE49-F238E27FC236}">
                    <a16:creationId xmlns:a16="http://schemas.microsoft.com/office/drawing/2014/main" id="{1281E1D5-BED3-49CB-84CB-3D47EF364AE8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33" name="Groupe 132">
              <a:extLst>
                <a:ext uri="{FF2B5EF4-FFF2-40B4-BE49-F238E27FC236}">
                  <a16:creationId xmlns:a16="http://schemas.microsoft.com/office/drawing/2014/main" id="{EF586014-2BBA-43F3-9DF0-837725C44243}"/>
                </a:ext>
              </a:extLst>
            </p:cNvPr>
            <p:cNvGrpSpPr/>
            <p:nvPr/>
          </p:nvGrpSpPr>
          <p:grpSpPr>
            <a:xfrm>
              <a:off x="2855721" y="5550539"/>
              <a:ext cx="759683" cy="462141"/>
              <a:chOff x="1828800" y="4430598"/>
              <a:chExt cx="1131216" cy="688157"/>
            </a:xfrm>
          </p:grpSpPr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DF96CCA0-D518-4781-AFB3-5922383327D1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37" name="Rectangle : coins arrondis 136">
                  <a:extLst>
                    <a:ext uri="{FF2B5EF4-FFF2-40B4-BE49-F238E27FC236}">
                      <a16:creationId xmlns:a16="http://schemas.microsoft.com/office/drawing/2014/main" id="{15240D6A-ADF6-48E1-9539-3BFD0B28747E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EDD28D5B-225F-4579-9453-80F42F14A91C}"/>
                    </a:ext>
                  </a:extLst>
                </p:cNvPr>
                <p:cNvCxnSpPr>
                  <a:stCxn id="137" idx="2"/>
                  <a:endCxn id="137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ZoneTexte 134">
                <a:extLst>
                  <a:ext uri="{FF2B5EF4-FFF2-40B4-BE49-F238E27FC236}">
                    <a16:creationId xmlns:a16="http://schemas.microsoft.com/office/drawing/2014/main" id="{B55FB9E9-4F6A-4ED9-BBC7-D554B7FB26D3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U</a:t>
                </a:r>
                <a:endParaRPr lang="en-US" sz="1600" dirty="0"/>
              </a:p>
            </p:txBody>
          </p:sp>
          <p:sp>
            <p:nvSpPr>
              <p:cNvPr id="136" name="ZoneTexte 135">
                <a:extLst>
                  <a:ext uri="{FF2B5EF4-FFF2-40B4-BE49-F238E27FC236}">
                    <a16:creationId xmlns:a16="http://schemas.microsoft.com/office/drawing/2014/main" id="{48F8999A-99C5-496E-9498-5A9A0C5162BC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39" name="Groupe 138">
              <a:extLst>
                <a:ext uri="{FF2B5EF4-FFF2-40B4-BE49-F238E27FC236}">
                  <a16:creationId xmlns:a16="http://schemas.microsoft.com/office/drawing/2014/main" id="{262EE5B3-F664-46F2-9364-72C825B2EE56}"/>
                </a:ext>
              </a:extLst>
            </p:cNvPr>
            <p:cNvGrpSpPr/>
            <p:nvPr/>
          </p:nvGrpSpPr>
          <p:grpSpPr>
            <a:xfrm>
              <a:off x="998471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40" name="Groupe 139">
                <a:extLst>
                  <a:ext uri="{FF2B5EF4-FFF2-40B4-BE49-F238E27FC236}">
                    <a16:creationId xmlns:a16="http://schemas.microsoft.com/office/drawing/2014/main" id="{A4A8B524-C65B-4A6B-818E-B015A1A59204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43" name="Rectangle : coins arrondis 142">
                  <a:extLst>
                    <a:ext uri="{FF2B5EF4-FFF2-40B4-BE49-F238E27FC236}">
                      <a16:creationId xmlns:a16="http://schemas.microsoft.com/office/drawing/2014/main" id="{11B7FA27-47EB-48A8-9E1F-D6F74319B480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0760AF88-EBD1-44E6-AAF8-47EEAC25C1C1}"/>
                    </a:ext>
                  </a:extLst>
                </p:cNvPr>
                <p:cNvCxnSpPr>
                  <a:stCxn id="143" idx="2"/>
                  <a:endCxn id="143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ZoneTexte 140">
                <a:extLst>
                  <a:ext uri="{FF2B5EF4-FFF2-40B4-BE49-F238E27FC236}">
                    <a16:creationId xmlns:a16="http://schemas.microsoft.com/office/drawing/2014/main" id="{592E9CDD-E6BC-44E1-B57A-5BD23D3C7991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77873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V</a:t>
                </a:r>
                <a:endParaRPr lang="en-US" sz="1600" dirty="0"/>
              </a:p>
            </p:txBody>
          </p:sp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0C1B396B-61A5-4206-9F7B-7A09C793A6AD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879007F8-3A6B-4D01-9CD9-0FE14F97C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7365" y="4936146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F4C28CD-76E9-4835-9597-05A4B2A252E8}"/>
                </a:ext>
              </a:extLst>
            </p:cNvPr>
            <p:cNvCxnSpPr/>
            <p:nvPr/>
          </p:nvCxnSpPr>
          <p:spPr>
            <a:xfrm flipH="1" flipV="1">
              <a:off x="2851529" y="4936146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674F76A1-B71B-460E-814F-561955550066}"/>
                </a:ext>
              </a:extLst>
            </p:cNvPr>
            <p:cNvGrpSpPr/>
            <p:nvPr/>
          </p:nvGrpSpPr>
          <p:grpSpPr>
            <a:xfrm>
              <a:off x="2389526" y="4474005"/>
              <a:ext cx="759683" cy="462141"/>
              <a:chOff x="1828800" y="4430598"/>
              <a:chExt cx="1131216" cy="688157"/>
            </a:xfrm>
          </p:grpSpPr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E8F7E6AC-E8AF-46DC-8E95-78144E36CACC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71" name="Rectangle : coins arrondis 70">
                  <a:extLst>
                    <a:ext uri="{FF2B5EF4-FFF2-40B4-BE49-F238E27FC236}">
                      <a16:creationId xmlns:a16="http://schemas.microsoft.com/office/drawing/2014/main" id="{06763E8B-4D45-4A5C-AF7E-E875F4F4036E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72" name="Connecteur droit 71">
                  <a:extLst>
                    <a:ext uri="{FF2B5EF4-FFF2-40B4-BE49-F238E27FC236}">
                      <a16:creationId xmlns:a16="http://schemas.microsoft.com/office/drawing/2014/main" id="{BE420449-FA1F-4A02-9F47-8C4A1B395031}"/>
                    </a:ext>
                  </a:extLst>
                </p:cNvPr>
                <p:cNvCxnSpPr>
                  <a:stCxn id="71" idx="2"/>
                  <a:endCxn id="71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47959989-9166-47B5-A16F-EC9A405FA67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93116022-248E-447E-81A9-F12A1E1EBEA0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BE19CD6A-2660-4378-A11A-3364215EB8F8}"/>
                </a:ext>
              </a:extLst>
            </p:cNvPr>
            <p:cNvCxnSpPr>
              <a:cxnSpLocks/>
              <a:stCxn id="143" idx="0"/>
              <a:endCxn id="79" idx="2"/>
            </p:cNvCxnSpPr>
            <p:nvPr/>
          </p:nvCxnSpPr>
          <p:spPr>
            <a:xfrm flipV="1">
              <a:off x="1378313" y="3817128"/>
              <a:ext cx="379842" cy="174335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5BA0951-75F0-4792-A7B3-6918E21AE4D6}"/>
                </a:ext>
              </a:extLst>
            </p:cNvPr>
            <p:cNvCxnSpPr>
              <a:cxnSpLocks/>
              <a:stCxn id="71" idx="0"/>
              <a:endCxn id="79" idx="2"/>
            </p:cNvCxnSpPr>
            <p:nvPr/>
          </p:nvCxnSpPr>
          <p:spPr>
            <a:xfrm flipH="1" flipV="1">
              <a:off x="1758155" y="3817128"/>
              <a:ext cx="1011213" cy="65687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98523E51-39ED-4ECF-8608-C049A743296D}"/>
                </a:ext>
              </a:extLst>
            </p:cNvPr>
            <p:cNvGrpSpPr/>
            <p:nvPr/>
          </p:nvGrpSpPr>
          <p:grpSpPr>
            <a:xfrm>
              <a:off x="1378313" y="3354987"/>
              <a:ext cx="759683" cy="462141"/>
              <a:chOff x="1828800" y="4430598"/>
              <a:chExt cx="1131216" cy="688157"/>
            </a:xfrm>
          </p:grpSpPr>
          <p:grpSp>
            <p:nvGrpSpPr>
              <p:cNvPr id="76" name="Groupe 75">
                <a:extLst>
                  <a:ext uri="{FF2B5EF4-FFF2-40B4-BE49-F238E27FC236}">
                    <a16:creationId xmlns:a16="http://schemas.microsoft.com/office/drawing/2014/main" id="{B8961F34-827A-45D6-99D4-04109248000D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79" name="Rectangle : coins arrondis 78">
                  <a:extLst>
                    <a:ext uri="{FF2B5EF4-FFF2-40B4-BE49-F238E27FC236}">
                      <a16:creationId xmlns:a16="http://schemas.microsoft.com/office/drawing/2014/main" id="{D2C6B2B5-CA21-46C2-B90F-1AA456C506E2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50ED6775-9DF4-4EBD-931D-6D50613667FC}"/>
                    </a:ext>
                  </a:extLst>
                </p:cNvPr>
                <p:cNvCxnSpPr>
                  <a:stCxn id="79" idx="2"/>
                  <a:endCxn id="7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49ACB48-FB52-4329-820D-F178B858CBD2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B6FEDCE5-7EBA-475C-B25D-E38C7898617F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3</a:t>
                </a:r>
                <a:endParaRPr lang="en-US" sz="1600" dirty="0"/>
              </a:p>
            </p:txBody>
          </p:sp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85A3A29-BEF0-4600-9801-7E39CA21951A}"/>
              </a:ext>
            </a:extLst>
          </p:cNvPr>
          <p:cNvGrpSpPr/>
          <p:nvPr/>
        </p:nvGrpSpPr>
        <p:grpSpPr>
          <a:xfrm>
            <a:off x="2762502" y="3429000"/>
            <a:ext cx="2569831" cy="2669251"/>
            <a:chOff x="3789486" y="3353373"/>
            <a:chExt cx="2569831" cy="2669251"/>
          </a:xfrm>
        </p:grpSpPr>
        <p:grpSp>
          <p:nvGrpSpPr>
            <p:cNvPr id="115" name="Groupe 114">
              <a:extLst>
                <a:ext uri="{FF2B5EF4-FFF2-40B4-BE49-F238E27FC236}">
                  <a16:creationId xmlns:a16="http://schemas.microsoft.com/office/drawing/2014/main" id="{246F0BF2-5CEE-49CF-ACF8-89D945F23E2D}"/>
                </a:ext>
              </a:extLst>
            </p:cNvPr>
            <p:cNvGrpSpPr/>
            <p:nvPr/>
          </p:nvGrpSpPr>
          <p:grpSpPr>
            <a:xfrm>
              <a:off x="3789486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9764E81E-33E2-4364-B7C5-A631ACE4DFAF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19" name="Rectangle : coins arrondis 118">
                  <a:extLst>
                    <a:ext uri="{FF2B5EF4-FFF2-40B4-BE49-F238E27FC236}">
                      <a16:creationId xmlns:a16="http://schemas.microsoft.com/office/drawing/2014/main" id="{82887705-82BA-4AE1-BAF2-38A6FADA0524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B8132B7A-054A-4540-A4E7-8E044E1A04FE}"/>
                    </a:ext>
                  </a:extLst>
                </p:cNvPr>
                <p:cNvCxnSpPr>
                  <a:stCxn id="119" idx="2"/>
                  <a:endCxn id="11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528E670-32B6-42E7-A87F-36A960AE26C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_</a:t>
                </a:r>
                <a:endParaRPr lang="en-US" sz="1600" dirty="0"/>
              </a:p>
            </p:txBody>
          </p:sp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49A332E-226C-4A35-9D66-28AC46052C3C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21" name="Groupe 120">
              <a:extLst>
                <a:ext uri="{FF2B5EF4-FFF2-40B4-BE49-F238E27FC236}">
                  <a16:creationId xmlns:a16="http://schemas.microsoft.com/office/drawing/2014/main" id="{ED196987-1B4C-4086-8FC1-02DC839B76EF}"/>
                </a:ext>
              </a:extLst>
            </p:cNvPr>
            <p:cNvGrpSpPr/>
            <p:nvPr/>
          </p:nvGrpSpPr>
          <p:grpSpPr>
            <a:xfrm>
              <a:off x="4692463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22" name="Groupe 121">
                <a:extLst>
                  <a:ext uri="{FF2B5EF4-FFF2-40B4-BE49-F238E27FC236}">
                    <a16:creationId xmlns:a16="http://schemas.microsoft.com/office/drawing/2014/main" id="{7F1E3C48-DDE6-4E2D-91A9-A1D1617D0E0B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25" name="Rectangle : coins arrondis 124">
                  <a:extLst>
                    <a:ext uri="{FF2B5EF4-FFF2-40B4-BE49-F238E27FC236}">
                      <a16:creationId xmlns:a16="http://schemas.microsoft.com/office/drawing/2014/main" id="{59514A98-07CA-4C47-8C58-147D38574107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6" name="Connecteur droit 125">
                  <a:extLst>
                    <a:ext uri="{FF2B5EF4-FFF2-40B4-BE49-F238E27FC236}">
                      <a16:creationId xmlns:a16="http://schemas.microsoft.com/office/drawing/2014/main" id="{D687333F-6D50-455A-BD70-0807EF4655D4}"/>
                    </a:ext>
                  </a:extLst>
                </p:cNvPr>
                <p:cNvCxnSpPr>
                  <a:stCxn id="125" idx="2"/>
                  <a:endCxn id="125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C51C4A96-9EAD-4038-9E8C-63EB3A411F7F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N</a:t>
                </a:r>
              </a:p>
            </p:txBody>
          </p:sp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45DCACAF-9E4B-4F55-B784-BF051E04E29E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45" name="Groupe 144">
              <a:extLst>
                <a:ext uri="{FF2B5EF4-FFF2-40B4-BE49-F238E27FC236}">
                  <a16:creationId xmlns:a16="http://schemas.microsoft.com/office/drawing/2014/main" id="{CC3F76BA-7779-4EB5-B1E0-0D72748B90ED}"/>
                </a:ext>
              </a:extLst>
            </p:cNvPr>
            <p:cNvGrpSpPr/>
            <p:nvPr/>
          </p:nvGrpSpPr>
          <p:grpSpPr>
            <a:xfrm>
              <a:off x="5599634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8C85FF4E-17FB-40D3-A061-9893665E8BDA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49" name="Rectangle : coins arrondis 148">
                  <a:extLst>
                    <a:ext uri="{FF2B5EF4-FFF2-40B4-BE49-F238E27FC236}">
                      <a16:creationId xmlns:a16="http://schemas.microsoft.com/office/drawing/2014/main" id="{C9A97FFB-BA0E-4C66-8321-3F54A633E5AA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50" name="Connecteur droit 149">
                  <a:extLst>
                    <a:ext uri="{FF2B5EF4-FFF2-40B4-BE49-F238E27FC236}">
                      <a16:creationId xmlns:a16="http://schemas.microsoft.com/office/drawing/2014/main" id="{32270DEF-330E-4C71-B033-B110427AA6D5}"/>
                    </a:ext>
                  </a:extLst>
                </p:cNvPr>
                <p:cNvCxnSpPr>
                  <a:stCxn id="149" idx="2"/>
                  <a:endCxn id="14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ZoneTexte 146">
                <a:extLst>
                  <a:ext uri="{FF2B5EF4-FFF2-40B4-BE49-F238E27FC236}">
                    <a16:creationId xmlns:a16="http://schemas.microsoft.com/office/drawing/2014/main" id="{DBAAE42C-4935-4DC2-924C-EAF92CACF6FF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77873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A</a:t>
                </a:r>
                <a:endParaRPr lang="en-US" sz="1600" dirty="0"/>
              </a:p>
            </p:txBody>
          </p:sp>
          <p:sp>
            <p:nvSpPr>
              <p:cNvPr id="148" name="ZoneTexte 147">
                <a:extLst>
                  <a:ext uri="{FF2B5EF4-FFF2-40B4-BE49-F238E27FC236}">
                    <a16:creationId xmlns:a16="http://schemas.microsoft.com/office/drawing/2014/main" id="{D04E2AE4-EB58-41FC-B6E5-C1F8205534AF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298480" cy="338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4D253979-50D1-4DC9-A57D-A3C9BD421F88}"/>
                </a:ext>
              </a:extLst>
            </p:cNvPr>
            <p:cNvCxnSpPr>
              <a:cxnSpLocks/>
              <a:stCxn id="119" idx="0"/>
            </p:cNvCxnSpPr>
            <p:nvPr/>
          </p:nvCxnSpPr>
          <p:spPr>
            <a:xfrm flipV="1">
              <a:off x="4169328" y="4936146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05D47525-954F-4480-801F-86C1005EF001}"/>
                </a:ext>
              </a:extLst>
            </p:cNvPr>
            <p:cNvCxnSpPr>
              <a:stCxn id="125" idx="0"/>
            </p:cNvCxnSpPr>
            <p:nvPr/>
          </p:nvCxnSpPr>
          <p:spPr>
            <a:xfrm flipH="1" flipV="1">
              <a:off x="4713492" y="4936146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id="{5494131F-08C2-4CE3-9F8C-CFC91F6D7D03}"/>
                </a:ext>
              </a:extLst>
            </p:cNvPr>
            <p:cNvGrpSpPr/>
            <p:nvPr/>
          </p:nvGrpSpPr>
          <p:grpSpPr>
            <a:xfrm>
              <a:off x="4251489" y="4474005"/>
              <a:ext cx="759683" cy="462141"/>
              <a:chOff x="1828800" y="4430598"/>
              <a:chExt cx="1131216" cy="688157"/>
            </a:xfrm>
          </p:grpSpPr>
          <p:grpSp>
            <p:nvGrpSpPr>
              <p:cNvPr id="164" name="Groupe 163">
                <a:extLst>
                  <a:ext uri="{FF2B5EF4-FFF2-40B4-BE49-F238E27FC236}">
                    <a16:creationId xmlns:a16="http://schemas.microsoft.com/office/drawing/2014/main" id="{301BFE7B-2834-4080-B2F0-B366539703EE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67" name="Rectangle : coins arrondis 166">
                  <a:extLst>
                    <a:ext uri="{FF2B5EF4-FFF2-40B4-BE49-F238E27FC236}">
                      <a16:creationId xmlns:a16="http://schemas.microsoft.com/office/drawing/2014/main" id="{15FC6C68-97D5-48AC-9418-6A6CF6A2E346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168" name="Connecteur droit 167">
                  <a:extLst>
                    <a:ext uri="{FF2B5EF4-FFF2-40B4-BE49-F238E27FC236}">
                      <a16:creationId xmlns:a16="http://schemas.microsoft.com/office/drawing/2014/main" id="{9AEAD5FF-A493-4ABC-AECD-EC235503F203}"/>
                    </a:ext>
                  </a:extLst>
                </p:cNvPr>
                <p:cNvCxnSpPr>
                  <a:stCxn id="167" idx="2"/>
                  <a:endCxn id="167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ZoneTexte 164">
                <a:extLst>
                  <a:ext uri="{FF2B5EF4-FFF2-40B4-BE49-F238E27FC236}">
                    <a16:creationId xmlns:a16="http://schemas.microsoft.com/office/drawing/2014/main" id="{717AE109-6681-4016-B0FB-5F436D9557BE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166" name="ZoneTexte 165">
                <a:extLst>
                  <a:ext uri="{FF2B5EF4-FFF2-40B4-BE49-F238E27FC236}">
                    <a16:creationId xmlns:a16="http://schemas.microsoft.com/office/drawing/2014/main" id="{E4885D19-F30C-4294-BEB6-5F9103613650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2F67FBC2-0B5D-40F4-B0DB-6A00C9DCD7B9}"/>
                </a:ext>
              </a:extLst>
            </p:cNvPr>
            <p:cNvCxnSpPr>
              <a:cxnSpLocks/>
              <a:stCxn id="167" idx="0"/>
              <a:endCxn id="88" idx="2"/>
            </p:cNvCxnSpPr>
            <p:nvPr/>
          </p:nvCxnSpPr>
          <p:spPr>
            <a:xfrm flipV="1">
              <a:off x="4631331" y="3815514"/>
              <a:ext cx="706630" cy="65849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EB3F3FE4-9A72-43B5-B618-FA2F005B0303}"/>
                </a:ext>
              </a:extLst>
            </p:cNvPr>
            <p:cNvCxnSpPr>
              <a:cxnSpLocks/>
              <a:stCxn id="149" idx="0"/>
              <a:endCxn id="88" idx="2"/>
            </p:cNvCxnSpPr>
            <p:nvPr/>
          </p:nvCxnSpPr>
          <p:spPr>
            <a:xfrm flipH="1" flipV="1">
              <a:off x="5337961" y="3815514"/>
              <a:ext cx="641515" cy="1744969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64D28521-9429-4733-8703-AB1DEE5B13D5}"/>
                </a:ext>
              </a:extLst>
            </p:cNvPr>
            <p:cNvGrpSpPr/>
            <p:nvPr/>
          </p:nvGrpSpPr>
          <p:grpSpPr>
            <a:xfrm>
              <a:off x="4958119" y="3353373"/>
              <a:ext cx="759683" cy="462141"/>
              <a:chOff x="1828800" y="4430598"/>
              <a:chExt cx="1131216" cy="688157"/>
            </a:xfrm>
          </p:grpSpPr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A419DEA5-9AA1-489E-8CA7-51CA831FAE7E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88" name="Rectangle : coins arrondis 87">
                  <a:extLst>
                    <a:ext uri="{FF2B5EF4-FFF2-40B4-BE49-F238E27FC236}">
                      <a16:creationId xmlns:a16="http://schemas.microsoft.com/office/drawing/2014/main" id="{6C1DA5AF-1344-410B-896E-2CE4182CF68F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89" name="Connecteur droit 88">
                  <a:extLst>
                    <a:ext uri="{FF2B5EF4-FFF2-40B4-BE49-F238E27FC236}">
                      <a16:creationId xmlns:a16="http://schemas.microsoft.com/office/drawing/2014/main" id="{06B19C9F-E15F-44E6-9F7B-8A6ED277A20C}"/>
                    </a:ext>
                  </a:extLst>
                </p:cNvPr>
                <p:cNvCxnSpPr>
                  <a:stCxn id="88" idx="2"/>
                  <a:endCxn id="88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292BE7E-EFCA-4359-9F34-1E0567DB1DDD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600" dirty="0"/>
              </a:p>
            </p:txBody>
          </p:sp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292C7A8F-D732-4ACE-829A-A5B0B5D2CC61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4</a:t>
                </a:r>
                <a:endParaRPr lang="en-US" sz="1600" dirty="0"/>
              </a:p>
            </p:txBody>
          </p:sp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AE52CF07-550B-4353-BF2C-B9569D64930C}"/>
              </a:ext>
            </a:extLst>
          </p:cNvPr>
          <p:cNvGrpSpPr/>
          <p:nvPr/>
        </p:nvGrpSpPr>
        <p:grpSpPr>
          <a:xfrm>
            <a:off x="942645" y="4563023"/>
            <a:ext cx="1671044" cy="1537207"/>
            <a:chOff x="6510995" y="4485417"/>
            <a:chExt cx="1671044" cy="1537207"/>
          </a:xfrm>
        </p:grpSpPr>
        <p:grpSp>
          <p:nvGrpSpPr>
            <p:cNvPr id="151" name="Groupe 150">
              <a:extLst>
                <a:ext uri="{FF2B5EF4-FFF2-40B4-BE49-F238E27FC236}">
                  <a16:creationId xmlns:a16="http://schemas.microsoft.com/office/drawing/2014/main" id="{916FBE22-270B-4483-AC67-265D24EB6406}"/>
                </a:ext>
              </a:extLst>
            </p:cNvPr>
            <p:cNvGrpSpPr/>
            <p:nvPr/>
          </p:nvGrpSpPr>
          <p:grpSpPr>
            <a:xfrm>
              <a:off x="6510995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52" name="Groupe 151">
                <a:extLst>
                  <a:ext uri="{FF2B5EF4-FFF2-40B4-BE49-F238E27FC236}">
                    <a16:creationId xmlns:a16="http://schemas.microsoft.com/office/drawing/2014/main" id="{74076755-7086-4D17-BDA7-B443A5524907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55" name="Rectangle : coins arrondis 154">
                  <a:extLst>
                    <a:ext uri="{FF2B5EF4-FFF2-40B4-BE49-F238E27FC236}">
                      <a16:creationId xmlns:a16="http://schemas.microsoft.com/office/drawing/2014/main" id="{4A1F8FEB-6B01-4169-8B0C-7BF00338C632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56" name="Connecteur droit 155">
                  <a:extLst>
                    <a:ext uri="{FF2B5EF4-FFF2-40B4-BE49-F238E27FC236}">
                      <a16:creationId xmlns:a16="http://schemas.microsoft.com/office/drawing/2014/main" id="{0DE4656B-7A64-4600-ACA8-84E2CEA9D1E1}"/>
                    </a:ext>
                  </a:extLst>
                </p:cNvPr>
                <p:cNvCxnSpPr>
                  <a:stCxn id="155" idx="2"/>
                  <a:endCxn id="155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ZoneTexte 152">
                <a:extLst>
                  <a:ext uri="{FF2B5EF4-FFF2-40B4-BE49-F238E27FC236}">
                    <a16:creationId xmlns:a16="http://schemas.microsoft.com/office/drawing/2014/main" id="{9F67AC1F-15DD-4E4C-A325-8017B4CABBD1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D</a:t>
                </a:r>
                <a:endParaRPr lang="en-US" sz="1600" dirty="0"/>
              </a:p>
            </p:txBody>
          </p:sp>
          <p:sp>
            <p:nvSpPr>
              <p:cNvPr id="154" name="ZoneTexte 153">
                <a:extLst>
                  <a:ext uri="{FF2B5EF4-FFF2-40B4-BE49-F238E27FC236}">
                    <a16:creationId xmlns:a16="http://schemas.microsoft.com/office/drawing/2014/main" id="{B60335FF-48F7-4184-849E-39441A39568A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grpSp>
          <p:nvGrpSpPr>
            <p:cNvPr id="157" name="Groupe 156">
              <a:extLst>
                <a:ext uri="{FF2B5EF4-FFF2-40B4-BE49-F238E27FC236}">
                  <a16:creationId xmlns:a16="http://schemas.microsoft.com/office/drawing/2014/main" id="{1C1CE3EE-4157-48F0-BF79-6AA68DD8078D}"/>
                </a:ext>
              </a:extLst>
            </p:cNvPr>
            <p:cNvGrpSpPr/>
            <p:nvPr/>
          </p:nvGrpSpPr>
          <p:grpSpPr>
            <a:xfrm>
              <a:off x="7422356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58" name="Groupe 157">
                <a:extLst>
                  <a:ext uri="{FF2B5EF4-FFF2-40B4-BE49-F238E27FC236}">
                    <a16:creationId xmlns:a16="http://schemas.microsoft.com/office/drawing/2014/main" id="{F76114D3-A6D9-42A7-B424-129544D48A11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61" name="Rectangle : coins arrondis 160">
                  <a:extLst>
                    <a:ext uri="{FF2B5EF4-FFF2-40B4-BE49-F238E27FC236}">
                      <a16:creationId xmlns:a16="http://schemas.microsoft.com/office/drawing/2014/main" id="{E0D959A7-C2AF-4B9C-9196-0C9659F7C2F8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62" name="Connecteur droit 161">
                  <a:extLst>
                    <a:ext uri="{FF2B5EF4-FFF2-40B4-BE49-F238E27FC236}">
                      <a16:creationId xmlns:a16="http://schemas.microsoft.com/office/drawing/2014/main" id="{355B8E48-F12D-4DE3-80CD-491242712EFC}"/>
                    </a:ext>
                  </a:extLst>
                </p:cNvPr>
                <p:cNvCxnSpPr>
                  <a:stCxn id="161" idx="2"/>
                  <a:endCxn id="161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9" name="ZoneTexte 158">
                <a:extLst>
                  <a:ext uri="{FF2B5EF4-FFF2-40B4-BE49-F238E27FC236}">
                    <a16:creationId xmlns:a16="http://schemas.microsoft.com/office/drawing/2014/main" id="{60B7DA0B-7CBC-4FAB-B812-E61444256CF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77873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E</a:t>
                </a:r>
                <a:endParaRPr lang="en-US" sz="1600" dirty="0"/>
              </a:p>
            </p:txBody>
          </p:sp>
          <p:sp>
            <p:nvSpPr>
              <p:cNvPr id="160" name="ZoneTexte 159">
                <a:extLst>
                  <a:ext uri="{FF2B5EF4-FFF2-40B4-BE49-F238E27FC236}">
                    <a16:creationId xmlns:a16="http://schemas.microsoft.com/office/drawing/2014/main" id="{FCBB869B-DFFB-4866-AB75-BF80734586FE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F3F69DAF-0153-4240-A55B-9FCED36A5B6C}"/>
                </a:ext>
              </a:extLst>
            </p:cNvPr>
            <p:cNvGrpSpPr/>
            <p:nvPr/>
          </p:nvGrpSpPr>
          <p:grpSpPr>
            <a:xfrm>
              <a:off x="6937667" y="4485417"/>
              <a:ext cx="759683" cy="462141"/>
              <a:chOff x="1828800" y="4430598"/>
              <a:chExt cx="1131216" cy="688157"/>
            </a:xfrm>
          </p:grpSpPr>
          <p:grpSp>
            <p:nvGrpSpPr>
              <p:cNvPr id="92" name="Groupe 91">
                <a:extLst>
                  <a:ext uri="{FF2B5EF4-FFF2-40B4-BE49-F238E27FC236}">
                    <a16:creationId xmlns:a16="http://schemas.microsoft.com/office/drawing/2014/main" id="{08382AC9-E702-41B9-97A8-4B0331E35C3F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96" name="Rectangle : coins arrondis 95">
                  <a:extLst>
                    <a:ext uri="{FF2B5EF4-FFF2-40B4-BE49-F238E27FC236}">
                      <a16:creationId xmlns:a16="http://schemas.microsoft.com/office/drawing/2014/main" id="{701A695D-CFBE-4AB4-9741-4E38A559F799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97" name="Connecteur droit 96">
                  <a:extLst>
                    <a:ext uri="{FF2B5EF4-FFF2-40B4-BE49-F238E27FC236}">
                      <a16:creationId xmlns:a16="http://schemas.microsoft.com/office/drawing/2014/main" id="{23E1772F-8BE1-4C5D-939A-BA9CB2ACC3CC}"/>
                    </a:ext>
                  </a:extLst>
                </p:cNvPr>
                <p:cNvCxnSpPr>
                  <a:stCxn id="96" idx="2"/>
                  <a:endCxn id="96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8101740F-F382-4BCD-B1A6-A2965C754684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600" dirty="0"/>
              </a:p>
            </p:txBody>
          </p:sp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35AC2B8-BFC8-471D-8215-F4066BE49AF1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4</a:t>
                </a:r>
                <a:endParaRPr lang="en-US" sz="1600" dirty="0"/>
              </a:p>
            </p:txBody>
          </p:sp>
        </p:grp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A655E9AB-6CAE-4B76-86D5-4EDA9F44FB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8192" y="4941852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FDBFDAE5-422F-4BB7-8878-5087C8FE2C70}"/>
                </a:ext>
              </a:extLst>
            </p:cNvPr>
            <p:cNvCxnSpPr/>
            <p:nvPr/>
          </p:nvCxnSpPr>
          <p:spPr>
            <a:xfrm flipH="1" flipV="1">
              <a:off x="7422356" y="4941852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18272D34-5CD1-43CC-8BCA-8CF690D9DBB2}"/>
              </a:ext>
            </a:extLst>
          </p:cNvPr>
          <p:cNvCxnSpPr>
            <a:cxnSpLocks/>
            <a:stCxn id="96" idx="0"/>
            <a:endCxn id="108" idx="2"/>
          </p:cNvCxnSpPr>
          <p:nvPr/>
        </p:nvCxnSpPr>
        <p:spPr>
          <a:xfrm flipV="1">
            <a:off x="1749159" y="2744676"/>
            <a:ext cx="2561818" cy="181834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53F34CE8-EDE9-47A8-B62B-EDE03758ACA2}"/>
              </a:ext>
            </a:extLst>
          </p:cNvPr>
          <p:cNvCxnSpPr>
            <a:cxnSpLocks/>
            <a:stCxn id="79" idx="0"/>
            <a:endCxn id="108" idx="2"/>
          </p:cNvCxnSpPr>
          <p:nvPr/>
        </p:nvCxnSpPr>
        <p:spPr>
          <a:xfrm flipH="1" flipV="1">
            <a:off x="4310977" y="2744676"/>
            <a:ext cx="1936468" cy="68432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68F6C8FF-BBB6-481C-BB16-4A5E695BC3E6}"/>
              </a:ext>
            </a:extLst>
          </p:cNvPr>
          <p:cNvGrpSpPr/>
          <p:nvPr/>
        </p:nvGrpSpPr>
        <p:grpSpPr>
          <a:xfrm>
            <a:off x="3931135" y="2282535"/>
            <a:ext cx="759683" cy="462141"/>
            <a:chOff x="1828800" y="4430598"/>
            <a:chExt cx="1131216" cy="688157"/>
          </a:xfrm>
        </p:grpSpPr>
        <p:grpSp>
          <p:nvGrpSpPr>
            <p:cNvPr id="105" name="Groupe 104">
              <a:extLst>
                <a:ext uri="{FF2B5EF4-FFF2-40B4-BE49-F238E27FC236}">
                  <a16:creationId xmlns:a16="http://schemas.microsoft.com/office/drawing/2014/main" id="{92240585-93F8-406B-B712-FA243848BFAB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08" name="Rectangle : coins arrondis 107">
                <a:extLst>
                  <a:ext uri="{FF2B5EF4-FFF2-40B4-BE49-F238E27FC236}">
                    <a16:creationId xmlns:a16="http://schemas.microsoft.com/office/drawing/2014/main" id="{EAB087BC-DC73-4B17-87A6-071B3385D53D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09" name="Connecteur droit 108">
                <a:extLst>
                  <a:ext uri="{FF2B5EF4-FFF2-40B4-BE49-F238E27FC236}">
                    <a16:creationId xmlns:a16="http://schemas.microsoft.com/office/drawing/2014/main" id="{8FDE42CD-B09E-4D3E-96C7-A6A975FDC4E0}"/>
                  </a:ext>
                </a:extLst>
              </p:cNvPr>
              <p:cNvCxnSpPr>
                <a:stCxn id="108" idx="2"/>
                <a:endCxn id="108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444BFFBB-5A85-4F65-A101-9384C972F36B}"/>
                </a:ext>
              </a:extLst>
            </p:cNvPr>
            <p:cNvSpPr txBox="1"/>
            <p:nvPr/>
          </p:nvSpPr>
          <p:spPr>
            <a:xfrm>
              <a:off x="1860114" y="4520210"/>
              <a:ext cx="27507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fr-FR" sz="1600" dirty="0"/>
            </a:p>
          </p:txBody>
        </p:sp>
        <p:sp>
          <p:nvSpPr>
            <p:cNvPr id="107" name="ZoneTexte 106">
              <a:extLst>
                <a:ext uri="{FF2B5EF4-FFF2-40B4-BE49-F238E27FC236}">
                  <a16:creationId xmlns:a16="http://schemas.microsoft.com/office/drawing/2014/main" id="{5063F74A-7FCF-45FA-A9E8-EFB87AAC6F8F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7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68125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Compression d’un </a:t>
            </a:r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en-US" dirty="0" err="1"/>
              <a:t>texte</a:t>
            </a:r>
            <a:endParaRPr dirty="0"/>
          </a:p>
        </p:txBody>
      </p:sp>
      <p:sp>
        <p:nvSpPr>
          <p:cNvPr id="92" name="Google Shape;92;p16"/>
          <p:cNvSpPr txBox="1"/>
          <p:nvPr/>
        </p:nvSpPr>
        <p:spPr>
          <a:xfrm>
            <a:off x="454839" y="1516263"/>
            <a:ext cx="8064631" cy="783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 – Création du fichier des fréquences</a:t>
            </a:r>
            <a:endParaRPr dirty="0">
              <a:solidFill>
                <a:srgbClr val="F0576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Lecture du fichier texte,  tri par code ASCII, regroupement par caractère</a:t>
            </a:r>
            <a:endParaRPr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7" name="Google Shape;92;p16">
            <a:extLst>
              <a:ext uri="{FF2B5EF4-FFF2-40B4-BE49-F238E27FC236}">
                <a16:creationId xmlns:a16="http://schemas.microsoft.com/office/drawing/2014/main" id="{34229F24-3728-47AF-86AD-6B5F28DA7FD7}"/>
              </a:ext>
            </a:extLst>
          </p:cNvPr>
          <p:cNvSpPr txBox="1"/>
          <p:nvPr/>
        </p:nvSpPr>
        <p:spPr>
          <a:xfrm>
            <a:off x="454837" y="2099384"/>
            <a:ext cx="8064631" cy="783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 – Récupération des fréquences et remplissage de la liste de caractères</a:t>
            </a:r>
            <a:endParaRPr dirty="0">
              <a:solidFill>
                <a:srgbClr val="F0576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Lecture du fichier </a:t>
            </a:r>
            <a:r>
              <a:rPr lang="fr-FR" dirty="0" err="1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freq</a:t>
            </a: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création d’objets </a:t>
            </a:r>
            <a:r>
              <a:rPr lang="fr-FR" dirty="0" err="1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Letter</a:t>
            </a: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fr-FR" dirty="0" err="1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character</a:t>
            </a: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fr-FR" dirty="0" err="1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freq</a:t>
            </a: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Google Shape;92;p16">
            <a:extLst>
              <a:ext uri="{FF2B5EF4-FFF2-40B4-BE49-F238E27FC236}">
                <a16:creationId xmlns:a16="http://schemas.microsoft.com/office/drawing/2014/main" id="{3129280A-9A56-4B48-B768-045C87D9720C}"/>
              </a:ext>
            </a:extLst>
          </p:cNvPr>
          <p:cNvSpPr txBox="1"/>
          <p:nvPr/>
        </p:nvSpPr>
        <p:spPr>
          <a:xfrm>
            <a:off x="454837" y="2763383"/>
            <a:ext cx="8064631" cy="783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 – Construction d’un arbre binaire grâce à l’algorithme de </a:t>
            </a:r>
            <a:r>
              <a:rPr lang="fr-FR" b="1" dirty="0" err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Huffmann</a:t>
            </a:r>
            <a:endParaRPr dirty="0">
              <a:solidFill>
                <a:srgbClr val="F0576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Création d’objets Node(</a:t>
            </a:r>
            <a:r>
              <a:rPr lang="fr-FR" dirty="0" err="1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Letter</a:t>
            </a: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fr-FR" dirty="0" err="1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weight</a:t>
            </a: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fr-FR" dirty="0" err="1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lChild</a:t>
            </a: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fr-FR" dirty="0" err="1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rChild</a:t>
            </a: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" name="Google Shape;92;p16">
            <a:extLst>
              <a:ext uri="{FF2B5EF4-FFF2-40B4-BE49-F238E27FC236}">
                <a16:creationId xmlns:a16="http://schemas.microsoft.com/office/drawing/2014/main" id="{A04CFDB7-FF17-4BDB-82A1-56C174CCB02A}"/>
              </a:ext>
            </a:extLst>
          </p:cNvPr>
          <p:cNvSpPr txBox="1"/>
          <p:nvPr/>
        </p:nvSpPr>
        <p:spPr>
          <a:xfrm>
            <a:off x="454837" y="3318584"/>
            <a:ext cx="8064631" cy="783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 – Association d’un code binaire à chaque caractère </a:t>
            </a:r>
            <a:endParaRPr dirty="0">
              <a:solidFill>
                <a:srgbClr val="00206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Parcours récursif de l’arbre binaire et modification des </a:t>
            </a:r>
            <a:r>
              <a:rPr lang="fr-FR" dirty="0" err="1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Letter</a:t>
            </a:r>
            <a:endParaRPr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" name="Google Shape;92;p16">
            <a:extLst>
              <a:ext uri="{FF2B5EF4-FFF2-40B4-BE49-F238E27FC236}">
                <a16:creationId xmlns:a16="http://schemas.microsoft.com/office/drawing/2014/main" id="{D2BB32FB-B186-4A06-B380-3F4F142828D9}"/>
              </a:ext>
            </a:extLst>
          </p:cNvPr>
          <p:cNvSpPr txBox="1"/>
          <p:nvPr/>
        </p:nvSpPr>
        <p:spPr>
          <a:xfrm>
            <a:off x="454836" y="3972109"/>
            <a:ext cx="8064631" cy="783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 – Création d’une « chaine binaire » à partir du texte de base et des codes binaires</a:t>
            </a:r>
            <a:endParaRPr dirty="0">
              <a:solidFill>
                <a:srgbClr val="F0576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Remplacement de chaque caractère par son code binaire et ajout de 0 à la fin pour avoir un multiple de 8</a:t>
            </a:r>
            <a:endParaRPr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" name="Google Shape;92;p16">
            <a:extLst>
              <a:ext uri="{FF2B5EF4-FFF2-40B4-BE49-F238E27FC236}">
                <a16:creationId xmlns:a16="http://schemas.microsoft.com/office/drawing/2014/main" id="{E7B61A5E-2385-4FA2-A96B-1024CFFBB7F1}"/>
              </a:ext>
            </a:extLst>
          </p:cNvPr>
          <p:cNvSpPr txBox="1"/>
          <p:nvPr/>
        </p:nvSpPr>
        <p:spPr>
          <a:xfrm>
            <a:off x="454835" y="4581709"/>
            <a:ext cx="8064631" cy="783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 – Création de la « chaine codée »</a:t>
            </a:r>
            <a:endParaRPr dirty="0">
              <a:solidFill>
                <a:srgbClr val="F0576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Regroupement des « bits » par 8 et remplacement par des caractères </a:t>
            </a:r>
            <a:endParaRPr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92;p16">
            <a:extLst>
              <a:ext uri="{FF2B5EF4-FFF2-40B4-BE49-F238E27FC236}">
                <a16:creationId xmlns:a16="http://schemas.microsoft.com/office/drawing/2014/main" id="{2432D9DE-5A82-49DB-81DD-6C4D79BD1005}"/>
              </a:ext>
            </a:extLst>
          </p:cNvPr>
          <p:cNvSpPr txBox="1"/>
          <p:nvPr/>
        </p:nvSpPr>
        <p:spPr>
          <a:xfrm>
            <a:off x="454835" y="5220660"/>
            <a:ext cx="8064631" cy="58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7 – Création du fichier compressé</a:t>
            </a:r>
            <a:endParaRPr dirty="0">
              <a:solidFill>
                <a:srgbClr val="F0576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6AA555C-B86F-4DC0-A53A-C3351E1B92F8}"/>
              </a:ext>
            </a:extLst>
          </p:cNvPr>
          <p:cNvSpPr txBox="1"/>
          <p:nvPr/>
        </p:nvSpPr>
        <p:spPr>
          <a:xfrm>
            <a:off x="5882649" y="2595881"/>
            <a:ext cx="8766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dirty="0"/>
              <a:t>|</a:t>
            </a:r>
            <a:endParaRPr lang="en-US" sz="88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AA307A8-4D42-41A8-87DE-E3C4EDEC4769}"/>
              </a:ext>
            </a:extLst>
          </p:cNvPr>
          <p:cNvSpPr txBox="1"/>
          <p:nvPr/>
        </p:nvSpPr>
        <p:spPr>
          <a:xfrm>
            <a:off x="6283451" y="3034752"/>
            <a:ext cx="13559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voir diapositive spécifique</a:t>
            </a:r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5033102-7171-4704-8407-E4D9B5092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199" y="5484305"/>
            <a:ext cx="4396826" cy="580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7" grpId="0"/>
      <p:bldP spid="8" grpId="0"/>
      <p:bldP spid="9" grpId="0"/>
      <p:bldP spid="10" grpId="0"/>
      <p:bldP spid="11" grpId="0"/>
      <p:bldP spid="12" grpId="0"/>
      <p:bldP spid="2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Codage</a:t>
            </a:r>
            <a:r>
              <a:rPr lang="en-US" dirty="0"/>
              <a:t> de Huffman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437D7D7-E800-49D6-8EA0-EA5A0745F1DF}"/>
              </a:ext>
            </a:extLst>
          </p:cNvPr>
          <p:cNvCxnSpPr>
            <a:cxnSpLocks/>
          </p:cNvCxnSpPr>
          <p:nvPr/>
        </p:nvCxnSpPr>
        <p:spPr>
          <a:xfrm flipV="1">
            <a:off x="438461" y="2008433"/>
            <a:ext cx="262579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912CCEF6-4E3F-4173-8C0E-B217365B9D63}"/>
              </a:ext>
            </a:extLst>
          </p:cNvPr>
          <p:cNvSpPr txBox="1"/>
          <p:nvPr/>
        </p:nvSpPr>
        <p:spPr>
          <a:xfrm>
            <a:off x="690688" y="1877628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Gauche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46D864A-526B-44D9-B48F-DCE48D31ADA1}"/>
              </a:ext>
            </a:extLst>
          </p:cNvPr>
          <p:cNvCxnSpPr>
            <a:cxnSpLocks/>
          </p:cNvCxnSpPr>
          <p:nvPr/>
        </p:nvCxnSpPr>
        <p:spPr>
          <a:xfrm flipV="1">
            <a:off x="435780" y="2199418"/>
            <a:ext cx="262579" cy="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5A9D8F8-2304-4541-87FA-EE293A80E0BD}"/>
              </a:ext>
            </a:extLst>
          </p:cNvPr>
          <p:cNvSpPr txBox="1"/>
          <p:nvPr/>
        </p:nvSpPr>
        <p:spPr>
          <a:xfrm>
            <a:off x="688007" y="2068613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Droit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2D9D49F-BA81-48B3-A064-3BC839B7A8B7}"/>
              </a:ext>
            </a:extLst>
          </p:cNvPr>
          <p:cNvGrpSpPr/>
          <p:nvPr/>
        </p:nvGrpSpPr>
        <p:grpSpPr>
          <a:xfrm>
            <a:off x="1159121" y="3429000"/>
            <a:ext cx="2616933" cy="2667637"/>
            <a:chOff x="998471" y="3354987"/>
            <a:chExt cx="2616933" cy="2667637"/>
          </a:xfrm>
        </p:grpSpPr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10B6E1E6-A662-4894-8063-3952BF1EDECB}"/>
                </a:ext>
              </a:extLst>
            </p:cNvPr>
            <p:cNvGrpSpPr/>
            <p:nvPr/>
          </p:nvGrpSpPr>
          <p:grpSpPr>
            <a:xfrm>
              <a:off x="1948552" y="5550539"/>
              <a:ext cx="759683" cy="462141"/>
              <a:chOff x="1828800" y="4430598"/>
              <a:chExt cx="1131216" cy="688157"/>
            </a:xfrm>
          </p:grpSpPr>
          <p:grpSp>
            <p:nvGrpSpPr>
              <p:cNvPr id="128" name="Groupe 127">
                <a:extLst>
                  <a:ext uri="{FF2B5EF4-FFF2-40B4-BE49-F238E27FC236}">
                    <a16:creationId xmlns:a16="http://schemas.microsoft.com/office/drawing/2014/main" id="{618C72ED-0AE7-497E-AEFB-EA9C925F26C2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31" name="Rectangle : coins arrondis 130">
                  <a:extLst>
                    <a:ext uri="{FF2B5EF4-FFF2-40B4-BE49-F238E27FC236}">
                      <a16:creationId xmlns:a16="http://schemas.microsoft.com/office/drawing/2014/main" id="{50515583-2388-4E41-92C9-0FD33CE67A3A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32" name="Connecteur droit 131">
                  <a:extLst>
                    <a:ext uri="{FF2B5EF4-FFF2-40B4-BE49-F238E27FC236}">
                      <a16:creationId xmlns:a16="http://schemas.microsoft.com/office/drawing/2014/main" id="{CF4C4E58-B1D2-4CB7-8EAE-A0433C9C602D}"/>
                    </a:ext>
                  </a:extLst>
                </p:cNvPr>
                <p:cNvCxnSpPr>
                  <a:stCxn id="131" idx="2"/>
                  <a:endCxn id="131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ZoneTexte 128">
                <a:extLst>
                  <a:ext uri="{FF2B5EF4-FFF2-40B4-BE49-F238E27FC236}">
                    <a16:creationId xmlns:a16="http://schemas.microsoft.com/office/drawing/2014/main" id="{AB6DD8AA-AECA-4221-9587-FE35917DF9D4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R</a:t>
                </a:r>
                <a:endParaRPr lang="en-US" sz="1600" dirty="0"/>
              </a:p>
            </p:txBody>
          </p:sp>
          <p:sp>
            <p:nvSpPr>
              <p:cNvPr id="130" name="ZoneTexte 129">
                <a:extLst>
                  <a:ext uri="{FF2B5EF4-FFF2-40B4-BE49-F238E27FC236}">
                    <a16:creationId xmlns:a16="http://schemas.microsoft.com/office/drawing/2014/main" id="{1281E1D5-BED3-49CB-84CB-3D47EF364AE8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33" name="Groupe 132">
              <a:extLst>
                <a:ext uri="{FF2B5EF4-FFF2-40B4-BE49-F238E27FC236}">
                  <a16:creationId xmlns:a16="http://schemas.microsoft.com/office/drawing/2014/main" id="{EF586014-2BBA-43F3-9DF0-837725C44243}"/>
                </a:ext>
              </a:extLst>
            </p:cNvPr>
            <p:cNvGrpSpPr/>
            <p:nvPr/>
          </p:nvGrpSpPr>
          <p:grpSpPr>
            <a:xfrm>
              <a:off x="2855721" y="5550539"/>
              <a:ext cx="759683" cy="462141"/>
              <a:chOff x="1828800" y="4430598"/>
              <a:chExt cx="1131216" cy="688157"/>
            </a:xfrm>
          </p:grpSpPr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DF96CCA0-D518-4781-AFB3-5922383327D1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37" name="Rectangle : coins arrondis 136">
                  <a:extLst>
                    <a:ext uri="{FF2B5EF4-FFF2-40B4-BE49-F238E27FC236}">
                      <a16:creationId xmlns:a16="http://schemas.microsoft.com/office/drawing/2014/main" id="{15240D6A-ADF6-48E1-9539-3BFD0B28747E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EDD28D5B-225F-4579-9453-80F42F14A91C}"/>
                    </a:ext>
                  </a:extLst>
                </p:cNvPr>
                <p:cNvCxnSpPr>
                  <a:stCxn id="137" idx="2"/>
                  <a:endCxn id="137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ZoneTexte 134">
                <a:extLst>
                  <a:ext uri="{FF2B5EF4-FFF2-40B4-BE49-F238E27FC236}">
                    <a16:creationId xmlns:a16="http://schemas.microsoft.com/office/drawing/2014/main" id="{B55FB9E9-4F6A-4ED9-BBC7-D554B7FB26D3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U</a:t>
                </a:r>
                <a:endParaRPr lang="en-US" sz="1600" dirty="0"/>
              </a:p>
            </p:txBody>
          </p:sp>
          <p:sp>
            <p:nvSpPr>
              <p:cNvPr id="136" name="ZoneTexte 135">
                <a:extLst>
                  <a:ext uri="{FF2B5EF4-FFF2-40B4-BE49-F238E27FC236}">
                    <a16:creationId xmlns:a16="http://schemas.microsoft.com/office/drawing/2014/main" id="{48F8999A-99C5-496E-9498-5A9A0C5162BC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39" name="Groupe 138">
              <a:extLst>
                <a:ext uri="{FF2B5EF4-FFF2-40B4-BE49-F238E27FC236}">
                  <a16:creationId xmlns:a16="http://schemas.microsoft.com/office/drawing/2014/main" id="{262EE5B3-F664-46F2-9364-72C825B2EE56}"/>
                </a:ext>
              </a:extLst>
            </p:cNvPr>
            <p:cNvGrpSpPr/>
            <p:nvPr/>
          </p:nvGrpSpPr>
          <p:grpSpPr>
            <a:xfrm>
              <a:off x="998471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40" name="Groupe 139">
                <a:extLst>
                  <a:ext uri="{FF2B5EF4-FFF2-40B4-BE49-F238E27FC236}">
                    <a16:creationId xmlns:a16="http://schemas.microsoft.com/office/drawing/2014/main" id="{A4A8B524-C65B-4A6B-818E-B015A1A59204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43" name="Rectangle : coins arrondis 142">
                  <a:extLst>
                    <a:ext uri="{FF2B5EF4-FFF2-40B4-BE49-F238E27FC236}">
                      <a16:creationId xmlns:a16="http://schemas.microsoft.com/office/drawing/2014/main" id="{11B7FA27-47EB-48A8-9E1F-D6F74319B480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0760AF88-EBD1-44E6-AAF8-47EEAC25C1C1}"/>
                    </a:ext>
                  </a:extLst>
                </p:cNvPr>
                <p:cNvCxnSpPr>
                  <a:stCxn id="143" idx="2"/>
                  <a:endCxn id="143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ZoneTexte 140">
                <a:extLst>
                  <a:ext uri="{FF2B5EF4-FFF2-40B4-BE49-F238E27FC236}">
                    <a16:creationId xmlns:a16="http://schemas.microsoft.com/office/drawing/2014/main" id="{592E9CDD-E6BC-44E1-B57A-5BD23D3C7991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77873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V</a:t>
                </a:r>
                <a:endParaRPr lang="en-US" sz="1600" dirty="0"/>
              </a:p>
            </p:txBody>
          </p:sp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0C1B396B-61A5-4206-9F7B-7A09C793A6AD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879007F8-3A6B-4D01-9CD9-0FE14F97C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7365" y="4936146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F4C28CD-76E9-4835-9597-05A4B2A252E8}"/>
                </a:ext>
              </a:extLst>
            </p:cNvPr>
            <p:cNvCxnSpPr/>
            <p:nvPr/>
          </p:nvCxnSpPr>
          <p:spPr>
            <a:xfrm flipH="1" flipV="1">
              <a:off x="2851529" y="4936146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674F76A1-B71B-460E-814F-561955550066}"/>
                </a:ext>
              </a:extLst>
            </p:cNvPr>
            <p:cNvGrpSpPr/>
            <p:nvPr/>
          </p:nvGrpSpPr>
          <p:grpSpPr>
            <a:xfrm>
              <a:off x="2389526" y="4474005"/>
              <a:ext cx="759683" cy="462141"/>
              <a:chOff x="1828800" y="4430598"/>
              <a:chExt cx="1131216" cy="688157"/>
            </a:xfrm>
          </p:grpSpPr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E8F7E6AC-E8AF-46DC-8E95-78144E36CACC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71" name="Rectangle : coins arrondis 70">
                  <a:extLst>
                    <a:ext uri="{FF2B5EF4-FFF2-40B4-BE49-F238E27FC236}">
                      <a16:creationId xmlns:a16="http://schemas.microsoft.com/office/drawing/2014/main" id="{06763E8B-4D45-4A5C-AF7E-E875F4F4036E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72" name="Connecteur droit 71">
                  <a:extLst>
                    <a:ext uri="{FF2B5EF4-FFF2-40B4-BE49-F238E27FC236}">
                      <a16:creationId xmlns:a16="http://schemas.microsoft.com/office/drawing/2014/main" id="{BE420449-FA1F-4A02-9F47-8C4A1B395031}"/>
                    </a:ext>
                  </a:extLst>
                </p:cNvPr>
                <p:cNvCxnSpPr>
                  <a:stCxn id="71" idx="2"/>
                  <a:endCxn id="71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47959989-9166-47B5-A16F-EC9A405FA67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93116022-248E-447E-81A9-F12A1E1EBEA0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BE19CD6A-2660-4378-A11A-3364215EB8F8}"/>
                </a:ext>
              </a:extLst>
            </p:cNvPr>
            <p:cNvCxnSpPr>
              <a:cxnSpLocks/>
              <a:stCxn id="143" idx="0"/>
              <a:endCxn id="79" idx="2"/>
            </p:cNvCxnSpPr>
            <p:nvPr/>
          </p:nvCxnSpPr>
          <p:spPr>
            <a:xfrm flipV="1">
              <a:off x="1378313" y="3817128"/>
              <a:ext cx="379842" cy="174335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5BA0951-75F0-4792-A7B3-6918E21AE4D6}"/>
                </a:ext>
              </a:extLst>
            </p:cNvPr>
            <p:cNvCxnSpPr>
              <a:cxnSpLocks/>
              <a:stCxn id="71" idx="0"/>
              <a:endCxn id="79" idx="2"/>
            </p:cNvCxnSpPr>
            <p:nvPr/>
          </p:nvCxnSpPr>
          <p:spPr>
            <a:xfrm flipH="1" flipV="1">
              <a:off x="1758155" y="3817128"/>
              <a:ext cx="1011213" cy="65687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98523E51-39ED-4ECF-8608-C049A743296D}"/>
                </a:ext>
              </a:extLst>
            </p:cNvPr>
            <p:cNvGrpSpPr/>
            <p:nvPr/>
          </p:nvGrpSpPr>
          <p:grpSpPr>
            <a:xfrm>
              <a:off x="1378313" y="3354987"/>
              <a:ext cx="759683" cy="462141"/>
              <a:chOff x="1828800" y="4430598"/>
              <a:chExt cx="1131216" cy="688157"/>
            </a:xfrm>
          </p:grpSpPr>
          <p:grpSp>
            <p:nvGrpSpPr>
              <p:cNvPr id="76" name="Groupe 75">
                <a:extLst>
                  <a:ext uri="{FF2B5EF4-FFF2-40B4-BE49-F238E27FC236}">
                    <a16:creationId xmlns:a16="http://schemas.microsoft.com/office/drawing/2014/main" id="{B8961F34-827A-45D6-99D4-04109248000D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79" name="Rectangle : coins arrondis 78">
                  <a:extLst>
                    <a:ext uri="{FF2B5EF4-FFF2-40B4-BE49-F238E27FC236}">
                      <a16:creationId xmlns:a16="http://schemas.microsoft.com/office/drawing/2014/main" id="{D2C6B2B5-CA21-46C2-B90F-1AA456C506E2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50ED6775-9DF4-4EBD-931D-6D50613667FC}"/>
                    </a:ext>
                  </a:extLst>
                </p:cNvPr>
                <p:cNvCxnSpPr>
                  <a:stCxn id="79" idx="2"/>
                  <a:endCxn id="7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49ACB48-FB52-4329-820D-F178B858CBD2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B6FEDCE5-7EBA-475C-B25D-E38C7898617F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3</a:t>
                </a:r>
                <a:endParaRPr lang="en-US" sz="1600" dirty="0"/>
              </a:p>
            </p:txBody>
          </p:sp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85A3A29-BEF0-4600-9801-7E39CA21951A}"/>
              </a:ext>
            </a:extLst>
          </p:cNvPr>
          <p:cNvGrpSpPr/>
          <p:nvPr/>
        </p:nvGrpSpPr>
        <p:grpSpPr>
          <a:xfrm>
            <a:off x="5767669" y="3430979"/>
            <a:ext cx="2569831" cy="2669251"/>
            <a:chOff x="3789486" y="3353373"/>
            <a:chExt cx="2569831" cy="2669251"/>
          </a:xfrm>
        </p:grpSpPr>
        <p:grpSp>
          <p:nvGrpSpPr>
            <p:cNvPr id="115" name="Groupe 114">
              <a:extLst>
                <a:ext uri="{FF2B5EF4-FFF2-40B4-BE49-F238E27FC236}">
                  <a16:creationId xmlns:a16="http://schemas.microsoft.com/office/drawing/2014/main" id="{246F0BF2-5CEE-49CF-ACF8-89D945F23E2D}"/>
                </a:ext>
              </a:extLst>
            </p:cNvPr>
            <p:cNvGrpSpPr/>
            <p:nvPr/>
          </p:nvGrpSpPr>
          <p:grpSpPr>
            <a:xfrm>
              <a:off x="3789486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9764E81E-33E2-4364-B7C5-A631ACE4DFAF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19" name="Rectangle : coins arrondis 118">
                  <a:extLst>
                    <a:ext uri="{FF2B5EF4-FFF2-40B4-BE49-F238E27FC236}">
                      <a16:creationId xmlns:a16="http://schemas.microsoft.com/office/drawing/2014/main" id="{82887705-82BA-4AE1-BAF2-38A6FADA0524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B8132B7A-054A-4540-A4E7-8E044E1A04FE}"/>
                    </a:ext>
                  </a:extLst>
                </p:cNvPr>
                <p:cNvCxnSpPr>
                  <a:stCxn id="119" idx="2"/>
                  <a:endCxn id="11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528E670-32B6-42E7-A87F-36A960AE26C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_</a:t>
                </a:r>
                <a:endParaRPr lang="en-US" sz="1600" dirty="0"/>
              </a:p>
            </p:txBody>
          </p:sp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49A332E-226C-4A35-9D66-28AC46052C3C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21" name="Groupe 120">
              <a:extLst>
                <a:ext uri="{FF2B5EF4-FFF2-40B4-BE49-F238E27FC236}">
                  <a16:creationId xmlns:a16="http://schemas.microsoft.com/office/drawing/2014/main" id="{ED196987-1B4C-4086-8FC1-02DC839B76EF}"/>
                </a:ext>
              </a:extLst>
            </p:cNvPr>
            <p:cNvGrpSpPr/>
            <p:nvPr/>
          </p:nvGrpSpPr>
          <p:grpSpPr>
            <a:xfrm>
              <a:off x="4692463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22" name="Groupe 121">
                <a:extLst>
                  <a:ext uri="{FF2B5EF4-FFF2-40B4-BE49-F238E27FC236}">
                    <a16:creationId xmlns:a16="http://schemas.microsoft.com/office/drawing/2014/main" id="{7F1E3C48-DDE6-4E2D-91A9-A1D1617D0E0B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25" name="Rectangle : coins arrondis 124">
                  <a:extLst>
                    <a:ext uri="{FF2B5EF4-FFF2-40B4-BE49-F238E27FC236}">
                      <a16:creationId xmlns:a16="http://schemas.microsoft.com/office/drawing/2014/main" id="{59514A98-07CA-4C47-8C58-147D38574107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6" name="Connecteur droit 125">
                  <a:extLst>
                    <a:ext uri="{FF2B5EF4-FFF2-40B4-BE49-F238E27FC236}">
                      <a16:creationId xmlns:a16="http://schemas.microsoft.com/office/drawing/2014/main" id="{D687333F-6D50-455A-BD70-0807EF4655D4}"/>
                    </a:ext>
                  </a:extLst>
                </p:cNvPr>
                <p:cNvCxnSpPr>
                  <a:stCxn id="125" idx="2"/>
                  <a:endCxn id="125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C51C4A96-9EAD-4038-9E8C-63EB3A411F7F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N</a:t>
                </a:r>
              </a:p>
            </p:txBody>
          </p:sp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45DCACAF-9E4B-4F55-B784-BF051E04E29E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45" name="Groupe 144">
              <a:extLst>
                <a:ext uri="{FF2B5EF4-FFF2-40B4-BE49-F238E27FC236}">
                  <a16:creationId xmlns:a16="http://schemas.microsoft.com/office/drawing/2014/main" id="{CC3F76BA-7779-4EB5-B1E0-0D72748B90ED}"/>
                </a:ext>
              </a:extLst>
            </p:cNvPr>
            <p:cNvGrpSpPr/>
            <p:nvPr/>
          </p:nvGrpSpPr>
          <p:grpSpPr>
            <a:xfrm>
              <a:off x="5599634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8C85FF4E-17FB-40D3-A061-9893665E8BDA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49" name="Rectangle : coins arrondis 148">
                  <a:extLst>
                    <a:ext uri="{FF2B5EF4-FFF2-40B4-BE49-F238E27FC236}">
                      <a16:creationId xmlns:a16="http://schemas.microsoft.com/office/drawing/2014/main" id="{C9A97FFB-BA0E-4C66-8321-3F54A633E5AA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50" name="Connecteur droit 149">
                  <a:extLst>
                    <a:ext uri="{FF2B5EF4-FFF2-40B4-BE49-F238E27FC236}">
                      <a16:creationId xmlns:a16="http://schemas.microsoft.com/office/drawing/2014/main" id="{32270DEF-330E-4C71-B033-B110427AA6D5}"/>
                    </a:ext>
                  </a:extLst>
                </p:cNvPr>
                <p:cNvCxnSpPr>
                  <a:stCxn id="149" idx="2"/>
                  <a:endCxn id="14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ZoneTexte 146">
                <a:extLst>
                  <a:ext uri="{FF2B5EF4-FFF2-40B4-BE49-F238E27FC236}">
                    <a16:creationId xmlns:a16="http://schemas.microsoft.com/office/drawing/2014/main" id="{DBAAE42C-4935-4DC2-924C-EAF92CACF6FF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77873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A</a:t>
                </a:r>
                <a:endParaRPr lang="en-US" sz="1600" dirty="0"/>
              </a:p>
            </p:txBody>
          </p:sp>
          <p:sp>
            <p:nvSpPr>
              <p:cNvPr id="148" name="ZoneTexte 147">
                <a:extLst>
                  <a:ext uri="{FF2B5EF4-FFF2-40B4-BE49-F238E27FC236}">
                    <a16:creationId xmlns:a16="http://schemas.microsoft.com/office/drawing/2014/main" id="{D04E2AE4-EB58-41FC-B6E5-C1F8205534AF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298480" cy="338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4D253979-50D1-4DC9-A57D-A3C9BD421F88}"/>
                </a:ext>
              </a:extLst>
            </p:cNvPr>
            <p:cNvCxnSpPr>
              <a:cxnSpLocks/>
              <a:stCxn id="119" idx="0"/>
            </p:cNvCxnSpPr>
            <p:nvPr/>
          </p:nvCxnSpPr>
          <p:spPr>
            <a:xfrm flipV="1">
              <a:off x="4169328" y="4936146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05D47525-954F-4480-801F-86C1005EF001}"/>
                </a:ext>
              </a:extLst>
            </p:cNvPr>
            <p:cNvCxnSpPr>
              <a:stCxn id="125" idx="0"/>
            </p:cNvCxnSpPr>
            <p:nvPr/>
          </p:nvCxnSpPr>
          <p:spPr>
            <a:xfrm flipH="1" flipV="1">
              <a:off x="4713492" y="4936146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id="{5494131F-08C2-4CE3-9F8C-CFC91F6D7D03}"/>
                </a:ext>
              </a:extLst>
            </p:cNvPr>
            <p:cNvGrpSpPr/>
            <p:nvPr/>
          </p:nvGrpSpPr>
          <p:grpSpPr>
            <a:xfrm>
              <a:off x="4251489" y="4474005"/>
              <a:ext cx="759683" cy="462141"/>
              <a:chOff x="1828800" y="4430598"/>
              <a:chExt cx="1131216" cy="688157"/>
            </a:xfrm>
          </p:grpSpPr>
          <p:grpSp>
            <p:nvGrpSpPr>
              <p:cNvPr id="164" name="Groupe 163">
                <a:extLst>
                  <a:ext uri="{FF2B5EF4-FFF2-40B4-BE49-F238E27FC236}">
                    <a16:creationId xmlns:a16="http://schemas.microsoft.com/office/drawing/2014/main" id="{301BFE7B-2834-4080-B2F0-B366539703EE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67" name="Rectangle : coins arrondis 166">
                  <a:extLst>
                    <a:ext uri="{FF2B5EF4-FFF2-40B4-BE49-F238E27FC236}">
                      <a16:creationId xmlns:a16="http://schemas.microsoft.com/office/drawing/2014/main" id="{15FC6C68-97D5-48AC-9418-6A6CF6A2E346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168" name="Connecteur droit 167">
                  <a:extLst>
                    <a:ext uri="{FF2B5EF4-FFF2-40B4-BE49-F238E27FC236}">
                      <a16:creationId xmlns:a16="http://schemas.microsoft.com/office/drawing/2014/main" id="{9AEAD5FF-A493-4ABC-AECD-EC235503F203}"/>
                    </a:ext>
                  </a:extLst>
                </p:cNvPr>
                <p:cNvCxnSpPr>
                  <a:stCxn id="167" idx="2"/>
                  <a:endCxn id="167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ZoneTexte 164">
                <a:extLst>
                  <a:ext uri="{FF2B5EF4-FFF2-40B4-BE49-F238E27FC236}">
                    <a16:creationId xmlns:a16="http://schemas.microsoft.com/office/drawing/2014/main" id="{717AE109-6681-4016-B0FB-5F436D9557BE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166" name="ZoneTexte 165">
                <a:extLst>
                  <a:ext uri="{FF2B5EF4-FFF2-40B4-BE49-F238E27FC236}">
                    <a16:creationId xmlns:a16="http://schemas.microsoft.com/office/drawing/2014/main" id="{E4885D19-F30C-4294-BEB6-5F9103613650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2F67FBC2-0B5D-40F4-B0DB-6A00C9DCD7B9}"/>
                </a:ext>
              </a:extLst>
            </p:cNvPr>
            <p:cNvCxnSpPr>
              <a:cxnSpLocks/>
              <a:stCxn id="167" idx="0"/>
              <a:endCxn id="88" idx="2"/>
            </p:cNvCxnSpPr>
            <p:nvPr/>
          </p:nvCxnSpPr>
          <p:spPr>
            <a:xfrm flipV="1">
              <a:off x="4631331" y="3815514"/>
              <a:ext cx="706630" cy="65849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EB3F3FE4-9A72-43B5-B618-FA2F005B0303}"/>
                </a:ext>
              </a:extLst>
            </p:cNvPr>
            <p:cNvCxnSpPr>
              <a:cxnSpLocks/>
              <a:stCxn id="149" idx="0"/>
              <a:endCxn id="88" idx="2"/>
            </p:cNvCxnSpPr>
            <p:nvPr/>
          </p:nvCxnSpPr>
          <p:spPr>
            <a:xfrm flipH="1" flipV="1">
              <a:off x="5337961" y="3815514"/>
              <a:ext cx="641515" cy="1744969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64D28521-9429-4733-8703-AB1DEE5B13D5}"/>
                </a:ext>
              </a:extLst>
            </p:cNvPr>
            <p:cNvGrpSpPr/>
            <p:nvPr/>
          </p:nvGrpSpPr>
          <p:grpSpPr>
            <a:xfrm>
              <a:off x="4958119" y="3353373"/>
              <a:ext cx="759683" cy="462141"/>
              <a:chOff x="1828800" y="4430598"/>
              <a:chExt cx="1131216" cy="688157"/>
            </a:xfrm>
          </p:grpSpPr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A419DEA5-9AA1-489E-8CA7-51CA831FAE7E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88" name="Rectangle : coins arrondis 87">
                  <a:extLst>
                    <a:ext uri="{FF2B5EF4-FFF2-40B4-BE49-F238E27FC236}">
                      <a16:creationId xmlns:a16="http://schemas.microsoft.com/office/drawing/2014/main" id="{6C1DA5AF-1344-410B-896E-2CE4182CF68F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89" name="Connecteur droit 88">
                  <a:extLst>
                    <a:ext uri="{FF2B5EF4-FFF2-40B4-BE49-F238E27FC236}">
                      <a16:creationId xmlns:a16="http://schemas.microsoft.com/office/drawing/2014/main" id="{06B19C9F-E15F-44E6-9F7B-8A6ED277A20C}"/>
                    </a:ext>
                  </a:extLst>
                </p:cNvPr>
                <p:cNvCxnSpPr>
                  <a:stCxn id="88" idx="2"/>
                  <a:endCxn id="88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292BE7E-EFCA-4359-9F34-1E0567DB1DDD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600" dirty="0"/>
              </a:p>
            </p:txBody>
          </p:sp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292C7A8F-D732-4ACE-829A-A5B0B5D2CC61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4</a:t>
                </a:r>
                <a:endParaRPr lang="en-US" sz="1600" dirty="0"/>
              </a:p>
            </p:txBody>
          </p:sp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AE52CF07-550B-4353-BF2C-B9569D64930C}"/>
              </a:ext>
            </a:extLst>
          </p:cNvPr>
          <p:cNvGrpSpPr/>
          <p:nvPr/>
        </p:nvGrpSpPr>
        <p:grpSpPr>
          <a:xfrm>
            <a:off x="3945373" y="4563023"/>
            <a:ext cx="1671044" cy="1537207"/>
            <a:chOff x="6510995" y="4485417"/>
            <a:chExt cx="1671044" cy="1537207"/>
          </a:xfrm>
        </p:grpSpPr>
        <p:grpSp>
          <p:nvGrpSpPr>
            <p:cNvPr id="151" name="Groupe 150">
              <a:extLst>
                <a:ext uri="{FF2B5EF4-FFF2-40B4-BE49-F238E27FC236}">
                  <a16:creationId xmlns:a16="http://schemas.microsoft.com/office/drawing/2014/main" id="{916FBE22-270B-4483-AC67-265D24EB6406}"/>
                </a:ext>
              </a:extLst>
            </p:cNvPr>
            <p:cNvGrpSpPr/>
            <p:nvPr/>
          </p:nvGrpSpPr>
          <p:grpSpPr>
            <a:xfrm>
              <a:off x="6510995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52" name="Groupe 151">
                <a:extLst>
                  <a:ext uri="{FF2B5EF4-FFF2-40B4-BE49-F238E27FC236}">
                    <a16:creationId xmlns:a16="http://schemas.microsoft.com/office/drawing/2014/main" id="{74076755-7086-4D17-BDA7-B443A5524907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55" name="Rectangle : coins arrondis 154">
                  <a:extLst>
                    <a:ext uri="{FF2B5EF4-FFF2-40B4-BE49-F238E27FC236}">
                      <a16:creationId xmlns:a16="http://schemas.microsoft.com/office/drawing/2014/main" id="{4A1F8FEB-6B01-4169-8B0C-7BF00338C632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56" name="Connecteur droit 155">
                  <a:extLst>
                    <a:ext uri="{FF2B5EF4-FFF2-40B4-BE49-F238E27FC236}">
                      <a16:creationId xmlns:a16="http://schemas.microsoft.com/office/drawing/2014/main" id="{0DE4656B-7A64-4600-ACA8-84E2CEA9D1E1}"/>
                    </a:ext>
                  </a:extLst>
                </p:cNvPr>
                <p:cNvCxnSpPr>
                  <a:stCxn id="155" idx="2"/>
                  <a:endCxn id="155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ZoneTexte 152">
                <a:extLst>
                  <a:ext uri="{FF2B5EF4-FFF2-40B4-BE49-F238E27FC236}">
                    <a16:creationId xmlns:a16="http://schemas.microsoft.com/office/drawing/2014/main" id="{9F67AC1F-15DD-4E4C-A325-8017B4CABBD1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D</a:t>
                </a:r>
                <a:endParaRPr lang="en-US" sz="1600" dirty="0"/>
              </a:p>
            </p:txBody>
          </p:sp>
          <p:sp>
            <p:nvSpPr>
              <p:cNvPr id="154" name="ZoneTexte 153">
                <a:extLst>
                  <a:ext uri="{FF2B5EF4-FFF2-40B4-BE49-F238E27FC236}">
                    <a16:creationId xmlns:a16="http://schemas.microsoft.com/office/drawing/2014/main" id="{B60335FF-48F7-4184-849E-39441A39568A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grpSp>
          <p:nvGrpSpPr>
            <p:cNvPr id="157" name="Groupe 156">
              <a:extLst>
                <a:ext uri="{FF2B5EF4-FFF2-40B4-BE49-F238E27FC236}">
                  <a16:creationId xmlns:a16="http://schemas.microsoft.com/office/drawing/2014/main" id="{1C1CE3EE-4157-48F0-BF79-6AA68DD8078D}"/>
                </a:ext>
              </a:extLst>
            </p:cNvPr>
            <p:cNvGrpSpPr/>
            <p:nvPr/>
          </p:nvGrpSpPr>
          <p:grpSpPr>
            <a:xfrm>
              <a:off x="7422356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58" name="Groupe 157">
                <a:extLst>
                  <a:ext uri="{FF2B5EF4-FFF2-40B4-BE49-F238E27FC236}">
                    <a16:creationId xmlns:a16="http://schemas.microsoft.com/office/drawing/2014/main" id="{F76114D3-A6D9-42A7-B424-129544D48A11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61" name="Rectangle : coins arrondis 160">
                  <a:extLst>
                    <a:ext uri="{FF2B5EF4-FFF2-40B4-BE49-F238E27FC236}">
                      <a16:creationId xmlns:a16="http://schemas.microsoft.com/office/drawing/2014/main" id="{E0D959A7-C2AF-4B9C-9196-0C9659F7C2F8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62" name="Connecteur droit 161">
                  <a:extLst>
                    <a:ext uri="{FF2B5EF4-FFF2-40B4-BE49-F238E27FC236}">
                      <a16:creationId xmlns:a16="http://schemas.microsoft.com/office/drawing/2014/main" id="{355B8E48-F12D-4DE3-80CD-491242712EFC}"/>
                    </a:ext>
                  </a:extLst>
                </p:cNvPr>
                <p:cNvCxnSpPr>
                  <a:stCxn id="161" idx="2"/>
                  <a:endCxn id="161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9" name="ZoneTexte 158">
                <a:extLst>
                  <a:ext uri="{FF2B5EF4-FFF2-40B4-BE49-F238E27FC236}">
                    <a16:creationId xmlns:a16="http://schemas.microsoft.com/office/drawing/2014/main" id="{60B7DA0B-7CBC-4FAB-B812-E61444256CF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77873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E</a:t>
                </a:r>
                <a:endParaRPr lang="en-US" sz="1600" dirty="0"/>
              </a:p>
            </p:txBody>
          </p:sp>
          <p:sp>
            <p:nvSpPr>
              <p:cNvPr id="160" name="ZoneTexte 159">
                <a:extLst>
                  <a:ext uri="{FF2B5EF4-FFF2-40B4-BE49-F238E27FC236}">
                    <a16:creationId xmlns:a16="http://schemas.microsoft.com/office/drawing/2014/main" id="{FCBB869B-DFFB-4866-AB75-BF80734586FE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F3F69DAF-0153-4240-A55B-9FCED36A5B6C}"/>
                </a:ext>
              </a:extLst>
            </p:cNvPr>
            <p:cNvGrpSpPr/>
            <p:nvPr/>
          </p:nvGrpSpPr>
          <p:grpSpPr>
            <a:xfrm>
              <a:off x="6937667" y="4485417"/>
              <a:ext cx="759683" cy="462141"/>
              <a:chOff x="1828800" y="4430598"/>
              <a:chExt cx="1131216" cy="688157"/>
            </a:xfrm>
          </p:grpSpPr>
          <p:grpSp>
            <p:nvGrpSpPr>
              <p:cNvPr id="92" name="Groupe 91">
                <a:extLst>
                  <a:ext uri="{FF2B5EF4-FFF2-40B4-BE49-F238E27FC236}">
                    <a16:creationId xmlns:a16="http://schemas.microsoft.com/office/drawing/2014/main" id="{08382AC9-E702-41B9-97A8-4B0331E35C3F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96" name="Rectangle : coins arrondis 95">
                  <a:extLst>
                    <a:ext uri="{FF2B5EF4-FFF2-40B4-BE49-F238E27FC236}">
                      <a16:creationId xmlns:a16="http://schemas.microsoft.com/office/drawing/2014/main" id="{701A695D-CFBE-4AB4-9741-4E38A559F799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97" name="Connecteur droit 96">
                  <a:extLst>
                    <a:ext uri="{FF2B5EF4-FFF2-40B4-BE49-F238E27FC236}">
                      <a16:creationId xmlns:a16="http://schemas.microsoft.com/office/drawing/2014/main" id="{23E1772F-8BE1-4C5D-939A-BA9CB2ACC3CC}"/>
                    </a:ext>
                  </a:extLst>
                </p:cNvPr>
                <p:cNvCxnSpPr>
                  <a:stCxn id="96" idx="2"/>
                  <a:endCxn id="96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8101740F-F382-4BCD-B1A6-A2965C754684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600" dirty="0"/>
              </a:p>
            </p:txBody>
          </p:sp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35AC2B8-BFC8-471D-8215-F4066BE49AF1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4</a:t>
                </a:r>
                <a:endParaRPr lang="en-US" sz="1600" dirty="0"/>
              </a:p>
            </p:txBody>
          </p:sp>
        </p:grp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A655E9AB-6CAE-4B76-86D5-4EDA9F44FB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8192" y="4941852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FDBFDAE5-422F-4BB7-8878-5087C8FE2C70}"/>
                </a:ext>
              </a:extLst>
            </p:cNvPr>
            <p:cNvCxnSpPr/>
            <p:nvPr/>
          </p:nvCxnSpPr>
          <p:spPr>
            <a:xfrm flipH="1" flipV="1">
              <a:off x="7422356" y="4941852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18272D34-5CD1-43CC-8BCA-8CF690D9DBB2}"/>
              </a:ext>
            </a:extLst>
          </p:cNvPr>
          <p:cNvCxnSpPr>
            <a:cxnSpLocks/>
            <a:stCxn id="96" idx="0"/>
            <a:endCxn id="108" idx="2"/>
          </p:cNvCxnSpPr>
          <p:nvPr/>
        </p:nvCxnSpPr>
        <p:spPr>
          <a:xfrm flipH="1" flipV="1">
            <a:off x="4310977" y="2744676"/>
            <a:ext cx="440910" cy="181834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53F34CE8-EDE9-47A8-B62B-EDE03758ACA2}"/>
              </a:ext>
            </a:extLst>
          </p:cNvPr>
          <p:cNvCxnSpPr>
            <a:cxnSpLocks/>
            <a:stCxn id="79" idx="0"/>
            <a:endCxn id="108" idx="2"/>
          </p:cNvCxnSpPr>
          <p:nvPr/>
        </p:nvCxnSpPr>
        <p:spPr>
          <a:xfrm flipV="1">
            <a:off x="1918805" y="2744676"/>
            <a:ext cx="2392172" cy="68432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68F6C8FF-BBB6-481C-BB16-4A5E695BC3E6}"/>
              </a:ext>
            </a:extLst>
          </p:cNvPr>
          <p:cNvGrpSpPr/>
          <p:nvPr/>
        </p:nvGrpSpPr>
        <p:grpSpPr>
          <a:xfrm>
            <a:off x="3931135" y="2282535"/>
            <a:ext cx="759683" cy="462141"/>
            <a:chOff x="1828800" y="4430598"/>
            <a:chExt cx="1131216" cy="688157"/>
          </a:xfrm>
        </p:grpSpPr>
        <p:grpSp>
          <p:nvGrpSpPr>
            <p:cNvPr id="105" name="Groupe 104">
              <a:extLst>
                <a:ext uri="{FF2B5EF4-FFF2-40B4-BE49-F238E27FC236}">
                  <a16:creationId xmlns:a16="http://schemas.microsoft.com/office/drawing/2014/main" id="{92240585-93F8-406B-B712-FA243848BFAB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08" name="Rectangle : coins arrondis 107">
                <a:extLst>
                  <a:ext uri="{FF2B5EF4-FFF2-40B4-BE49-F238E27FC236}">
                    <a16:creationId xmlns:a16="http://schemas.microsoft.com/office/drawing/2014/main" id="{EAB087BC-DC73-4B17-87A6-071B3385D53D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09" name="Connecteur droit 108">
                <a:extLst>
                  <a:ext uri="{FF2B5EF4-FFF2-40B4-BE49-F238E27FC236}">
                    <a16:creationId xmlns:a16="http://schemas.microsoft.com/office/drawing/2014/main" id="{8FDE42CD-B09E-4D3E-96C7-A6A975FDC4E0}"/>
                  </a:ext>
                </a:extLst>
              </p:cNvPr>
              <p:cNvCxnSpPr>
                <a:stCxn id="108" idx="2"/>
                <a:endCxn id="108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444BFFBB-5A85-4F65-A101-9384C972F36B}"/>
                </a:ext>
              </a:extLst>
            </p:cNvPr>
            <p:cNvSpPr txBox="1"/>
            <p:nvPr/>
          </p:nvSpPr>
          <p:spPr>
            <a:xfrm>
              <a:off x="1860114" y="4520210"/>
              <a:ext cx="27507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fr-FR" sz="1600" dirty="0"/>
            </a:p>
          </p:txBody>
        </p:sp>
        <p:sp>
          <p:nvSpPr>
            <p:cNvPr id="107" name="ZoneTexte 106">
              <a:extLst>
                <a:ext uri="{FF2B5EF4-FFF2-40B4-BE49-F238E27FC236}">
                  <a16:creationId xmlns:a16="http://schemas.microsoft.com/office/drawing/2014/main" id="{5063F74A-7FCF-45FA-A9E8-EFB87AAC6F8F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7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57464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Codage</a:t>
            </a:r>
            <a:r>
              <a:rPr lang="en-US" dirty="0"/>
              <a:t> de Huffman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437D7D7-E800-49D6-8EA0-EA5A0745F1DF}"/>
              </a:ext>
            </a:extLst>
          </p:cNvPr>
          <p:cNvCxnSpPr>
            <a:cxnSpLocks/>
          </p:cNvCxnSpPr>
          <p:nvPr/>
        </p:nvCxnSpPr>
        <p:spPr>
          <a:xfrm flipV="1">
            <a:off x="438461" y="2008433"/>
            <a:ext cx="262579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912CCEF6-4E3F-4173-8C0E-B217365B9D63}"/>
              </a:ext>
            </a:extLst>
          </p:cNvPr>
          <p:cNvSpPr txBox="1"/>
          <p:nvPr/>
        </p:nvSpPr>
        <p:spPr>
          <a:xfrm>
            <a:off x="690688" y="1877628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Gauche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46D864A-526B-44D9-B48F-DCE48D31ADA1}"/>
              </a:ext>
            </a:extLst>
          </p:cNvPr>
          <p:cNvCxnSpPr>
            <a:cxnSpLocks/>
          </p:cNvCxnSpPr>
          <p:nvPr/>
        </p:nvCxnSpPr>
        <p:spPr>
          <a:xfrm flipV="1">
            <a:off x="435780" y="2199418"/>
            <a:ext cx="262579" cy="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5A9D8F8-2304-4541-87FA-EE293A80E0BD}"/>
              </a:ext>
            </a:extLst>
          </p:cNvPr>
          <p:cNvSpPr txBox="1"/>
          <p:nvPr/>
        </p:nvSpPr>
        <p:spPr>
          <a:xfrm>
            <a:off x="688007" y="2068613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Droit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2D9D49F-BA81-48B3-A064-3BC839B7A8B7}"/>
              </a:ext>
            </a:extLst>
          </p:cNvPr>
          <p:cNvGrpSpPr/>
          <p:nvPr/>
        </p:nvGrpSpPr>
        <p:grpSpPr>
          <a:xfrm>
            <a:off x="1159121" y="3429000"/>
            <a:ext cx="2616933" cy="2667637"/>
            <a:chOff x="998471" y="3354987"/>
            <a:chExt cx="2616933" cy="2667637"/>
          </a:xfrm>
        </p:grpSpPr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10B6E1E6-A662-4894-8063-3952BF1EDECB}"/>
                </a:ext>
              </a:extLst>
            </p:cNvPr>
            <p:cNvGrpSpPr/>
            <p:nvPr/>
          </p:nvGrpSpPr>
          <p:grpSpPr>
            <a:xfrm>
              <a:off x="1948552" y="5550539"/>
              <a:ext cx="759683" cy="462141"/>
              <a:chOff x="1828800" y="4430598"/>
              <a:chExt cx="1131216" cy="688157"/>
            </a:xfrm>
          </p:grpSpPr>
          <p:grpSp>
            <p:nvGrpSpPr>
              <p:cNvPr id="128" name="Groupe 127">
                <a:extLst>
                  <a:ext uri="{FF2B5EF4-FFF2-40B4-BE49-F238E27FC236}">
                    <a16:creationId xmlns:a16="http://schemas.microsoft.com/office/drawing/2014/main" id="{618C72ED-0AE7-497E-AEFB-EA9C925F26C2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31" name="Rectangle : coins arrondis 130">
                  <a:extLst>
                    <a:ext uri="{FF2B5EF4-FFF2-40B4-BE49-F238E27FC236}">
                      <a16:creationId xmlns:a16="http://schemas.microsoft.com/office/drawing/2014/main" id="{50515583-2388-4E41-92C9-0FD33CE67A3A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32" name="Connecteur droit 131">
                  <a:extLst>
                    <a:ext uri="{FF2B5EF4-FFF2-40B4-BE49-F238E27FC236}">
                      <a16:creationId xmlns:a16="http://schemas.microsoft.com/office/drawing/2014/main" id="{CF4C4E58-B1D2-4CB7-8EAE-A0433C9C602D}"/>
                    </a:ext>
                  </a:extLst>
                </p:cNvPr>
                <p:cNvCxnSpPr>
                  <a:stCxn id="131" idx="2"/>
                  <a:endCxn id="131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ZoneTexte 128">
                <a:extLst>
                  <a:ext uri="{FF2B5EF4-FFF2-40B4-BE49-F238E27FC236}">
                    <a16:creationId xmlns:a16="http://schemas.microsoft.com/office/drawing/2014/main" id="{AB6DD8AA-AECA-4221-9587-FE35917DF9D4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R</a:t>
                </a:r>
                <a:endParaRPr lang="en-US" sz="1600" dirty="0"/>
              </a:p>
            </p:txBody>
          </p:sp>
          <p:sp>
            <p:nvSpPr>
              <p:cNvPr id="130" name="ZoneTexte 129">
                <a:extLst>
                  <a:ext uri="{FF2B5EF4-FFF2-40B4-BE49-F238E27FC236}">
                    <a16:creationId xmlns:a16="http://schemas.microsoft.com/office/drawing/2014/main" id="{1281E1D5-BED3-49CB-84CB-3D47EF364AE8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33" name="Groupe 132">
              <a:extLst>
                <a:ext uri="{FF2B5EF4-FFF2-40B4-BE49-F238E27FC236}">
                  <a16:creationId xmlns:a16="http://schemas.microsoft.com/office/drawing/2014/main" id="{EF586014-2BBA-43F3-9DF0-837725C44243}"/>
                </a:ext>
              </a:extLst>
            </p:cNvPr>
            <p:cNvGrpSpPr/>
            <p:nvPr/>
          </p:nvGrpSpPr>
          <p:grpSpPr>
            <a:xfrm>
              <a:off x="2855721" y="5550539"/>
              <a:ext cx="759683" cy="462141"/>
              <a:chOff x="1828800" y="4430598"/>
              <a:chExt cx="1131216" cy="688157"/>
            </a:xfrm>
          </p:grpSpPr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DF96CCA0-D518-4781-AFB3-5922383327D1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37" name="Rectangle : coins arrondis 136">
                  <a:extLst>
                    <a:ext uri="{FF2B5EF4-FFF2-40B4-BE49-F238E27FC236}">
                      <a16:creationId xmlns:a16="http://schemas.microsoft.com/office/drawing/2014/main" id="{15240D6A-ADF6-48E1-9539-3BFD0B28747E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EDD28D5B-225F-4579-9453-80F42F14A91C}"/>
                    </a:ext>
                  </a:extLst>
                </p:cNvPr>
                <p:cNvCxnSpPr>
                  <a:stCxn id="137" idx="2"/>
                  <a:endCxn id="137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ZoneTexte 134">
                <a:extLst>
                  <a:ext uri="{FF2B5EF4-FFF2-40B4-BE49-F238E27FC236}">
                    <a16:creationId xmlns:a16="http://schemas.microsoft.com/office/drawing/2014/main" id="{B55FB9E9-4F6A-4ED9-BBC7-D554B7FB26D3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U</a:t>
                </a:r>
                <a:endParaRPr lang="en-US" sz="1600" dirty="0"/>
              </a:p>
            </p:txBody>
          </p:sp>
          <p:sp>
            <p:nvSpPr>
              <p:cNvPr id="136" name="ZoneTexte 135">
                <a:extLst>
                  <a:ext uri="{FF2B5EF4-FFF2-40B4-BE49-F238E27FC236}">
                    <a16:creationId xmlns:a16="http://schemas.microsoft.com/office/drawing/2014/main" id="{48F8999A-99C5-496E-9498-5A9A0C5162BC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39" name="Groupe 138">
              <a:extLst>
                <a:ext uri="{FF2B5EF4-FFF2-40B4-BE49-F238E27FC236}">
                  <a16:creationId xmlns:a16="http://schemas.microsoft.com/office/drawing/2014/main" id="{262EE5B3-F664-46F2-9364-72C825B2EE56}"/>
                </a:ext>
              </a:extLst>
            </p:cNvPr>
            <p:cNvGrpSpPr/>
            <p:nvPr/>
          </p:nvGrpSpPr>
          <p:grpSpPr>
            <a:xfrm>
              <a:off x="998471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40" name="Groupe 139">
                <a:extLst>
                  <a:ext uri="{FF2B5EF4-FFF2-40B4-BE49-F238E27FC236}">
                    <a16:creationId xmlns:a16="http://schemas.microsoft.com/office/drawing/2014/main" id="{A4A8B524-C65B-4A6B-818E-B015A1A59204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43" name="Rectangle : coins arrondis 142">
                  <a:extLst>
                    <a:ext uri="{FF2B5EF4-FFF2-40B4-BE49-F238E27FC236}">
                      <a16:creationId xmlns:a16="http://schemas.microsoft.com/office/drawing/2014/main" id="{11B7FA27-47EB-48A8-9E1F-D6F74319B480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0760AF88-EBD1-44E6-AAF8-47EEAC25C1C1}"/>
                    </a:ext>
                  </a:extLst>
                </p:cNvPr>
                <p:cNvCxnSpPr>
                  <a:stCxn id="143" idx="2"/>
                  <a:endCxn id="143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ZoneTexte 140">
                <a:extLst>
                  <a:ext uri="{FF2B5EF4-FFF2-40B4-BE49-F238E27FC236}">
                    <a16:creationId xmlns:a16="http://schemas.microsoft.com/office/drawing/2014/main" id="{592E9CDD-E6BC-44E1-B57A-5BD23D3C7991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77873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V</a:t>
                </a:r>
                <a:endParaRPr lang="en-US" sz="1600" dirty="0"/>
              </a:p>
            </p:txBody>
          </p:sp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0C1B396B-61A5-4206-9F7B-7A09C793A6AD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879007F8-3A6B-4D01-9CD9-0FE14F97C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7365" y="4936146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F4C28CD-76E9-4835-9597-05A4B2A252E8}"/>
                </a:ext>
              </a:extLst>
            </p:cNvPr>
            <p:cNvCxnSpPr/>
            <p:nvPr/>
          </p:nvCxnSpPr>
          <p:spPr>
            <a:xfrm flipH="1" flipV="1">
              <a:off x="2851529" y="4936146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674F76A1-B71B-460E-814F-561955550066}"/>
                </a:ext>
              </a:extLst>
            </p:cNvPr>
            <p:cNvGrpSpPr/>
            <p:nvPr/>
          </p:nvGrpSpPr>
          <p:grpSpPr>
            <a:xfrm>
              <a:off x="2389526" y="4474005"/>
              <a:ext cx="759683" cy="462141"/>
              <a:chOff x="1828800" y="4430598"/>
              <a:chExt cx="1131216" cy="688157"/>
            </a:xfrm>
          </p:grpSpPr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E8F7E6AC-E8AF-46DC-8E95-78144E36CACC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71" name="Rectangle : coins arrondis 70">
                  <a:extLst>
                    <a:ext uri="{FF2B5EF4-FFF2-40B4-BE49-F238E27FC236}">
                      <a16:creationId xmlns:a16="http://schemas.microsoft.com/office/drawing/2014/main" id="{06763E8B-4D45-4A5C-AF7E-E875F4F4036E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72" name="Connecteur droit 71">
                  <a:extLst>
                    <a:ext uri="{FF2B5EF4-FFF2-40B4-BE49-F238E27FC236}">
                      <a16:creationId xmlns:a16="http://schemas.microsoft.com/office/drawing/2014/main" id="{BE420449-FA1F-4A02-9F47-8C4A1B395031}"/>
                    </a:ext>
                  </a:extLst>
                </p:cNvPr>
                <p:cNvCxnSpPr>
                  <a:stCxn id="71" idx="2"/>
                  <a:endCxn id="71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47959989-9166-47B5-A16F-EC9A405FA67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93116022-248E-447E-81A9-F12A1E1EBEA0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BE19CD6A-2660-4378-A11A-3364215EB8F8}"/>
                </a:ext>
              </a:extLst>
            </p:cNvPr>
            <p:cNvCxnSpPr>
              <a:cxnSpLocks/>
              <a:stCxn id="143" idx="0"/>
              <a:endCxn id="79" idx="2"/>
            </p:cNvCxnSpPr>
            <p:nvPr/>
          </p:nvCxnSpPr>
          <p:spPr>
            <a:xfrm flipV="1">
              <a:off x="1378313" y="3817128"/>
              <a:ext cx="379842" cy="174335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5BA0951-75F0-4792-A7B3-6918E21AE4D6}"/>
                </a:ext>
              </a:extLst>
            </p:cNvPr>
            <p:cNvCxnSpPr>
              <a:cxnSpLocks/>
              <a:stCxn id="71" idx="0"/>
              <a:endCxn id="79" idx="2"/>
            </p:cNvCxnSpPr>
            <p:nvPr/>
          </p:nvCxnSpPr>
          <p:spPr>
            <a:xfrm flipH="1" flipV="1">
              <a:off x="1758155" y="3817128"/>
              <a:ext cx="1011213" cy="65687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98523E51-39ED-4ECF-8608-C049A743296D}"/>
                </a:ext>
              </a:extLst>
            </p:cNvPr>
            <p:cNvGrpSpPr/>
            <p:nvPr/>
          </p:nvGrpSpPr>
          <p:grpSpPr>
            <a:xfrm>
              <a:off x="1378313" y="3354987"/>
              <a:ext cx="759683" cy="462141"/>
              <a:chOff x="1828800" y="4430598"/>
              <a:chExt cx="1131216" cy="688157"/>
            </a:xfrm>
          </p:grpSpPr>
          <p:grpSp>
            <p:nvGrpSpPr>
              <p:cNvPr id="76" name="Groupe 75">
                <a:extLst>
                  <a:ext uri="{FF2B5EF4-FFF2-40B4-BE49-F238E27FC236}">
                    <a16:creationId xmlns:a16="http://schemas.microsoft.com/office/drawing/2014/main" id="{B8961F34-827A-45D6-99D4-04109248000D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79" name="Rectangle : coins arrondis 78">
                  <a:extLst>
                    <a:ext uri="{FF2B5EF4-FFF2-40B4-BE49-F238E27FC236}">
                      <a16:creationId xmlns:a16="http://schemas.microsoft.com/office/drawing/2014/main" id="{D2C6B2B5-CA21-46C2-B90F-1AA456C506E2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50ED6775-9DF4-4EBD-931D-6D50613667FC}"/>
                    </a:ext>
                  </a:extLst>
                </p:cNvPr>
                <p:cNvCxnSpPr>
                  <a:stCxn id="79" idx="2"/>
                  <a:endCxn id="7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49ACB48-FB52-4329-820D-F178B858CBD2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B6FEDCE5-7EBA-475C-B25D-E38C7898617F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3</a:t>
                </a:r>
                <a:endParaRPr lang="en-US" sz="1600" dirty="0"/>
              </a:p>
            </p:txBody>
          </p:sp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85A3A29-BEF0-4600-9801-7E39CA21951A}"/>
              </a:ext>
            </a:extLst>
          </p:cNvPr>
          <p:cNvGrpSpPr/>
          <p:nvPr/>
        </p:nvGrpSpPr>
        <p:grpSpPr>
          <a:xfrm>
            <a:off x="5767669" y="3430979"/>
            <a:ext cx="2569831" cy="2669251"/>
            <a:chOff x="3789486" y="3353373"/>
            <a:chExt cx="2569831" cy="2669251"/>
          </a:xfrm>
        </p:grpSpPr>
        <p:grpSp>
          <p:nvGrpSpPr>
            <p:cNvPr id="115" name="Groupe 114">
              <a:extLst>
                <a:ext uri="{FF2B5EF4-FFF2-40B4-BE49-F238E27FC236}">
                  <a16:creationId xmlns:a16="http://schemas.microsoft.com/office/drawing/2014/main" id="{246F0BF2-5CEE-49CF-ACF8-89D945F23E2D}"/>
                </a:ext>
              </a:extLst>
            </p:cNvPr>
            <p:cNvGrpSpPr/>
            <p:nvPr/>
          </p:nvGrpSpPr>
          <p:grpSpPr>
            <a:xfrm>
              <a:off x="3789486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9764E81E-33E2-4364-B7C5-A631ACE4DFAF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19" name="Rectangle : coins arrondis 118">
                  <a:extLst>
                    <a:ext uri="{FF2B5EF4-FFF2-40B4-BE49-F238E27FC236}">
                      <a16:creationId xmlns:a16="http://schemas.microsoft.com/office/drawing/2014/main" id="{82887705-82BA-4AE1-BAF2-38A6FADA0524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B8132B7A-054A-4540-A4E7-8E044E1A04FE}"/>
                    </a:ext>
                  </a:extLst>
                </p:cNvPr>
                <p:cNvCxnSpPr>
                  <a:stCxn id="119" idx="2"/>
                  <a:endCxn id="11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528E670-32B6-42E7-A87F-36A960AE26C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_</a:t>
                </a:r>
                <a:endParaRPr lang="en-US" sz="1600" dirty="0"/>
              </a:p>
            </p:txBody>
          </p:sp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49A332E-226C-4A35-9D66-28AC46052C3C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21" name="Groupe 120">
              <a:extLst>
                <a:ext uri="{FF2B5EF4-FFF2-40B4-BE49-F238E27FC236}">
                  <a16:creationId xmlns:a16="http://schemas.microsoft.com/office/drawing/2014/main" id="{ED196987-1B4C-4086-8FC1-02DC839B76EF}"/>
                </a:ext>
              </a:extLst>
            </p:cNvPr>
            <p:cNvGrpSpPr/>
            <p:nvPr/>
          </p:nvGrpSpPr>
          <p:grpSpPr>
            <a:xfrm>
              <a:off x="4692463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22" name="Groupe 121">
                <a:extLst>
                  <a:ext uri="{FF2B5EF4-FFF2-40B4-BE49-F238E27FC236}">
                    <a16:creationId xmlns:a16="http://schemas.microsoft.com/office/drawing/2014/main" id="{7F1E3C48-DDE6-4E2D-91A9-A1D1617D0E0B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25" name="Rectangle : coins arrondis 124">
                  <a:extLst>
                    <a:ext uri="{FF2B5EF4-FFF2-40B4-BE49-F238E27FC236}">
                      <a16:creationId xmlns:a16="http://schemas.microsoft.com/office/drawing/2014/main" id="{59514A98-07CA-4C47-8C58-147D38574107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6" name="Connecteur droit 125">
                  <a:extLst>
                    <a:ext uri="{FF2B5EF4-FFF2-40B4-BE49-F238E27FC236}">
                      <a16:creationId xmlns:a16="http://schemas.microsoft.com/office/drawing/2014/main" id="{D687333F-6D50-455A-BD70-0807EF4655D4}"/>
                    </a:ext>
                  </a:extLst>
                </p:cNvPr>
                <p:cNvCxnSpPr>
                  <a:stCxn id="125" idx="2"/>
                  <a:endCxn id="125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C51C4A96-9EAD-4038-9E8C-63EB3A411F7F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N</a:t>
                </a:r>
              </a:p>
            </p:txBody>
          </p:sp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45DCACAF-9E4B-4F55-B784-BF051E04E29E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45" name="Groupe 144">
              <a:extLst>
                <a:ext uri="{FF2B5EF4-FFF2-40B4-BE49-F238E27FC236}">
                  <a16:creationId xmlns:a16="http://schemas.microsoft.com/office/drawing/2014/main" id="{CC3F76BA-7779-4EB5-B1E0-0D72748B90ED}"/>
                </a:ext>
              </a:extLst>
            </p:cNvPr>
            <p:cNvGrpSpPr/>
            <p:nvPr/>
          </p:nvGrpSpPr>
          <p:grpSpPr>
            <a:xfrm>
              <a:off x="5599634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8C85FF4E-17FB-40D3-A061-9893665E8BDA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49" name="Rectangle : coins arrondis 148">
                  <a:extLst>
                    <a:ext uri="{FF2B5EF4-FFF2-40B4-BE49-F238E27FC236}">
                      <a16:creationId xmlns:a16="http://schemas.microsoft.com/office/drawing/2014/main" id="{C9A97FFB-BA0E-4C66-8321-3F54A633E5AA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50" name="Connecteur droit 149">
                  <a:extLst>
                    <a:ext uri="{FF2B5EF4-FFF2-40B4-BE49-F238E27FC236}">
                      <a16:creationId xmlns:a16="http://schemas.microsoft.com/office/drawing/2014/main" id="{32270DEF-330E-4C71-B033-B110427AA6D5}"/>
                    </a:ext>
                  </a:extLst>
                </p:cNvPr>
                <p:cNvCxnSpPr>
                  <a:stCxn id="149" idx="2"/>
                  <a:endCxn id="14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ZoneTexte 146">
                <a:extLst>
                  <a:ext uri="{FF2B5EF4-FFF2-40B4-BE49-F238E27FC236}">
                    <a16:creationId xmlns:a16="http://schemas.microsoft.com/office/drawing/2014/main" id="{DBAAE42C-4935-4DC2-924C-EAF92CACF6FF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77873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A</a:t>
                </a:r>
                <a:endParaRPr lang="en-US" sz="1600" dirty="0"/>
              </a:p>
            </p:txBody>
          </p:sp>
          <p:sp>
            <p:nvSpPr>
              <p:cNvPr id="148" name="ZoneTexte 147">
                <a:extLst>
                  <a:ext uri="{FF2B5EF4-FFF2-40B4-BE49-F238E27FC236}">
                    <a16:creationId xmlns:a16="http://schemas.microsoft.com/office/drawing/2014/main" id="{D04E2AE4-EB58-41FC-B6E5-C1F8205534AF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298480" cy="338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4D253979-50D1-4DC9-A57D-A3C9BD421F88}"/>
                </a:ext>
              </a:extLst>
            </p:cNvPr>
            <p:cNvCxnSpPr>
              <a:cxnSpLocks/>
              <a:stCxn id="119" idx="0"/>
            </p:cNvCxnSpPr>
            <p:nvPr/>
          </p:nvCxnSpPr>
          <p:spPr>
            <a:xfrm flipV="1">
              <a:off x="4169328" y="4936146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05D47525-954F-4480-801F-86C1005EF001}"/>
                </a:ext>
              </a:extLst>
            </p:cNvPr>
            <p:cNvCxnSpPr>
              <a:stCxn id="125" idx="0"/>
            </p:cNvCxnSpPr>
            <p:nvPr/>
          </p:nvCxnSpPr>
          <p:spPr>
            <a:xfrm flipH="1" flipV="1">
              <a:off x="4713492" y="4936146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id="{5494131F-08C2-4CE3-9F8C-CFC91F6D7D03}"/>
                </a:ext>
              </a:extLst>
            </p:cNvPr>
            <p:cNvGrpSpPr/>
            <p:nvPr/>
          </p:nvGrpSpPr>
          <p:grpSpPr>
            <a:xfrm>
              <a:off x="4251489" y="4474005"/>
              <a:ext cx="759683" cy="462141"/>
              <a:chOff x="1828800" y="4430598"/>
              <a:chExt cx="1131216" cy="688157"/>
            </a:xfrm>
          </p:grpSpPr>
          <p:grpSp>
            <p:nvGrpSpPr>
              <p:cNvPr id="164" name="Groupe 163">
                <a:extLst>
                  <a:ext uri="{FF2B5EF4-FFF2-40B4-BE49-F238E27FC236}">
                    <a16:creationId xmlns:a16="http://schemas.microsoft.com/office/drawing/2014/main" id="{301BFE7B-2834-4080-B2F0-B366539703EE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67" name="Rectangle : coins arrondis 166">
                  <a:extLst>
                    <a:ext uri="{FF2B5EF4-FFF2-40B4-BE49-F238E27FC236}">
                      <a16:creationId xmlns:a16="http://schemas.microsoft.com/office/drawing/2014/main" id="{15FC6C68-97D5-48AC-9418-6A6CF6A2E346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168" name="Connecteur droit 167">
                  <a:extLst>
                    <a:ext uri="{FF2B5EF4-FFF2-40B4-BE49-F238E27FC236}">
                      <a16:creationId xmlns:a16="http://schemas.microsoft.com/office/drawing/2014/main" id="{9AEAD5FF-A493-4ABC-AECD-EC235503F203}"/>
                    </a:ext>
                  </a:extLst>
                </p:cNvPr>
                <p:cNvCxnSpPr>
                  <a:stCxn id="167" idx="2"/>
                  <a:endCxn id="167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ZoneTexte 164">
                <a:extLst>
                  <a:ext uri="{FF2B5EF4-FFF2-40B4-BE49-F238E27FC236}">
                    <a16:creationId xmlns:a16="http://schemas.microsoft.com/office/drawing/2014/main" id="{717AE109-6681-4016-B0FB-5F436D9557BE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166" name="ZoneTexte 165">
                <a:extLst>
                  <a:ext uri="{FF2B5EF4-FFF2-40B4-BE49-F238E27FC236}">
                    <a16:creationId xmlns:a16="http://schemas.microsoft.com/office/drawing/2014/main" id="{E4885D19-F30C-4294-BEB6-5F9103613650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2F67FBC2-0B5D-40F4-B0DB-6A00C9DCD7B9}"/>
                </a:ext>
              </a:extLst>
            </p:cNvPr>
            <p:cNvCxnSpPr>
              <a:cxnSpLocks/>
              <a:stCxn id="167" idx="0"/>
              <a:endCxn id="88" idx="2"/>
            </p:cNvCxnSpPr>
            <p:nvPr/>
          </p:nvCxnSpPr>
          <p:spPr>
            <a:xfrm flipV="1">
              <a:off x="4631331" y="3815514"/>
              <a:ext cx="706630" cy="65849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EB3F3FE4-9A72-43B5-B618-FA2F005B0303}"/>
                </a:ext>
              </a:extLst>
            </p:cNvPr>
            <p:cNvCxnSpPr>
              <a:cxnSpLocks/>
              <a:stCxn id="149" idx="0"/>
              <a:endCxn id="88" idx="2"/>
            </p:cNvCxnSpPr>
            <p:nvPr/>
          </p:nvCxnSpPr>
          <p:spPr>
            <a:xfrm flipH="1" flipV="1">
              <a:off x="5337961" y="3815514"/>
              <a:ext cx="641515" cy="1744969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64D28521-9429-4733-8703-AB1DEE5B13D5}"/>
                </a:ext>
              </a:extLst>
            </p:cNvPr>
            <p:cNvGrpSpPr/>
            <p:nvPr/>
          </p:nvGrpSpPr>
          <p:grpSpPr>
            <a:xfrm>
              <a:off x="4958119" y="3353373"/>
              <a:ext cx="759683" cy="462141"/>
              <a:chOff x="1828800" y="4430598"/>
              <a:chExt cx="1131216" cy="688157"/>
            </a:xfrm>
          </p:grpSpPr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A419DEA5-9AA1-489E-8CA7-51CA831FAE7E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88" name="Rectangle : coins arrondis 87">
                  <a:extLst>
                    <a:ext uri="{FF2B5EF4-FFF2-40B4-BE49-F238E27FC236}">
                      <a16:creationId xmlns:a16="http://schemas.microsoft.com/office/drawing/2014/main" id="{6C1DA5AF-1344-410B-896E-2CE4182CF68F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89" name="Connecteur droit 88">
                  <a:extLst>
                    <a:ext uri="{FF2B5EF4-FFF2-40B4-BE49-F238E27FC236}">
                      <a16:creationId xmlns:a16="http://schemas.microsoft.com/office/drawing/2014/main" id="{06B19C9F-E15F-44E6-9F7B-8A6ED277A20C}"/>
                    </a:ext>
                  </a:extLst>
                </p:cNvPr>
                <p:cNvCxnSpPr>
                  <a:stCxn id="88" idx="2"/>
                  <a:endCxn id="88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292BE7E-EFCA-4359-9F34-1E0567DB1DDD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600" dirty="0"/>
              </a:p>
            </p:txBody>
          </p:sp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292C7A8F-D732-4ACE-829A-A5B0B5D2CC61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4</a:t>
                </a:r>
                <a:endParaRPr lang="en-US" sz="1600" dirty="0"/>
              </a:p>
            </p:txBody>
          </p:sp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AE52CF07-550B-4353-BF2C-B9569D64930C}"/>
              </a:ext>
            </a:extLst>
          </p:cNvPr>
          <p:cNvGrpSpPr/>
          <p:nvPr/>
        </p:nvGrpSpPr>
        <p:grpSpPr>
          <a:xfrm>
            <a:off x="3945373" y="4563023"/>
            <a:ext cx="1671044" cy="1537207"/>
            <a:chOff x="6510995" y="4485417"/>
            <a:chExt cx="1671044" cy="1537207"/>
          </a:xfrm>
        </p:grpSpPr>
        <p:grpSp>
          <p:nvGrpSpPr>
            <p:cNvPr id="151" name="Groupe 150">
              <a:extLst>
                <a:ext uri="{FF2B5EF4-FFF2-40B4-BE49-F238E27FC236}">
                  <a16:creationId xmlns:a16="http://schemas.microsoft.com/office/drawing/2014/main" id="{916FBE22-270B-4483-AC67-265D24EB6406}"/>
                </a:ext>
              </a:extLst>
            </p:cNvPr>
            <p:cNvGrpSpPr/>
            <p:nvPr/>
          </p:nvGrpSpPr>
          <p:grpSpPr>
            <a:xfrm>
              <a:off x="6510995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52" name="Groupe 151">
                <a:extLst>
                  <a:ext uri="{FF2B5EF4-FFF2-40B4-BE49-F238E27FC236}">
                    <a16:creationId xmlns:a16="http://schemas.microsoft.com/office/drawing/2014/main" id="{74076755-7086-4D17-BDA7-B443A5524907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55" name="Rectangle : coins arrondis 154">
                  <a:extLst>
                    <a:ext uri="{FF2B5EF4-FFF2-40B4-BE49-F238E27FC236}">
                      <a16:creationId xmlns:a16="http://schemas.microsoft.com/office/drawing/2014/main" id="{4A1F8FEB-6B01-4169-8B0C-7BF00338C632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56" name="Connecteur droit 155">
                  <a:extLst>
                    <a:ext uri="{FF2B5EF4-FFF2-40B4-BE49-F238E27FC236}">
                      <a16:creationId xmlns:a16="http://schemas.microsoft.com/office/drawing/2014/main" id="{0DE4656B-7A64-4600-ACA8-84E2CEA9D1E1}"/>
                    </a:ext>
                  </a:extLst>
                </p:cNvPr>
                <p:cNvCxnSpPr>
                  <a:stCxn id="155" idx="2"/>
                  <a:endCxn id="155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ZoneTexte 152">
                <a:extLst>
                  <a:ext uri="{FF2B5EF4-FFF2-40B4-BE49-F238E27FC236}">
                    <a16:creationId xmlns:a16="http://schemas.microsoft.com/office/drawing/2014/main" id="{9F67AC1F-15DD-4E4C-A325-8017B4CABBD1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D</a:t>
                </a:r>
                <a:endParaRPr lang="en-US" sz="1600" dirty="0"/>
              </a:p>
            </p:txBody>
          </p:sp>
          <p:sp>
            <p:nvSpPr>
              <p:cNvPr id="154" name="ZoneTexte 153">
                <a:extLst>
                  <a:ext uri="{FF2B5EF4-FFF2-40B4-BE49-F238E27FC236}">
                    <a16:creationId xmlns:a16="http://schemas.microsoft.com/office/drawing/2014/main" id="{B60335FF-48F7-4184-849E-39441A39568A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grpSp>
          <p:nvGrpSpPr>
            <p:cNvPr id="157" name="Groupe 156">
              <a:extLst>
                <a:ext uri="{FF2B5EF4-FFF2-40B4-BE49-F238E27FC236}">
                  <a16:creationId xmlns:a16="http://schemas.microsoft.com/office/drawing/2014/main" id="{1C1CE3EE-4157-48F0-BF79-6AA68DD8078D}"/>
                </a:ext>
              </a:extLst>
            </p:cNvPr>
            <p:cNvGrpSpPr/>
            <p:nvPr/>
          </p:nvGrpSpPr>
          <p:grpSpPr>
            <a:xfrm>
              <a:off x="7422356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58" name="Groupe 157">
                <a:extLst>
                  <a:ext uri="{FF2B5EF4-FFF2-40B4-BE49-F238E27FC236}">
                    <a16:creationId xmlns:a16="http://schemas.microsoft.com/office/drawing/2014/main" id="{F76114D3-A6D9-42A7-B424-129544D48A11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61" name="Rectangle : coins arrondis 160">
                  <a:extLst>
                    <a:ext uri="{FF2B5EF4-FFF2-40B4-BE49-F238E27FC236}">
                      <a16:creationId xmlns:a16="http://schemas.microsoft.com/office/drawing/2014/main" id="{E0D959A7-C2AF-4B9C-9196-0C9659F7C2F8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62" name="Connecteur droit 161">
                  <a:extLst>
                    <a:ext uri="{FF2B5EF4-FFF2-40B4-BE49-F238E27FC236}">
                      <a16:creationId xmlns:a16="http://schemas.microsoft.com/office/drawing/2014/main" id="{355B8E48-F12D-4DE3-80CD-491242712EFC}"/>
                    </a:ext>
                  </a:extLst>
                </p:cNvPr>
                <p:cNvCxnSpPr>
                  <a:stCxn id="161" idx="2"/>
                  <a:endCxn id="161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9" name="ZoneTexte 158">
                <a:extLst>
                  <a:ext uri="{FF2B5EF4-FFF2-40B4-BE49-F238E27FC236}">
                    <a16:creationId xmlns:a16="http://schemas.microsoft.com/office/drawing/2014/main" id="{60B7DA0B-7CBC-4FAB-B812-E61444256CF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77873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E</a:t>
                </a:r>
                <a:endParaRPr lang="en-US" sz="1600" dirty="0"/>
              </a:p>
            </p:txBody>
          </p:sp>
          <p:sp>
            <p:nvSpPr>
              <p:cNvPr id="160" name="ZoneTexte 159">
                <a:extLst>
                  <a:ext uri="{FF2B5EF4-FFF2-40B4-BE49-F238E27FC236}">
                    <a16:creationId xmlns:a16="http://schemas.microsoft.com/office/drawing/2014/main" id="{FCBB869B-DFFB-4866-AB75-BF80734586FE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F3F69DAF-0153-4240-A55B-9FCED36A5B6C}"/>
                </a:ext>
              </a:extLst>
            </p:cNvPr>
            <p:cNvGrpSpPr/>
            <p:nvPr/>
          </p:nvGrpSpPr>
          <p:grpSpPr>
            <a:xfrm>
              <a:off x="6937667" y="4485417"/>
              <a:ext cx="759683" cy="462141"/>
              <a:chOff x="1828800" y="4430598"/>
              <a:chExt cx="1131216" cy="688157"/>
            </a:xfrm>
          </p:grpSpPr>
          <p:grpSp>
            <p:nvGrpSpPr>
              <p:cNvPr id="92" name="Groupe 91">
                <a:extLst>
                  <a:ext uri="{FF2B5EF4-FFF2-40B4-BE49-F238E27FC236}">
                    <a16:creationId xmlns:a16="http://schemas.microsoft.com/office/drawing/2014/main" id="{08382AC9-E702-41B9-97A8-4B0331E35C3F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96" name="Rectangle : coins arrondis 95">
                  <a:extLst>
                    <a:ext uri="{FF2B5EF4-FFF2-40B4-BE49-F238E27FC236}">
                      <a16:creationId xmlns:a16="http://schemas.microsoft.com/office/drawing/2014/main" id="{701A695D-CFBE-4AB4-9741-4E38A559F799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97" name="Connecteur droit 96">
                  <a:extLst>
                    <a:ext uri="{FF2B5EF4-FFF2-40B4-BE49-F238E27FC236}">
                      <a16:creationId xmlns:a16="http://schemas.microsoft.com/office/drawing/2014/main" id="{23E1772F-8BE1-4C5D-939A-BA9CB2ACC3CC}"/>
                    </a:ext>
                  </a:extLst>
                </p:cNvPr>
                <p:cNvCxnSpPr>
                  <a:stCxn id="96" idx="2"/>
                  <a:endCxn id="96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8101740F-F382-4BCD-B1A6-A2965C754684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600" dirty="0"/>
              </a:p>
            </p:txBody>
          </p:sp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35AC2B8-BFC8-471D-8215-F4066BE49AF1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4</a:t>
                </a:r>
                <a:endParaRPr lang="en-US" sz="1600" dirty="0"/>
              </a:p>
            </p:txBody>
          </p:sp>
        </p:grp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A655E9AB-6CAE-4B76-86D5-4EDA9F44FB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8192" y="4941852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FDBFDAE5-422F-4BB7-8878-5087C8FE2C70}"/>
                </a:ext>
              </a:extLst>
            </p:cNvPr>
            <p:cNvCxnSpPr/>
            <p:nvPr/>
          </p:nvCxnSpPr>
          <p:spPr>
            <a:xfrm flipH="1" flipV="1">
              <a:off x="7422356" y="4941852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18272D34-5CD1-43CC-8BCA-8CF690D9DBB2}"/>
              </a:ext>
            </a:extLst>
          </p:cNvPr>
          <p:cNvCxnSpPr>
            <a:cxnSpLocks/>
            <a:stCxn id="96" idx="0"/>
            <a:endCxn id="108" idx="2"/>
          </p:cNvCxnSpPr>
          <p:nvPr/>
        </p:nvCxnSpPr>
        <p:spPr>
          <a:xfrm flipH="1" flipV="1">
            <a:off x="4310977" y="2744676"/>
            <a:ext cx="440910" cy="181834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53F34CE8-EDE9-47A8-B62B-EDE03758ACA2}"/>
              </a:ext>
            </a:extLst>
          </p:cNvPr>
          <p:cNvCxnSpPr>
            <a:cxnSpLocks/>
            <a:stCxn id="79" idx="0"/>
            <a:endCxn id="108" idx="2"/>
          </p:cNvCxnSpPr>
          <p:nvPr/>
        </p:nvCxnSpPr>
        <p:spPr>
          <a:xfrm flipV="1">
            <a:off x="1918805" y="2744676"/>
            <a:ext cx="2392172" cy="68432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68F6C8FF-BBB6-481C-BB16-4A5E695BC3E6}"/>
              </a:ext>
            </a:extLst>
          </p:cNvPr>
          <p:cNvGrpSpPr/>
          <p:nvPr/>
        </p:nvGrpSpPr>
        <p:grpSpPr>
          <a:xfrm>
            <a:off x="3931135" y="2282535"/>
            <a:ext cx="759683" cy="462141"/>
            <a:chOff x="1828800" y="4430598"/>
            <a:chExt cx="1131216" cy="688157"/>
          </a:xfrm>
        </p:grpSpPr>
        <p:grpSp>
          <p:nvGrpSpPr>
            <p:cNvPr id="105" name="Groupe 104">
              <a:extLst>
                <a:ext uri="{FF2B5EF4-FFF2-40B4-BE49-F238E27FC236}">
                  <a16:creationId xmlns:a16="http://schemas.microsoft.com/office/drawing/2014/main" id="{92240585-93F8-406B-B712-FA243848BFAB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08" name="Rectangle : coins arrondis 107">
                <a:extLst>
                  <a:ext uri="{FF2B5EF4-FFF2-40B4-BE49-F238E27FC236}">
                    <a16:creationId xmlns:a16="http://schemas.microsoft.com/office/drawing/2014/main" id="{EAB087BC-DC73-4B17-87A6-071B3385D53D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09" name="Connecteur droit 108">
                <a:extLst>
                  <a:ext uri="{FF2B5EF4-FFF2-40B4-BE49-F238E27FC236}">
                    <a16:creationId xmlns:a16="http://schemas.microsoft.com/office/drawing/2014/main" id="{8FDE42CD-B09E-4D3E-96C7-A6A975FDC4E0}"/>
                  </a:ext>
                </a:extLst>
              </p:cNvPr>
              <p:cNvCxnSpPr>
                <a:stCxn id="108" idx="2"/>
                <a:endCxn id="108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444BFFBB-5A85-4F65-A101-9384C972F36B}"/>
                </a:ext>
              </a:extLst>
            </p:cNvPr>
            <p:cNvSpPr txBox="1"/>
            <p:nvPr/>
          </p:nvSpPr>
          <p:spPr>
            <a:xfrm>
              <a:off x="1860114" y="4520210"/>
              <a:ext cx="27507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fr-FR" sz="1600" dirty="0"/>
            </a:p>
          </p:txBody>
        </p:sp>
        <p:sp>
          <p:nvSpPr>
            <p:cNvPr id="107" name="ZoneTexte 106">
              <a:extLst>
                <a:ext uri="{FF2B5EF4-FFF2-40B4-BE49-F238E27FC236}">
                  <a16:creationId xmlns:a16="http://schemas.microsoft.com/office/drawing/2014/main" id="{5063F74A-7FCF-45FA-A9E8-EFB87AAC6F8F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7</a:t>
              </a:r>
              <a:endParaRPr lang="en-US" sz="1600" dirty="0"/>
            </a:p>
          </p:txBody>
        </p:sp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95C4BF99-C5BB-422A-92C3-BB325D7C48B3}"/>
              </a:ext>
            </a:extLst>
          </p:cNvPr>
          <p:cNvGrpSpPr/>
          <p:nvPr/>
        </p:nvGrpSpPr>
        <p:grpSpPr>
          <a:xfrm>
            <a:off x="5678204" y="1481172"/>
            <a:ext cx="763646" cy="462141"/>
            <a:chOff x="1828800" y="4430598"/>
            <a:chExt cx="1137117" cy="688157"/>
          </a:xfrm>
        </p:grpSpPr>
        <p:grpSp>
          <p:nvGrpSpPr>
            <p:cNvPr id="111" name="Groupe 110">
              <a:extLst>
                <a:ext uri="{FF2B5EF4-FFF2-40B4-BE49-F238E27FC236}">
                  <a16:creationId xmlns:a16="http://schemas.microsoft.com/office/drawing/2014/main" id="{6679B7FD-785E-4AFF-B9A1-33764AACD062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14" name="Rectangle : coins arrondis 113">
                <a:extLst>
                  <a:ext uri="{FF2B5EF4-FFF2-40B4-BE49-F238E27FC236}">
                    <a16:creationId xmlns:a16="http://schemas.microsoft.com/office/drawing/2014/main" id="{B88BCD03-6BBA-4994-92D4-CE3004D89E5B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69" name="Connecteur droit 168">
                <a:extLst>
                  <a:ext uri="{FF2B5EF4-FFF2-40B4-BE49-F238E27FC236}">
                    <a16:creationId xmlns:a16="http://schemas.microsoft.com/office/drawing/2014/main" id="{9298D22B-FA76-41D4-810A-6943499BC33C}"/>
                  </a:ext>
                </a:extLst>
              </p:cNvPr>
              <p:cNvCxnSpPr>
                <a:stCxn id="114" idx="2"/>
                <a:endCxn id="114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80BF6BDA-D67F-441B-82F3-23A31A6E5F4D}"/>
                </a:ext>
              </a:extLst>
            </p:cNvPr>
            <p:cNvSpPr txBox="1"/>
            <p:nvPr/>
          </p:nvSpPr>
          <p:spPr>
            <a:xfrm>
              <a:off x="1860114" y="4520210"/>
              <a:ext cx="27507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fr-FR" sz="1600" dirty="0"/>
            </a:p>
          </p:txBody>
        </p:sp>
        <p:sp>
          <p:nvSpPr>
            <p:cNvPr id="113" name="ZoneTexte 112">
              <a:extLst>
                <a:ext uri="{FF2B5EF4-FFF2-40B4-BE49-F238E27FC236}">
                  <a16:creationId xmlns:a16="http://schemas.microsoft.com/office/drawing/2014/main" id="{D31F8690-69C7-41B2-BEEA-2062E432BE82}"/>
                </a:ext>
              </a:extLst>
            </p:cNvPr>
            <p:cNvSpPr txBox="1"/>
            <p:nvPr/>
          </p:nvSpPr>
          <p:spPr>
            <a:xfrm>
              <a:off x="2351988" y="4520210"/>
              <a:ext cx="613929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11</a:t>
              </a:r>
              <a:endParaRPr lang="en-US" sz="1600" dirty="0"/>
            </a:p>
          </p:txBody>
        </p:sp>
      </p:grpSp>
      <p:cxnSp>
        <p:nvCxnSpPr>
          <p:cNvPr id="170" name="Connecteur droit 169">
            <a:extLst>
              <a:ext uri="{FF2B5EF4-FFF2-40B4-BE49-F238E27FC236}">
                <a16:creationId xmlns:a16="http://schemas.microsoft.com/office/drawing/2014/main" id="{5C9FE80B-E822-4310-84D2-1D18785CB8A5}"/>
              </a:ext>
            </a:extLst>
          </p:cNvPr>
          <p:cNvCxnSpPr>
            <a:cxnSpLocks/>
            <a:stCxn id="88" idx="0"/>
            <a:endCxn id="114" idx="2"/>
          </p:cNvCxnSpPr>
          <p:nvPr/>
        </p:nvCxnSpPr>
        <p:spPr>
          <a:xfrm flipH="1" flipV="1">
            <a:off x="6058046" y="1943313"/>
            <a:ext cx="1258098" cy="148766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>
            <a:extLst>
              <a:ext uri="{FF2B5EF4-FFF2-40B4-BE49-F238E27FC236}">
                <a16:creationId xmlns:a16="http://schemas.microsoft.com/office/drawing/2014/main" id="{CAA9F97D-5C9E-4743-A74F-B2E207D4711F}"/>
              </a:ext>
            </a:extLst>
          </p:cNvPr>
          <p:cNvCxnSpPr>
            <a:cxnSpLocks/>
            <a:stCxn id="108" idx="0"/>
            <a:endCxn id="114" idx="2"/>
          </p:cNvCxnSpPr>
          <p:nvPr/>
        </p:nvCxnSpPr>
        <p:spPr>
          <a:xfrm flipV="1">
            <a:off x="4310977" y="1943313"/>
            <a:ext cx="1747069" cy="33922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836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Codage</a:t>
            </a:r>
            <a:r>
              <a:rPr lang="en-US" dirty="0"/>
              <a:t> de Huffman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437D7D7-E800-49D6-8EA0-EA5A0745F1DF}"/>
              </a:ext>
            </a:extLst>
          </p:cNvPr>
          <p:cNvCxnSpPr>
            <a:cxnSpLocks/>
          </p:cNvCxnSpPr>
          <p:nvPr/>
        </p:nvCxnSpPr>
        <p:spPr>
          <a:xfrm flipV="1">
            <a:off x="438461" y="2008433"/>
            <a:ext cx="262579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912CCEF6-4E3F-4173-8C0E-B217365B9D63}"/>
              </a:ext>
            </a:extLst>
          </p:cNvPr>
          <p:cNvSpPr txBox="1"/>
          <p:nvPr/>
        </p:nvSpPr>
        <p:spPr>
          <a:xfrm>
            <a:off x="690688" y="1877628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Gauche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46D864A-526B-44D9-B48F-DCE48D31ADA1}"/>
              </a:ext>
            </a:extLst>
          </p:cNvPr>
          <p:cNvCxnSpPr>
            <a:cxnSpLocks/>
          </p:cNvCxnSpPr>
          <p:nvPr/>
        </p:nvCxnSpPr>
        <p:spPr>
          <a:xfrm flipV="1">
            <a:off x="435780" y="2199418"/>
            <a:ext cx="262579" cy="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5A9D8F8-2304-4541-87FA-EE293A80E0BD}"/>
              </a:ext>
            </a:extLst>
          </p:cNvPr>
          <p:cNvSpPr txBox="1"/>
          <p:nvPr/>
        </p:nvSpPr>
        <p:spPr>
          <a:xfrm>
            <a:off x="688007" y="2068613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Droit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85A3A29-BEF0-4600-9801-7E39CA21951A}"/>
              </a:ext>
            </a:extLst>
          </p:cNvPr>
          <p:cNvGrpSpPr/>
          <p:nvPr/>
        </p:nvGrpSpPr>
        <p:grpSpPr>
          <a:xfrm>
            <a:off x="5767669" y="3430979"/>
            <a:ext cx="2569831" cy="2669251"/>
            <a:chOff x="3789486" y="3353373"/>
            <a:chExt cx="2569831" cy="2669251"/>
          </a:xfrm>
        </p:grpSpPr>
        <p:grpSp>
          <p:nvGrpSpPr>
            <p:cNvPr id="115" name="Groupe 114">
              <a:extLst>
                <a:ext uri="{FF2B5EF4-FFF2-40B4-BE49-F238E27FC236}">
                  <a16:creationId xmlns:a16="http://schemas.microsoft.com/office/drawing/2014/main" id="{246F0BF2-5CEE-49CF-ACF8-89D945F23E2D}"/>
                </a:ext>
              </a:extLst>
            </p:cNvPr>
            <p:cNvGrpSpPr/>
            <p:nvPr/>
          </p:nvGrpSpPr>
          <p:grpSpPr>
            <a:xfrm>
              <a:off x="3789486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9764E81E-33E2-4364-B7C5-A631ACE4DFAF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19" name="Rectangle : coins arrondis 118">
                  <a:extLst>
                    <a:ext uri="{FF2B5EF4-FFF2-40B4-BE49-F238E27FC236}">
                      <a16:creationId xmlns:a16="http://schemas.microsoft.com/office/drawing/2014/main" id="{82887705-82BA-4AE1-BAF2-38A6FADA0524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B8132B7A-054A-4540-A4E7-8E044E1A04FE}"/>
                    </a:ext>
                  </a:extLst>
                </p:cNvPr>
                <p:cNvCxnSpPr>
                  <a:stCxn id="119" idx="2"/>
                  <a:endCxn id="11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528E670-32B6-42E7-A87F-36A960AE26C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_</a:t>
                </a:r>
                <a:endParaRPr lang="en-US" sz="1600" dirty="0"/>
              </a:p>
            </p:txBody>
          </p:sp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49A332E-226C-4A35-9D66-28AC46052C3C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21" name="Groupe 120">
              <a:extLst>
                <a:ext uri="{FF2B5EF4-FFF2-40B4-BE49-F238E27FC236}">
                  <a16:creationId xmlns:a16="http://schemas.microsoft.com/office/drawing/2014/main" id="{ED196987-1B4C-4086-8FC1-02DC839B76EF}"/>
                </a:ext>
              </a:extLst>
            </p:cNvPr>
            <p:cNvGrpSpPr/>
            <p:nvPr/>
          </p:nvGrpSpPr>
          <p:grpSpPr>
            <a:xfrm>
              <a:off x="4692463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22" name="Groupe 121">
                <a:extLst>
                  <a:ext uri="{FF2B5EF4-FFF2-40B4-BE49-F238E27FC236}">
                    <a16:creationId xmlns:a16="http://schemas.microsoft.com/office/drawing/2014/main" id="{7F1E3C48-DDE6-4E2D-91A9-A1D1617D0E0B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25" name="Rectangle : coins arrondis 124">
                  <a:extLst>
                    <a:ext uri="{FF2B5EF4-FFF2-40B4-BE49-F238E27FC236}">
                      <a16:creationId xmlns:a16="http://schemas.microsoft.com/office/drawing/2014/main" id="{59514A98-07CA-4C47-8C58-147D38574107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6" name="Connecteur droit 125">
                  <a:extLst>
                    <a:ext uri="{FF2B5EF4-FFF2-40B4-BE49-F238E27FC236}">
                      <a16:creationId xmlns:a16="http://schemas.microsoft.com/office/drawing/2014/main" id="{D687333F-6D50-455A-BD70-0807EF4655D4}"/>
                    </a:ext>
                  </a:extLst>
                </p:cNvPr>
                <p:cNvCxnSpPr>
                  <a:stCxn id="125" idx="2"/>
                  <a:endCxn id="125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C51C4A96-9EAD-4038-9E8C-63EB3A411F7F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N</a:t>
                </a:r>
              </a:p>
            </p:txBody>
          </p:sp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45DCACAF-9E4B-4F55-B784-BF051E04E29E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45" name="Groupe 144">
              <a:extLst>
                <a:ext uri="{FF2B5EF4-FFF2-40B4-BE49-F238E27FC236}">
                  <a16:creationId xmlns:a16="http://schemas.microsoft.com/office/drawing/2014/main" id="{CC3F76BA-7779-4EB5-B1E0-0D72748B90ED}"/>
                </a:ext>
              </a:extLst>
            </p:cNvPr>
            <p:cNvGrpSpPr/>
            <p:nvPr/>
          </p:nvGrpSpPr>
          <p:grpSpPr>
            <a:xfrm>
              <a:off x="5599634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8C85FF4E-17FB-40D3-A061-9893665E8BDA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49" name="Rectangle : coins arrondis 148">
                  <a:extLst>
                    <a:ext uri="{FF2B5EF4-FFF2-40B4-BE49-F238E27FC236}">
                      <a16:creationId xmlns:a16="http://schemas.microsoft.com/office/drawing/2014/main" id="{C9A97FFB-BA0E-4C66-8321-3F54A633E5AA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50" name="Connecteur droit 149">
                  <a:extLst>
                    <a:ext uri="{FF2B5EF4-FFF2-40B4-BE49-F238E27FC236}">
                      <a16:creationId xmlns:a16="http://schemas.microsoft.com/office/drawing/2014/main" id="{32270DEF-330E-4C71-B033-B110427AA6D5}"/>
                    </a:ext>
                  </a:extLst>
                </p:cNvPr>
                <p:cNvCxnSpPr>
                  <a:stCxn id="149" idx="2"/>
                  <a:endCxn id="14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ZoneTexte 146">
                <a:extLst>
                  <a:ext uri="{FF2B5EF4-FFF2-40B4-BE49-F238E27FC236}">
                    <a16:creationId xmlns:a16="http://schemas.microsoft.com/office/drawing/2014/main" id="{DBAAE42C-4935-4DC2-924C-EAF92CACF6FF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77873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A</a:t>
                </a:r>
                <a:endParaRPr lang="en-US" sz="1600" dirty="0"/>
              </a:p>
            </p:txBody>
          </p:sp>
          <p:sp>
            <p:nvSpPr>
              <p:cNvPr id="148" name="ZoneTexte 147">
                <a:extLst>
                  <a:ext uri="{FF2B5EF4-FFF2-40B4-BE49-F238E27FC236}">
                    <a16:creationId xmlns:a16="http://schemas.microsoft.com/office/drawing/2014/main" id="{D04E2AE4-EB58-41FC-B6E5-C1F8205534AF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298480" cy="338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4D253979-50D1-4DC9-A57D-A3C9BD421F88}"/>
                </a:ext>
              </a:extLst>
            </p:cNvPr>
            <p:cNvCxnSpPr>
              <a:cxnSpLocks/>
              <a:stCxn id="119" idx="0"/>
            </p:cNvCxnSpPr>
            <p:nvPr/>
          </p:nvCxnSpPr>
          <p:spPr>
            <a:xfrm flipV="1">
              <a:off x="4169328" y="4936146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05D47525-954F-4480-801F-86C1005EF001}"/>
                </a:ext>
              </a:extLst>
            </p:cNvPr>
            <p:cNvCxnSpPr>
              <a:stCxn id="125" idx="0"/>
            </p:cNvCxnSpPr>
            <p:nvPr/>
          </p:nvCxnSpPr>
          <p:spPr>
            <a:xfrm flipH="1" flipV="1">
              <a:off x="4713492" y="4936146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id="{5494131F-08C2-4CE3-9F8C-CFC91F6D7D03}"/>
                </a:ext>
              </a:extLst>
            </p:cNvPr>
            <p:cNvGrpSpPr/>
            <p:nvPr/>
          </p:nvGrpSpPr>
          <p:grpSpPr>
            <a:xfrm>
              <a:off x="4251489" y="4474005"/>
              <a:ext cx="759683" cy="462141"/>
              <a:chOff x="1828800" y="4430598"/>
              <a:chExt cx="1131216" cy="688157"/>
            </a:xfrm>
          </p:grpSpPr>
          <p:grpSp>
            <p:nvGrpSpPr>
              <p:cNvPr id="164" name="Groupe 163">
                <a:extLst>
                  <a:ext uri="{FF2B5EF4-FFF2-40B4-BE49-F238E27FC236}">
                    <a16:creationId xmlns:a16="http://schemas.microsoft.com/office/drawing/2014/main" id="{301BFE7B-2834-4080-B2F0-B366539703EE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67" name="Rectangle : coins arrondis 166">
                  <a:extLst>
                    <a:ext uri="{FF2B5EF4-FFF2-40B4-BE49-F238E27FC236}">
                      <a16:creationId xmlns:a16="http://schemas.microsoft.com/office/drawing/2014/main" id="{15FC6C68-97D5-48AC-9418-6A6CF6A2E346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168" name="Connecteur droit 167">
                  <a:extLst>
                    <a:ext uri="{FF2B5EF4-FFF2-40B4-BE49-F238E27FC236}">
                      <a16:creationId xmlns:a16="http://schemas.microsoft.com/office/drawing/2014/main" id="{9AEAD5FF-A493-4ABC-AECD-EC235503F203}"/>
                    </a:ext>
                  </a:extLst>
                </p:cNvPr>
                <p:cNvCxnSpPr>
                  <a:stCxn id="167" idx="2"/>
                  <a:endCxn id="167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ZoneTexte 164">
                <a:extLst>
                  <a:ext uri="{FF2B5EF4-FFF2-40B4-BE49-F238E27FC236}">
                    <a16:creationId xmlns:a16="http://schemas.microsoft.com/office/drawing/2014/main" id="{717AE109-6681-4016-B0FB-5F436D9557BE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166" name="ZoneTexte 165">
                <a:extLst>
                  <a:ext uri="{FF2B5EF4-FFF2-40B4-BE49-F238E27FC236}">
                    <a16:creationId xmlns:a16="http://schemas.microsoft.com/office/drawing/2014/main" id="{E4885D19-F30C-4294-BEB6-5F9103613650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2F67FBC2-0B5D-40F4-B0DB-6A00C9DCD7B9}"/>
                </a:ext>
              </a:extLst>
            </p:cNvPr>
            <p:cNvCxnSpPr>
              <a:cxnSpLocks/>
              <a:stCxn id="167" idx="0"/>
              <a:endCxn id="88" idx="2"/>
            </p:cNvCxnSpPr>
            <p:nvPr/>
          </p:nvCxnSpPr>
          <p:spPr>
            <a:xfrm flipV="1">
              <a:off x="4631331" y="3815514"/>
              <a:ext cx="706630" cy="65849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EB3F3FE4-9A72-43B5-B618-FA2F005B0303}"/>
                </a:ext>
              </a:extLst>
            </p:cNvPr>
            <p:cNvCxnSpPr>
              <a:cxnSpLocks/>
              <a:stCxn id="149" idx="0"/>
              <a:endCxn id="88" idx="2"/>
            </p:cNvCxnSpPr>
            <p:nvPr/>
          </p:nvCxnSpPr>
          <p:spPr>
            <a:xfrm flipH="1" flipV="1">
              <a:off x="5337961" y="3815514"/>
              <a:ext cx="641515" cy="1744969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64D28521-9429-4733-8703-AB1DEE5B13D5}"/>
                </a:ext>
              </a:extLst>
            </p:cNvPr>
            <p:cNvGrpSpPr/>
            <p:nvPr/>
          </p:nvGrpSpPr>
          <p:grpSpPr>
            <a:xfrm>
              <a:off x="4958119" y="3353373"/>
              <a:ext cx="759683" cy="462141"/>
              <a:chOff x="1828800" y="4430598"/>
              <a:chExt cx="1131216" cy="688157"/>
            </a:xfrm>
          </p:grpSpPr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A419DEA5-9AA1-489E-8CA7-51CA831FAE7E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88" name="Rectangle : coins arrondis 87">
                  <a:extLst>
                    <a:ext uri="{FF2B5EF4-FFF2-40B4-BE49-F238E27FC236}">
                      <a16:creationId xmlns:a16="http://schemas.microsoft.com/office/drawing/2014/main" id="{6C1DA5AF-1344-410B-896E-2CE4182CF68F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89" name="Connecteur droit 88">
                  <a:extLst>
                    <a:ext uri="{FF2B5EF4-FFF2-40B4-BE49-F238E27FC236}">
                      <a16:creationId xmlns:a16="http://schemas.microsoft.com/office/drawing/2014/main" id="{06B19C9F-E15F-44E6-9F7B-8A6ED277A20C}"/>
                    </a:ext>
                  </a:extLst>
                </p:cNvPr>
                <p:cNvCxnSpPr>
                  <a:stCxn id="88" idx="2"/>
                  <a:endCxn id="88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292BE7E-EFCA-4359-9F34-1E0567DB1DDD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600" dirty="0"/>
              </a:p>
            </p:txBody>
          </p:sp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292C7A8F-D732-4ACE-829A-A5B0B5D2CC61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4</a:t>
                </a:r>
                <a:endParaRPr lang="en-US" sz="1600" dirty="0"/>
              </a:p>
            </p:txBody>
          </p:sp>
        </p:grp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50267A49-5C65-42E3-99A6-484EF3EBFE8C}"/>
              </a:ext>
            </a:extLst>
          </p:cNvPr>
          <p:cNvGrpSpPr/>
          <p:nvPr/>
        </p:nvGrpSpPr>
        <p:grpSpPr>
          <a:xfrm>
            <a:off x="1159121" y="2282535"/>
            <a:ext cx="4457296" cy="3817695"/>
            <a:chOff x="1159121" y="2282535"/>
            <a:chExt cx="4457296" cy="3817695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B2D9D49F-BA81-48B3-A064-3BC839B7A8B7}"/>
                </a:ext>
              </a:extLst>
            </p:cNvPr>
            <p:cNvGrpSpPr/>
            <p:nvPr/>
          </p:nvGrpSpPr>
          <p:grpSpPr>
            <a:xfrm>
              <a:off x="1159121" y="3429000"/>
              <a:ext cx="2616933" cy="2667637"/>
              <a:chOff x="998471" y="3354987"/>
              <a:chExt cx="2616933" cy="2667637"/>
            </a:xfrm>
          </p:grpSpPr>
          <p:grpSp>
            <p:nvGrpSpPr>
              <p:cNvPr id="127" name="Groupe 126">
                <a:extLst>
                  <a:ext uri="{FF2B5EF4-FFF2-40B4-BE49-F238E27FC236}">
                    <a16:creationId xmlns:a16="http://schemas.microsoft.com/office/drawing/2014/main" id="{10B6E1E6-A662-4894-8063-3952BF1EDECB}"/>
                  </a:ext>
                </a:extLst>
              </p:cNvPr>
              <p:cNvGrpSpPr/>
              <p:nvPr/>
            </p:nvGrpSpPr>
            <p:grpSpPr>
              <a:xfrm>
                <a:off x="1948552" y="5550539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128" name="Groupe 127">
                  <a:extLst>
                    <a:ext uri="{FF2B5EF4-FFF2-40B4-BE49-F238E27FC236}">
                      <a16:creationId xmlns:a16="http://schemas.microsoft.com/office/drawing/2014/main" id="{618C72ED-0AE7-497E-AEFB-EA9C925F26C2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131" name="Rectangle : coins arrondis 130">
                    <a:extLst>
                      <a:ext uri="{FF2B5EF4-FFF2-40B4-BE49-F238E27FC236}">
                        <a16:creationId xmlns:a16="http://schemas.microsoft.com/office/drawing/2014/main" id="{50515583-2388-4E41-92C9-0FD33CE67A3A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132" name="Connecteur droit 131">
                    <a:extLst>
                      <a:ext uri="{FF2B5EF4-FFF2-40B4-BE49-F238E27FC236}">
                        <a16:creationId xmlns:a16="http://schemas.microsoft.com/office/drawing/2014/main" id="{CF4C4E58-B1D2-4CB7-8EAE-A0433C9C602D}"/>
                      </a:ext>
                    </a:extLst>
                  </p:cNvPr>
                  <p:cNvCxnSpPr>
                    <a:stCxn id="131" idx="2"/>
                    <a:endCxn id="131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AB6DD8AA-AECA-4221-9587-FE35917DF9D4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494580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R</a:t>
                  </a:r>
                  <a:endParaRPr lang="en-US" sz="1600" dirty="0"/>
                </a:p>
              </p:txBody>
            </p:sp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1281E1D5-BED3-49CB-84CB-3D47EF364AE8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1</a:t>
                  </a:r>
                  <a:endParaRPr lang="en-US" sz="1600" dirty="0"/>
                </a:p>
              </p:txBody>
            </p:sp>
          </p:grpSp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EF586014-2BBA-43F3-9DF0-837725C44243}"/>
                  </a:ext>
                </a:extLst>
              </p:cNvPr>
              <p:cNvGrpSpPr/>
              <p:nvPr/>
            </p:nvGrpSpPr>
            <p:grpSpPr>
              <a:xfrm>
                <a:off x="2855721" y="5550539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134" name="Groupe 133">
                  <a:extLst>
                    <a:ext uri="{FF2B5EF4-FFF2-40B4-BE49-F238E27FC236}">
                      <a16:creationId xmlns:a16="http://schemas.microsoft.com/office/drawing/2014/main" id="{DF96CCA0-D518-4781-AFB3-5922383327D1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137" name="Rectangle : coins arrondis 136">
                    <a:extLst>
                      <a:ext uri="{FF2B5EF4-FFF2-40B4-BE49-F238E27FC236}">
                        <a16:creationId xmlns:a16="http://schemas.microsoft.com/office/drawing/2014/main" id="{15240D6A-ADF6-48E1-9539-3BFD0B28747E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138" name="Connecteur droit 137">
                    <a:extLst>
                      <a:ext uri="{FF2B5EF4-FFF2-40B4-BE49-F238E27FC236}">
                        <a16:creationId xmlns:a16="http://schemas.microsoft.com/office/drawing/2014/main" id="{EDD28D5B-225F-4579-9453-80F42F14A91C}"/>
                      </a:ext>
                    </a:extLst>
                  </p:cNvPr>
                  <p:cNvCxnSpPr>
                    <a:stCxn id="137" idx="2"/>
                    <a:endCxn id="137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5" name="ZoneTexte 134">
                  <a:extLst>
                    <a:ext uri="{FF2B5EF4-FFF2-40B4-BE49-F238E27FC236}">
                      <a16:creationId xmlns:a16="http://schemas.microsoft.com/office/drawing/2014/main" id="{B55FB9E9-4F6A-4ED9-BBC7-D554B7FB26D3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494580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U</a:t>
                  </a:r>
                  <a:endParaRPr lang="en-US" sz="1600" dirty="0"/>
                </a:p>
              </p:txBody>
            </p:sp>
            <p:sp>
              <p:nvSpPr>
                <p:cNvPr id="136" name="ZoneTexte 135">
                  <a:extLst>
                    <a:ext uri="{FF2B5EF4-FFF2-40B4-BE49-F238E27FC236}">
                      <a16:creationId xmlns:a16="http://schemas.microsoft.com/office/drawing/2014/main" id="{48F8999A-99C5-496E-9498-5A9A0C5162BC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1</a:t>
                  </a:r>
                  <a:endParaRPr lang="en-US" sz="1600" dirty="0"/>
                </a:p>
              </p:txBody>
            </p:sp>
          </p:grpSp>
          <p:grpSp>
            <p:nvGrpSpPr>
              <p:cNvPr id="139" name="Groupe 138">
                <a:extLst>
                  <a:ext uri="{FF2B5EF4-FFF2-40B4-BE49-F238E27FC236}">
                    <a16:creationId xmlns:a16="http://schemas.microsoft.com/office/drawing/2014/main" id="{262EE5B3-F664-46F2-9364-72C825B2EE56}"/>
                  </a:ext>
                </a:extLst>
              </p:cNvPr>
              <p:cNvGrpSpPr/>
              <p:nvPr/>
            </p:nvGrpSpPr>
            <p:grpSpPr>
              <a:xfrm>
                <a:off x="998471" y="5560483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140" name="Groupe 139">
                  <a:extLst>
                    <a:ext uri="{FF2B5EF4-FFF2-40B4-BE49-F238E27FC236}">
                      <a16:creationId xmlns:a16="http://schemas.microsoft.com/office/drawing/2014/main" id="{A4A8B524-C65B-4A6B-818E-B015A1A59204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143" name="Rectangle : coins arrondis 142">
                    <a:extLst>
                      <a:ext uri="{FF2B5EF4-FFF2-40B4-BE49-F238E27FC236}">
                        <a16:creationId xmlns:a16="http://schemas.microsoft.com/office/drawing/2014/main" id="{11B7FA27-47EB-48A8-9E1F-D6F74319B480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0760AF88-EBD1-44E6-AAF8-47EEAC25C1C1}"/>
                      </a:ext>
                    </a:extLst>
                  </p:cNvPr>
                  <p:cNvCxnSpPr>
                    <a:stCxn id="143" idx="2"/>
                    <a:endCxn id="143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1" name="ZoneTexte 140">
                  <a:extLst>
                    <a:ext uri="{FF2B5EF4-FFF2-40B4-BE49-F238E27FC236}">
                      <a16:creationId xmlns:a16="http://schemas.microsoft.com/office/drawing/2014/main" id="{592E9CDD-E6BC-44E1-B57A-5BD23D3C7991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477873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V</a:t>
                  </a:r>
                  <a:endParaRPr lang="en-US" sz="1600" dirty="0"/>
                </a:p>
              </p:txBody>
            </p:sp>
            <p:sp>
              <p:nvSpPr>
                <p:cNvPr id="142" name="ZoneTexte 141">
                  <a:extLst>
                    <a:ext uri="{FF2B5EF4-FFF2-40B4-BE49-F238E27FC236}">
                      <a16:creationId xmlns:a16="http://schemas.microsoft.com/office/drawing/2014/main" id="{0C1B396B-61A5-4206-9F7B-7A09C793A6AD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1</a:t>
                  </a:r>
                  <a:endParaRPr lang="en-US" sz="1600" dirty="0"/>
                </a:p>
              </p:txBody>
            </p:sp>
          </p:grp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879007F8-3A6B-4D01-9CD9-0FE14F97C3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7365" y="4936146"/>
                <a:ext cx="379841" cy="624337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EF4C28CD-76E9-4835-9597-05A4B2A252E8}"/>
                  </a:ext>
                </a:extLst>
              </p:cNvPr>
              <p:cNvCxnSpPr/>
              <p:nvPr/>
            </p:nvCxnSpPr>
            <p:spPr>
              <a:xfrm flipH="1" flipV="1">
                <a:off x="2851529" y="4936146"/>
                <a:ext cx="358813" cy="624337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Groupe 66">
                <a:extLst>
                  <a:ext uri="{FF2B5EF4-FFF2-40B4-BE49-F238E27FC236}">
                    <a16:creationId xmlns:a16="http://schemas.microsoft.com/office/drawing/2014/main" id="{674F76A1-B71B-460E-814F-561955550066}"/>
                  </a:ext>
                </a:extLst>
              </p:cNvPr>
              <p:cNvGrpSpPr/>
              <p:nvPr/>
            </p:nvGrpSpPr>
            <p:grpSpPr>
              <a:xfrm>
                <a:off x="2389526" y="4474005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68" name="Groupe 67">
                  <a:extLst>
                    <a:ext uri="{FF2B5EF4-FFF2-40B4-BE49-F238E27FC236}">
                      <a16:creationId xmlns:a16="http://schemas.microsoft.com/office/drawing/2014/main" id="{E8F7E6AC-E8AF-46DC-8E95-78144E36CACC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71" name="Rectangle : coins arrondis 70">
                    <a:extLst>
                      <a:ext uri="{FF2B5EF4-FFF2-40B4-BE49-F238E27FC236}">
                        <a16:creationId xmlns:a16="http://schemas.microsoft.com/office/drawing/2014/main" id="{06763E8B-4D45-4A5C-AF7E-E875F4F4036E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/>
                  </a:p>
                </p:txBody>
              </p:sp>
              <p:cxnSp>
                <p:nvCxnSpPr>
                  <p:cNvPr id="72" name="Connecteur droit 71">
                    <a:extLst>
                      <a:ext uri="{FF2B5EF4-FFF2-40B4-BE49-F238E27FC236}">
                        <a16:creationId xmlns:a16="http://schemas.microsoft.com/office/drawing/2014/main" id="{BE420449-FA1F-4A02-9F47-8C4A1B395031}"/>
                      </a:ext>
                    </a:extLst>
                  </p:cNvPr>
                  <p:cNvCxnSpPr>
                    <a:stCxn id="71" idx="2"/>
                    <a:endCxn id="71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47959989-9166-47B5-A16F-EC9A405FA677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27507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endParaRPr lang="fr-FR" sz="1600" dirty="0"/>
                </a:p>
              </p:txBody>
            </p:sp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93116022-248E-447E-81A9-F12A1E1EBEA0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2</a:t>
                  </a:r>
                  <a:endParaRPr lang="en-US" sz="1600" dirty="0"/>
                </a:p>
              </p:txBody>
            </p:sp>
          </p:grp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BE19CD6A-2660-4378-A11A-3364215EB8F8}"/>
                  </a:ext>
                </a:extLst>
              </p:cNvPr>
              <p:cNvCxnSpPr>
                <a:cxnSpLocks/>
                <a:stCxn id="143" idx="0"/>
                <a:endCxn id="79" idx="2"/>
              </p:cNvCxnSpPr>
              <p:nvPr/>
            </p:nvCxnSpPr>
            <p:spPr>
              <a:xfrm flipV="1">
                <a:off x="1378313" y="3817128"/>
                <a:ext cx="379842" cy="174335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35BA0951-75F0-4792-A7B3-6918E21AE4D6}"/>
                  </a:ext>
                </a:extLst>
              </p:cNvPr>
              <p:cNvCxnSpPr>
                <a:cxnSpLocks/>
                <a:stCxn id="71" idx="0"/>
                <a:endCxn id="79" idx="2"/>
              </p:cNvCxnSpPr>
              <p:nvPr/>
            </p:nvCxnSpPr>
            <p:spPr>
              <a:xfrm flipH="1" flipV="1">
                <a:off x="1758155" y="3817128"/>
                <a:ext cx="1011213" cy="656877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e 74">
                <a:extLst>
                  <a:ext uri="{FF2B5EF4-FFF2-40B4-BE49-F238E27FC236}">
                    <a16:creationId xmlns:a16="http://schemas.microsoft.com/office/drawing/2014/main" id="{98523E51-39ED-4ECF-8608-C049A743296D}"/>
                  </a:ext>
                </a:extLst>
              </p:cNvPr>
              <p:cNvGrpSpPr/>
              <p:nvPr/>
            </p:nvGrpSpPr>
            <p:grpSpPr>
              <a:xfrm>
                <a:off x="1378313" y="3354987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B8961F34-827A-45D6-99D4-04109248000D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79" name="Rectangle : coins arrondis 78">
                    <a:extLst>
                      <a:ext uri="{FF2B5EF4-FFF2-40B4-BE49-F238E27FC236}">
                        <a16:creationId xmlns:a16="http://schemas.microsoft.com/office/drawing/2014/main" id="{D2C6B2B5-CA21-46C2-B90F-1AA456C506E2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/>
                  </a:p>
                </p:txBody>
              </p: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50ED6775-9DF4-4EBD-931D-6D50613667FC}"/>
                      </a:ext>
                    </a:extLst>
                  </p:cNvPr>
                  <p:cNvCxnSpPr>
                    <a:stCxn id="79" idx="2"/>
                    <a:endCxn id="79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249ACB48-FB52-4329-820D-F178B858CBD2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27507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endParaRPr lang="fr-FR" sz="1600" dirty="0"/>
                </a:p>
              </p:txBody>
            </p:sp>
            <p:sp>
              <p:nvSpPr>
                <p:cNvPr id="78" name="ZoneTexte 77">
                  <a:extLst>
                    <a:ext uri="{FF2B5EF4-FFF2-40B4-BE49-F238E27FC236}">
                      <a16:creationId xmlns:a16="http://schemas.microsoft.com/office/drawing/2014/main" id="{B6FEDCE5-7EBA-475C-B25D-E38C7898617F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3</a:t>
                  </a:r>
                  <a:endParaRPr lang="en-US" sz="1600" dirty="0"/>
                </a:p>
              </p:txBody>
            </p:sp>
          </p:grpSp>
        </p:grp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AE52CF07-550B-4353-BF2C-B9569D64930C}"/>
                </a:ext>
              </a:extLst>
            </p:cNvPr>
            <p:cNvGrpSpPr/>
            <p:nvPr/>
          </p:nvGrpSpPr>
          <p:grpSpPr>
            <a:xfrm>
              <a:off x="3945373" y="4563023"/>
              <a:ext cx="1671044" cy="1537207"/>
              <a:chOff x="6510995" y="4485417"/>
              <a:chExt cx="1671044" cy="1537207"/>
            </a:xfrm>
          </p:grpSpPr>
          <p:grpSp>
            <p:nvGrpSpPr>
              <p:cNvPr id="151" name="Groupe 150">
                <a:extLst>
                  <a:ext uri="{FF2B5EF4-FFF2-40B4-BE49-F238E27FC236}">
                    <a16:creationId xmlns:a16="http://schemas.microsoft.com/office/drawing/2014/main" id="{916FBE22-270B-4483-AC67-265D24EB6406}"/>
                  </a:ext>
                </a:extLst>
              </p:cNvPr>
              <p:cNvGrpSpPr/>
              <p:nvPr/>
            </p:nvGrpSpPr>
            <p:grpSpPr>
              <a:xfrm>
                <a:off x="6510995" y="5560483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152" name="Groupe 151">
                  <a:extLst>
                    <a:ext uri="{FF2B5EF4-FFF2-40B4-BE49-F238E27FC236}">
                      <a16:creationId xmlns:a16="http://schemas.microsoft.com/office/drawing/2014/main" id="{74076755-7086-4D17-BDA7-B443A5524907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155" name="Rectangle : coins arrondis 154">
                    <a:extLst>
                      <a:ext uri="{FF2B5EF4-FFF2-40B4-BE49-F238E27FC236}">
                        <a16:creationId xmlns:a16="http://schemas.microsoft.com/office/drawing/2014/main" id="{4A1F8FEB-6B01-4169-8B0C-7BF00338C632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156" name="Connecteur droit 155">
                    <a:extLst>
                      <a:ext uri="{FF2B5EF4-FFF2-40B4-BE49-F238E27FC236}">
                        <a16:creationId xmlns:a16="http://schemas.microsoft.com/office/drawing/2014/main" id="{0DE4656B-7A64-4600-ACA8-84E2CEA9D1E1}"/>
                      </a:ext>
                    </a:extLst>
                  </p:cNvPr>
                  <p:cNvCxnSpPr>
                    <a:stCxn id="155" idx="2"/>
                    <a:endCxn id="155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3" name="ZoneTexte 152">
                  <a:extLst>
                    <a:ext uri="{FF2B5EF4-FFF2-40B4-BE49-F238E27FC236}">
                      <a16:creationId xmlns:a16="http://schemas.microsoft.com/office/drawing/2014/main" id="{9F67AC1F-15DD-4E4C-A325-8017B4CABBD1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494580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D</a:t>
                  </a:r>
                  <a:endParaRPr lang="en-US" sz="1600" dirty="0"/>
                </a:p>
              </p:txBody>
            </p:sp>
            <p:sp>
              <p:nvSpPr>
                <p:cNvPr id="154" name="ZoneTexte 153">
                  <a:extLst>
                    <a:ext uri="{FF2B5EF4-FFF2-40B4-BE49-F238E27FC236}">
                      <a16:creationId xmlns:a16="http://schemas.microsoft.com/office/drawing/2014/main" id="{B60335FF-48F7-4184-849E-39441A39568A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2</a:t>
                  </a:r>
                  <a:endParaRPr lang="en-US" sz="1600" dirty="0"/>
                </a:p>
              </p:txBody>
            </p:sp>
          </p:grpSp>
          <p:grpSp>
            <p:nvGrpSpPr>
              <p:cNvPr id="157" name="Groupe 156">
                <a:extLst>
                  <a:ext uri="{FF2B5EF4-FFF2-40B4-BE49-F238E27FC236}">
                    <a16:creationId xmlns:a16="http://schemas.microsoft.com/office/drawing/2014/main" id="{1C1CE3EE-4157-48F0-BF79-6AA68DD8078D}"/>
                  </a:ext>
                </a:extLst>
              </p:cNvPr>
              <p:cNvGrpSpPr/>
              <p:nvPr/>
            </p:nvGrpSpPr>
            <p:grpSpPr>
              <a:xfrm>
                <a:off x="7422356" y="5560483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158" name="Groupe 157">
                  <a:extLst>
                    <a:ext uri="{FF2B5EF4-FFF2-40B4-BE49-F238E27FC236}">
                      <a16:creationId xmlns:a16="http://schemas.microsoft.com/office/drawing/2014/main" id="{F76114D3-A6D9-42A7-B424-129544D48A11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161" name="Rectangle : coins arrondis 160">
                    <a:extLst>
                      <a:ext uri="{FF2B5EF4-FFF2-40B4-BE49-F238E27FC236}">
                        <a16:creationId xmlns:a16="http://schemas.microsoft.com/office/drawing/2014/main" id="{E0D959A7-C2AF-4B9C-9196-0C9659F7C2F8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162" name="Connecteur droit 161">
                    <a:extLst>
                      <a:ext uri="{FF2B5EF4-FFF2-40B4-BE49-F238E27FC236}">
                        <a16:creationId xmlns:a16="http://schemas.microsoft.com/office/drawing/2014/main" id="{355B8E48-F12D-4DE3-80CD-491242712EFC}"/>
                      </a:ext>
                    </a:extLst>
                  </p:cNvPr>
                  <p:cNvCxnSpPr>
                    <a:stCxn id="161" idx="2"/>
                    <a:endCxn id="161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9" name="ZoneTexte 158">
                  <a:extLst>
                    <a:ext uri="{FF2B5EF4-FFF2-40B4-BE49-F238E27FC236}">
                      <a16:creationId xmlns:a16="http://schemas.microsoft.com/office/drawing/2014/main" id="{60B7DA0B-7CBC-4FAB-B812-E61444256CF7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477873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E</a:t>
                  </a:r>
                  <a:endParaRPr lang="en-US" sz="1600" dirty="0"/>
                </a:p>
              </p:txBody>
            </p:sp>
            <p:sp>
              <p:nvSpPr>
                <p:cNvPr id="160" name="ZoneTexte 159">
                  <a:extLst>
                    <a:ext uri="{FF2B5EF4-FFF2-40B4-BE49-F238E27FC236}">
                      <a16:creationId xmlns:a16="http://schemas.microsoft.com/office/drawing/2014/main" id="{FCBB869B-DFFB-4866-AB75-BF80734586FE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2</a:t>
                  </a:r>
                  <a:endParaRPr lang="en-US" sz="1600" dirty="0"/>
                </a:p>
              </p:txBody>
            </p:sp>
          </p:grpSp>
          <p:grpSp>
            <p:nvGrpSpPr>
              <p:cNvPr id="90" name="Groupe 89">
                <a:extLst>
                  <a:ext uri="{FF2B5EF4-FFF2-40B4-BE49-F238E27FC236}">
                    <a16:creationId xmlns:a16="http://schemas.microsoft.com/office/drawing/2014/main" id="{F3F69DAF-0153-4240-A55B-9FCED36A5B6C}"/>
                  </a:ext>
                </a:extLst>
              </p:cNvPr>
              <p:cNvGrpSpPr/>
              <p:nvPr/>
            </p:nvGrpSpPr>
            <p:grpSpPr>
              <a:xfrm>
                <a:off x="6937667" y="4485417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92" name="Groupe 91">
                  <a:extLst>
                    <a:ext uri="{FF2B5EF4-FFF2-40B4-BE49-F238E27FC236}">
                      <a16:creationId xmlns:a16="http://schemas.microsoft.com/office/drawing/2014/main" id="{08382AC9-E702-41B9-97A8-4B0331E35C3F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96" name="Rectangle : coins arrondis 95">
                    <a:extLst>
                      <a:ext uri="{FF2B5EF4-FFF2-40B4-BE49-F238E27FC236}">
                        <a16:creationId xmlns:a16="http://schemas.microsoft.com/office/drawing/2014/main" id="{701A695D-CFBE-4AB4-9741-4E38A559F799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97" name="Connecteur droit 96">
                    <a:extLst>
                      <a:ext uri="{FF2B5EF4-FFF2-40B4-BE49-F238E27FC236}">
                        <a16:creationId xmlns:a16="http://schemas.microsoft.com/office/drawing/2014/main" id="{23E1772F-8BE1-4C5D-939A-BA9CB2ACC3CC}"/>
                      </a:ext>
                    </a:extLst>
                  </p:cNvPr>
                  <p:cNvCxnSpPr>
                    <a:stCxn id="96" idx="2"/>
                    <a:endCxn id="96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3" name="ZoneTexte 92">
                  <a:extLst>
                    <a:ext uri="{FF2B5EF4-FFF2-40B4-BE49-F238E27FC236}">
                      <a16:creationId xmlns:a16="http://schemas.microsoft.com/office/drawing/2014/main" id="{8101740F-F382-4BCD-B1A6-A2965C754684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275076" cy="5041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1600" dirty="0"/>
                </a:p>
              </p:txBody>
            </p:sp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135AC2B8-BFC8-471D-8215-F4066BE49AF1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4</a:t>
                  </a:r>
                  <a:endParaRPr lang="en-US" sz="1600" dirty="0"/>
                </a:p>
              </p:txBody>
            </p:sp>
          </p:grpSp>
          <p:cxnSp>
            <p:nvCxnSpPr>
              <p:cNvPr id="98" name="Connecteur droit 97">
                <a:extLst>
                  <a:ext uri="{FF2B5EF4-FFF2-40B4-BE49-F238E27FC236}">
                    <a16:creationId xmlns:a16="http://schemas.microsoft.com/office/drawing/2014/main" id="{A655E9AB-6CAE-4B76-86D5-4EDA9F44FB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8192" y="4941852"/>
                <a:ext cx="379841" cy="624337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necteur droit 98">
                <a:extLst>
                  <a:ext uri="{FF2B5EF4-FFF2-40B4-BE49-F238E27FC236}">
                    <a16:creationId xmlns:a16="http://schemas.microsoft.com/office/drawing/2014/main" id="{FDBFDAE5-422F-4BB7-8878-5087C8FE2C70}"/>
                  </a:ext>
                </a:extLst>
              </p:cNvPr>
              <p:cNvCxnSpPr/>
              <p:nvPr/>
            </p:nvCxnSpPr>
            <p:spPr>
              <a:xfrm flipH="1" flipV="1">
                <a:off x="7422356" y="4941852"/>
                <a:ext cx="358813" cy="624337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18272D34-5CD1-43CC-8BCA-8CF690D9DBB2}"/>
                </a:ext>
              </a:extLst>
            </p:cNvPr>
            <p:cNvCxnSpPr>
              <a:cxnSpLocks/>
              <a:stCxn id="96" idx="0"/>
              <a:endCxn id="108" idx="2"/>
            </p:cNvCxnSpPr>
            <p:nvPr/>
          </p:nvCxnSpPr>
          <p:spPr>
            <a:xfrm flipH="1" flipV="1">
              <a:off x="4310977" y="2744676"/>
              <a:ext cx="440910" cy="181834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53F34CE8-EDE9-47A8-B62B-EDE03758ACA2}"/>
                </a:ext>
              </a:extLst>
            </p:cNvPr>
            <p:cNvCxnSpPr>
              <a:cxnSpLocks/>
              <a:stCxn id="79" idx="0"/>
              <a:endCxn id="108" idx="2"/>
            </p:cNvCxnSpPr>
            <p:nvPr/>
          </p:nvCxnSpPr>
          <p:spPr>
            <a:xfrm flipV="1">
              <a:off x="1918805" y="2744676"/>
              <a:ext cx="2392172" cy="684324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68F6C8FF-BBB6-481C-BB16-4A5E695BC3E6}"/>
                </a:ext>
              </a:extLst>
            </p:cNvPr>
            <p:cNvGrpSpPr/>
            <p:nvPr/>
          </p:nvGrpSpPr>
          <p:grpSpPr>
            <a:xfrm>
              <a:off x="3931135" y="2282535"/>
              <a:ext cx="759683" cy="462141"/>
              <a:chOff x="1828800" y="4430598"/>
              <a:chExt cx="1131216" cy="688157"/>
            </a:xfrm>
          </p:grpSpPr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92240585-93F8-406B-B712-FA243848BFAB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08" name="Rectangle : coins arrondis 107">
                  <a:extLst>
                    <a:ext uri="{FF2B5EF4-FFF2-40B4-BE49-F238E27FC236}">
                      <a16:creationId xmlns:a16="http://schemas.microsoft.com/office/drawing/2014/main" id="{EAB087BC-DC73-4B17-87A6-071B3385D53D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8FDE42CD-B09E-4D3E-96C7-A6A975FDC4E0}"/>
                    </a:ext>
                  </a:extLst>
                </p:cNvPr>
                <p:cNvCxnSpPr>
                  <a:stCxn id="108" idx="2"/>
                  <a:endCxn id="108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444BFFBB-5A85-4F65-A101-9384C972F36B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063F74A-7FCF-45FA-A9E8-EFB87AAC6F8F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7</a:t>
                </a:r>
                <a:endParaRPr lang="en-US" sz="1600" dirty="0"/>
              </a:p>
            </p:txBody>
          </p:sp>
        </p:grpSp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95C4BF99-C5BB-422A-92C3-BB325D7C48B3}"/>
              </a:ext>
            </a:extLst>
          </p:cNvPr>
          <p:cNvGrpSpPr/>
          <p:nvPr/>
        </p:nvGrpSpPr>
        <p:grpSpPr>
          <a:xfrm>
            <a:off x="5678204" y="1481172"/>
            <a:ext cx="763646" cy="462141"/>
            <a:chOff x="1828800" y="4430598"/>
            <a:chExt cx="1137117" cy="688157"/>
          </a:xfrm>
        </p:grpSpPr>
        <p:grpSp>
          <p:nvGrpSpPr>
            <p:cNvPr id="111" name="Groupe 110">
              <a:extLst>
                <a:ext uri="{FF2B5EF4-FFF2-40B4-BE49-F238E27FC236}">
                  <a16:creationId xmlns:a16="http://schemas.microsoft.com/office/drawing/2014/main" id="{6679B7FD-785E-4AFF-B9A1-33764AACD062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14" name="Rectangle : coins arrondis 113">
                <a:extLst>
                  <a:ext uri="{FF2B5EF4-FFF2-40B4-BE49-F238E27FC236}">
                    <a16:creationId xmlns:a16="http://schemas.microsoft.com/office/drawing/2014/main" id="{B88BCD03-6BBA-4994-92D4-CE3004D89E5B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69" name="Connecteur droit 168">
                <a:extLst>
                  <a:ext uri="{FF2B5EF4-FFF2-40B4-BE49-F238E27FC236}">
                    <a16:creationId xmlns:a16="http://schemas.microsoft.com/office/drawing/2014/main" id="{9298D22B-FA76-41D4-810A-6943499BC33C}"/>
                  </a:ext>
                </a:extLst>
              </p:cNvPr>
              <p:cNvCxnSpPr>
                <a:stCxn id="114" idx="2"/>
                <a:endCxn id="114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80BF6BDA-D67F-441B-82F3-23A31A6E5F4D}"/>
                </a:ext>
              </a:extLst>
            </p:cNvPr>
            <p:cNvSpPr txBox="1"/>
            <p:nvPr/>
          </p:nvSpPr>
          <p:spPr>
            <a:xfrm>
              <a:off x="1860114" y="4520210"/>
              <a:ext cx="27507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fr-FR" sz="1600" dirty="0"/>
            </a:p>
          </p:txBody>
        </p:sp>
        <p:sp>
          <p:nvSpPr>
            <p:cNvPr id="113" name="ZoneTexte 112">
              <a:extLst>
                <a:ext uri="{FF2B5EF4-FFF2-40B4-BE49-F238E27FC236}">
                  <a16:creationId xmlns:a16="http://schemas.microsoft.com/office/drawing/2014/main" id="{D31F8690-69C7-41B2-BEEA-2062E432BE82}"/>
                </a:ext>
              </a:extLst>
            </p:cNvPr>
            <p:cNvSpPr txBox="1"/>
            <p:nvPr/>
          </p:nvSpPr>
          <p:spPr>
            <a:xfrm>
              <a:off x="2351988" y="4520210"/>
              <a:ext cx="613929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11</a:t>
              </a:r>
              <a:endParaRPr lang="en-US" sz="1600" dirty="0"/>
            </a:p>
          </p:txBody>
        </p:sp>
      </p:grpSp>
      <p:cxnSp>
        <p:nvCxnSpPr>
          <p:cNvPr id="170" name="Connecteur droit 169">
            <a:extLst>
              <a:ext uri="{FF2B5EF4-FFF2-40B4-BE49-F238E27FC236}">
                <a16:creationId xmlns:a16="http://schemas.microsoft.com/office/drawing/2014/main" id="{5C9FE80B-E822-4310-84D2-1D18785CB8A5}"/>
              </a:ext>
            </a:extLst>
          </p:cNvPr>
          <p:cNvCxnSpPr>
            <a:cxnSpLocks/>
            <a:stCxn id="88" idx="0"/>
            <a:endCxn id="114" idx="2"/>
          </p:cNvCxnSpPr>
          <p:nvPr/>
        </p:nvCxnSpPr>
        <p:spPr>
          <a:xfrm flipH="1" flipV="1">
            <a:off x="6058046" y="1943313"/>
            <a:ext cx="1258098" cy="148766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>
            <a:extLst>
              <a:ext uri="{FF2B5EF4-FFF2-40B4-BE49-F238E27FC236}">
                <a16:creationId xmlns:a16="http://schemas.microsoft.com/office/drawing/2014/main" id="{CAA9F97D-5C9E-4743-A74F-B2E207D4711F}"/>
              </a:ext>
            </a:extLst>
          </p:cNvPr>
          <p:cNvCxnSpPr>
            <a:cxnSpLocks/>
            <a:stCxn id="108" idx="0"/>
            <a:endCxn id="114" idx="2"/>
          </p:cNvCxnSpPr>
          <p:nvPr/>
        </p:nvCxnSpPr>
        <p:spPr>
          <a:xfrm flipV="1">
            <a:off x="4310977" y="1943313"/>
            <a:ext cx="1747069" cy="33922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817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Codage</a:t>
            </a:r>
            <a:r>
              <a:rPr lang="en-US" dirty="0"/>
              <a:t> de Huffman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437D7D7-E800-49D6-8EA0-EA5A0745F1DF}"/>
              </a:ext>
            </a:extLst>
          </p:cNvPr>
          <p:cNvCxnSpPr>
            <a:cxnSpLocks/>
          </p:cNvCxnSpPr>
          <p:nvPr/>
        </p:nvCxnSpPr>
        <p:spPr>
          <a:xfrm flipV="1">
            <a:off x="438461" y="2008433"/>
            <a:ext cx="262579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912CCEF6-4E3F-4173-8C0E-B217365B9D63}"/>
              </a:ext>
            </a:extLst>
          </p:cNvPr>
          <p:cNvSpPr txBox="1"/>
          <p:nvPr/>
        </p:nvSpPr>
        <p:spPr>
          <a:xfrm>
            <a:off x="690688" y="1877628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Gauche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46D864A-526B-44D9-B48F-DCE48D31ADA1}"/>
              </a:ext>
            </a:extLst>
          </p:cNvPr>
          <p:cNvCxnSpPr>
            <a:cxnSpLocks/>
          </p:cNvCxnSpPr>
          <p:nvPr/>
        </p:nvCxnSpPr>
        <p:spPr>
          <a:xfrm flipV="1">
            <a:off x="435780" y="2199418"/>
            <a:ext cx="262579" cy="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5A9D8F8-2304-4541-87FA-EE293A80E0BD}"/>
              </a:ext>
            </a:extLst>
          </p:cNvPr>
          <p:cNvSpPr txBox="1"/>
          <p:nvPr/>
        </p:nvSpPr>
        <p:spPr>
          <a:xfrm>
            <a:off x="688007" y="2068613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Droit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85A3A29-BEF0-4600-9801-7E39CA21951A}"/>
              </a:ext>
            </a:extLst>
          </p:cNvPr>
          <p:cNvGrpSpPr/>
          <p:nvPr/>
        </p:nvGrpSpPr>
        <p:grpSpPr>
          <a:xfrm>
            <a:off x="872074" y="3540361"/>
            <a:ext cx="2569831" cy="2669251"/>
            <a:chOff x="3789486" y="3353373"/>
            <a:chExt cx="2569831" cy="2669251"/>
          </a:xfrm>
        </p:grpSpPr>
        <p:grpSp>
          <p:nvGrpSpPr>
            <p:cNvPr id="115" name="Groupe 114">
              <a:extLst>
                <a:ext uri="{FF2B5EF4-FFF2-40B4-BE49-F238E27FC236}">
                  <a16:creationId xmlns:a16="http://schemas.microsoft.com/office/drawing/2014/main" id="{246F0BF2-5CEE-49CF-ACF8-89D945F23E2D}"/>
                </a:ext>
              </a:extLst>
            </p:cNvPr>
            <p:cNvGrpSpPr/>
            <p:nvPr/>
          </p:nvGrpSpPr>
          <p:grpSpPr>
            <a:xfrm>
              <a:off x="3789486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9764E81E-33E2-4364-B7C5-A631ACE4DFAF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19" name="Rectangle : coins arrondis 118">
                  <a:extLst>
                    <a:ext uri="{FF2B5EF4-FFF2-40B4-BE49-F238E27FC236}">
                      <a16:creationId xmlns:a16="http://schemas.microsoft.com/office/drawing/2014/main" id="{82887705-82BA-4AE1-BAF2-38A6FADA0524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B8132B7A-054A-4540-A4E7-8E044E1A04FE}"/>
                    </a:ext>
                  </a:extLst>
                </p:cNvPr>
                <p:cNvCxnSpPr>
                  <a:stCxn id="119" idx="2"/>
                  <a:endCxn id="11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528E670-32B6-42E7-A87F-36A960AE26C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_</a:t>
                </a:r>
                <a:endParaRPr lang="en-US" sz="1600" dirty="0"/>
              </a:p>
            </p:txBody>
          </p:sp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49A332E-226C-4A35-9D66-28AC46052C3C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21" name="Groupe 120">
              <a:extLst>
                <a:ext uri="{FF2B5EF4-FFF2-40B4-BE49-F238E27FC236}">
                  <a16:creationId xmlns:a16="http://schemas.microsoft.com/office/drawing/2014/main" id="{ED196987-1B4C-4086-8FC1-02DC839B76EF}"/>
                </a:ext>
              </a:extLst>
            </p:cNvPr>
            <p:cNvGrpSpPr/>
            <p:nvPr/>
          </p:nvGrpSpPr>
          <p:grpSpPr>
            <a:xfrm>
              <a:off x="4692463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22" name="Groupe 121">
                <a:extLst>
                  <a:ext uri="{FF2B5EF4-FFF2-40B4-BE49-F238E27FC236}">
                    <a16:creationId xmlns:a16="http://schemas.microsoft.com/office/drawing/2014/main" id="{7F1E3C48-DDE6-4E2D-91A9-A1D1617D0E0B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25" name="Rectangle : coins arrondis 124">
                  <a:extLst>
                    <a:ext uri="{FF2B5EF4-FFF2-40B4-BE49-F238E27FC236}">
                      <a16:creationId xmlns:a16="http://schemas.microsoft.com/office/drawing/2014/main" id="{59514A98-07CA-4C47-8C58-147D38574107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6" name="Connecteur droit 125">
                  <a:extLst>
                    <a:ext uri="{FF2B5EF4-FFF2-40B4-BE49-F238E27FC236}">
                      <a16:creationId xmlns:a16="http://schemas.microsoft.com/office/drawing/2014/main" id="{D687333F-6D50-455A-BD70-0807EF4655D4}"/>
                    </a:ext>
                  </a:extLst>
                </p:cNvPr>
                <p:cNvCxnSpPr>
                  <a:stCxn id="125" idx="2"/>
                  <a:endCxn id="125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C51C4A96-9EAD-4038-9E8C-63EB3A411F7F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N</a:t>
                </a:r>
              </a:p>
            </p:txBody>
          </p:sp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45DCACAF-9E4B-4F55-B784-BF051E04E29E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45" name="Groupe 144">
              <a:extLst>
                <a:ext uri="{FF2B5EF4-FFF2-40B4-BE49-F238E27FC236}">
                  <a16:creationId xmlns:a16="http://schemas.microsoft.com/office/drawing/2014/main" id="{CC3F76BA-7779-4EB5-B1E0-0D72748B90ED}"/>
                </a:ext>
              </a:extLst>
            </p:cNvPr>
            <p:cNvGrpSpPr/>
            <p:nvPr/>
          </p:nvGrpSpPr>
          <p:grpSpPr>
            <a:xfrm>
              <a:off x="5599634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8C85FF4E-17FB-40D3-A061-9893665E8BDA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49" name="Rectangle : coins arrondis 148">
                  <a:extLst>
                    <a:ext uri="{FF2B5EF4-FFF2-40B4-BE49-F238E27FC236}">
                      <a16:creationId xmlns:a16="http://schemas.microsoft.com/office/drawing/2014/main" id="{C9A97FFB-BA0E-4C66-8321-3F54A633E5AA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50" name="Connecteur droit 149">
                  <a:extLst>
                    <a:ext uri="{FF2B5EF4-FFF2-40B4-BE49-F238E27FC236}">
                      <a16:creationId xmlns:a16="http://schemas.microsoft.com/office/drawing/2014/main" id="{32270DEF-330E-4C71-B033-B110427AA6D5}"/>
                    </a:ext>
                  </a:extLst>
                </p:cNvPr>
                <p:cNvCxnSpPr>
                  <a:stCxn id="149" idx="2"/>
                  <a:endCxn id="14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ZoneTexte 146">
                <a:extLst>
                  <a:ext uri="{FF2B5EF4-FFF2-40B4-BE49-F238E27FC236}">
                    <a16:creationId xmlns:a16="http://schemas.microsoft.com/office/drawing/2014/main" id="{DBAAE42C-4935-4DC2-924C-EAF92CACF6FF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77873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A</a:t>
                </a:r>
                <a:endParaRPr lang="en-US" sz="1600" dirty="0"/>
              </a:p>
            </p:txBody>
          </p:sp>
          <p:sp>
            <p:nvSpPr>
              <p:cNvPr id="148" name="ZoneTexte 147">
                <a:extLst>
                  <a:ext uri="{FF2B5EF4-FFF2-40B4-BE49-F238E27FC236}">
                    <a16:creationId xmlns:a16="http://schemas.microsoft.com/office/drawing/2014/main" id="{D04E2AE4-EB58-41FC-B6E5-C1F8205534AF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298480" cy="338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4D253979-50D1-4DC9-A57D-A3C9BD421F88}"/>
                </a:ext>
              </a:extLst>
            </p:cNvPr>
            <p:cNvCxnSpPr>
              <a:cxnSpLocks/>
              <a:stCxn id="119" idx="0"/>
            </p:cNvCxnSpPr>
            <p:nvPr/>
          </p:nvCxnSpPr>
          <p:spPr>
            <a:xfrm flipV="1">
              <a:off x="4169328" y="4936146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05D47525-954F-4480-801F-86C1005EF001}"/>
                </a:ext>
              </a:extLst>
            </p:cNvPr>
            <p:cNvCxnSpPr>
              <a:stCxn id="125" idx="0"/>
            </p:cNvCxnSpPr>
            <p:nvPr/>
          </p:nvCxnSpPr>
          <p:spPr>
            <a:xfrm flipH="1" flipV="1">
              <a:off x="4713492" y="4936146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id="{5494131F-08C2-4CE3-9F8C-CFC91F6D7D03}"/>
                </a:ext>
              </a:extLst>
            </p:cNvPr>
            <p:cNvGrpSpPr/>
            <p:nvPr/>
          </p:nvGrpSpPr>
          <p:grpSpPr>
            <a:xfrm>
              <a:off x="4251489" y="4474005"/>
              <a:ext cx="759683" cy="462141"/>
              <a:chOff x="1828800" y="4430598"/>
              <a:chExt cx="1131216" cy="688157"/>
            </a:xfrm>
          </p:grpSpPr>
          <p:grpSp>
            <p:nvGrpSpPr>
              <p:cNvPr id="164" name="Groupe 163">
                <a:extLst>
                  <a:ext uri="{FF2B5EF4-FFF2-40B4-BE49-F238E27FC236}">
                    <a16:creationId xmlns:a16="http://schemas.microsoft.com/office/drawing/2014/main" id="{301BFE7B-2834-4080-B2F0-B366539703EE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67" name="Rectangle : coins arrondis 166">
                  <a:extLst>
                    <a:ext uri="{FF2B5EF4-FFF2-40B4-BE49-F238E27FC236}">
                      <a16:creationId xmlns:a16="http://schemas.microsoft.com/office/drawing/2014/main" id="{15FC6C68-97D5-48AC-9418-6A6CF6A2E346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168" name="Connecteur droit 167">
                  <a:extLst>
                    <a:ext uri="{FF2B5EF4-FFF2-40B4-BE49-F238E27FC236}">
                      <a16:creationId xmlns:a16="http://schemas.microsoft.com/office/drawing/2014/main" id="{9AEAD5FF-A493-4ABC-AECD-EC235503F203}"/>
                    </a:ext>
                  </a:extLst>
                </p:cNvPr>
                <p:cNvCxnSpPr>
                  <a:stCxn id="167" idx="2"/>
                  <a:endCxn id="167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ZoneTexte 164">
                <a:extLst>
                  <a:ext uri="{FF2B5EF4-FFF2-40B4-BE49-F238E27FC236}">
                    <a16:creationId xmlns:a16="http://schemas.microsoft.com/office/drawing/2014/main" id="{717AE109-6681-4016-B0FB-5F436D9557BE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166" name="ZoneTexte 165">
                <a:extLst>
                  <a:ext uri="{FF2B5EF4-FFF2-40B4-BE49-F238E27FC236}">
                    <a16:creationId xmlns:a16="http://schemas.microsoft.com/office/drawing/2014/main" id="{E4885D19-F30C-4294-BEB6-5F9103613650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2F67FBC2-0B5D-40F4-B0DB-6A00C9DCD7B9}"/>
                </a:ext>
              </a:extLst>
            </p:cNvPr>
            <p:cNvCxnSpPr>
              <a:cxnSpLocks/>
              <a:stCxn id="167" idx="0"/>
              <a:endCxn id="88" idx="2"/>
            </p:cNvCxnSpPr>
            <p:nvPr/>
          </p:nvCxnSpPr>
          <p:spPr>
            <a:xfrm flipV="1">
              <a:off x="4631331" y="3815514"/>
              <a:ext cx="706630" cy="65849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EB3F3FE4-9A72-43B5-B618-FA2F005B0303}"/>
                </a:ext>
              </a:extLst>
            </p:cNvPr>
            <p:cNvCxnSpPr>
              <a:cxnSpLocks/>
              <a:stCxn id="149" idx="0"/>
              <a:endCxn id="88" idx="2"/>
            </p:cNvCxnSpPr>
            <p:nvPr/>
          </p:nvCxnSpPr>
          <p:spPr>
            <a:xfrm flipH="1" flipV="1">
              <a:off x="5337961" y="3815514"/>
              <a:ext cx="641515" cy="1744969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64D28521-9429-4733-8703-AB1DEE5B13D5}"/>
                </a:ext>
              </a:extLst>
            </p:cNvPr>
            <p:cNvGrpSpPr/>
            <p:nvPr/>
          </p:nvGrpSpPr>
          <p:grpSpPr>
            <a:xfrm>
              <a:off x="4958119" y="3353373"/>
              <a:ext cx="759683" cy="462141"/>
              <a:chOff x="1828800" y="4430598"/>
              <a:chExt cx="1131216" cy="688157"/>
            </a:xfrm>
          </p:grpSpPr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A419DEA5-9AA1-489E-8CA7-51CA831FAE7E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88" name="Rectangle : coins arrondis 87">
                  <a:extLst>
                    <a:ext uri="{FF2B5EF4-FFF2-40B4-BE49-F238E27FC236}">
                      <a16:creationId xmlns:a16="http://schemas.microsoft.com/office/drawing/2014/main" id="{6C1DA5AF-1344-410B-896E-2CE4182CF68F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89" name="Connecteur droit 88">
                  <a:extLst>
                    <a:ext uri="{FF2B5EF4-FFF2-40B4-BE49-F238E27FC236}">
                      <a16:creationId xmlns:a16="http://schemas.microsoft.com/office/drawing/2014/main" id="{06B19C9F-E15F-44E6-9F7B-8A6ED277A20C}"/>
                    </a:ext>
                  </a:extLst>
                </p:cNvPr>
                <p:cNvCxnSpPr>
                  <a:stCxn id="88" idx="2"/>
                  <a:endCxn id="88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292BE7E-EFCA-4359-9F34-1E0567DB1DDD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600" dirty="0"/>
              </a:p>
            </p:txBody>
          </p:sp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292C7A8F-D732-4ACE-829A-A5B0B5D2CC61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4</a:t>
                </a:r>
                <a:endParaRPr lang="en-US" sz="1600" dirty="0"/>
              </a:p>
            </p:txBody>
          </p:sp>
        </p:grp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50267A49-5C65-42E3-99A6-484EF3EBFE8C}"/>
              </a:ext>
            </a:extLst>
          </p:cNvPr>
          <p:cNvGrpSpPr/>
          <p:nvPr/>
        </p:nvGrpSpPr>
        <p:grpSpPr>
          <a:xfrm>
            <a:off x="3560050" y="2405454"/>
            <a:ext cx="4457296" cy="3817695"/>
            <a:chOff x="1159121" y="2282535"/>
            <a:chExt cx="4457296" cy="3817695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B2D9D49F-BA81-48B3-A064-3BC839B7A8B7}"/>
                </a:ext>
              </a:extLst>
            </p:cNvPr>
            <p:cNvGrpSpPr/>
            <p:nvPr/>
          </p:nvGrpSpPr>
          <p:grpSpPr>
            <a:xfrm>
              <a:off x="1159121" y="3429000"/>
              <a:ext cx="2616933" cy="2667637"/>
              <a:chOff x="998471" y="3354987"/>
              <a:chExt cx="2616933" cy="2667637"/>
            </a:xfrm>
          </p:grpSpPr>
          <p:grpSp>
            <p:nvGrpSpPr>
              <p:cNvPr id="127" name="Groupe 126">
                <a:extLst>
                  <a:ext uri="{FF2B5EF4-FFF2-40B4-BE49-F238E27FC236}">
                    <a16:creationId xmlns:a16="http://schemas.microsoft.com/office/drawing/2014/main" id="{10B6E1E6-A662-4894-8063-3952BF1EDECB}"/>
                  </a:ext>
                </a:extLst>
              </p:cNvPr>
              <p:cNvGrpSpPr/>
              <p:nvPr/>
            </p:nvGrpSpPr>
            <p:grpSpPr>
              <a:xfrm>
                <a:off x="1948552" y="5550539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128" name="Groupe 127">
                  <a:extLst>
                    <a:ext uri="{FF2B5EF4-FFF2-40B4-BE49-F238E27FC236}">
                      <a16:creationId xmlns:a16="http://schemas.microsoft.com/office/drawing/2014/main" id="{618C72ED-0AE7-497E-AEFB-EA9C925F26C2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131" name="Rectangle : coins arrondis 130">
                    <a:extLst>
                      <a:ext uri="{FF2B5EF4-FFF2-40B4-BE49-F238E27FC236}">
                        <a16:creationId xmlns:a16="http://schemas.microsoft.com/office/drawing/2014/main" id="{50515583-2388-4E41-92C9-0FD33CE67A3A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132" name="Connecteur droit 131">
                    <a:extLst>
                      <a:ext uri="{FF2B5EF4-FFF2-40B4-BE49-F238E27FC236}">
                        <a16:creationId xmlns:a16="http://schemas.microsoft.com/office/drawing/2014/main" id="{CF4C4E58-B1D2-4CB7-8EAE-A0433C9C602D}"/>
                      </a:ext>
                    </a:extLst>
                  </p:cNvPr>
                  <p:cNvCxnSpPr>
                    <a:stCxn id="131" idx="2"/>
                    <a:endCxn id="131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AB6DD8AA-AECA-4221-9587-FE35917DF9D4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494580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R</a:t>
                  </a:r>
                  <a:endParaRPr lang="en-US" sz="1600" dirty="0"/>
                </a:p>
              </p:txBody>
            </p:sp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1281E1D5-BED3-49CB-84CB-3D47EF364AE8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1</a:t>
                  </a:r>
                  <a:endParaRPr lang="en-US" sz="1600" dirty="0"/>
                </a:p>
              </p:txBody>
            </p:sp>
          </p:grpSp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EF586014-2BBA-43F3-9DF0-837725C44243}"/>
                  </a:ext>
                </a:extLst>
              </p:cNvPr>
              <p:cNvGrpSpPr/>
              <p:nvPr/>
            </p:nvGrpSpPr>
            <p:grpSpPr>
              <a:xfrm>
                <a:off x="2855721" y="5550539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134" name="Groupe 133">
                  <a:extLst>
                    <a:ext uri="{FF2B5EF4-FFF2-40B4-BE49-F238E27FC236}">
                      <a16:creationId xmlns:a16="http://schemas.microsoft.com/office/drawing/2014/main" id="{DF96CCA0-D518-4781-AFB3-5922383327D1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137" name="Rectangle : coins arrondis 136">
                    <a:extLst>
                      <a:ext uri="{FF2B5EF4-FFF2-40B4-BE49-F238E27FC236}">
                        <a16:creationId xmlns:a16="http://schemas.microsoft.com/office/drawing/2014/main" id="{15240D6A-ADF6-48E1-9539-3BFD0B28747E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138" name="Connecteur droit 137">
                    <a:extLst>
                      <a:ext uri="{FF2B5EF4-FFF2-40B4-BE49-F238E27FC236}">
                        <a16:creationId xmlns:a16="http://schemas.microsoft.com/office/drawing/2014/main" id="{EDD28D5B-225F-4579-9453-80F42F14A91C}"/>
                      </a:ext>
                    </a:extLst>
                  </p:cNvPr>
                  <p:cNvCxnSpPr>
                    <a:stCxn id="137" idx="2"/>
                    <a:endCxn id="137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5" name="ZoneTexte 134">
                  <a:extLst>
                    <a:ext uri="{FF2B5EF4-FFF2-40B4-BE49-F238E27FC236}">
                      <a16:creationId xmlns:a16="http://schemas.microsoft.com/office/drawing/2014/main" id="{B55FB9E9-4F6A-4ED9-BBC7-D554B7FB26D3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494580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U</a:t>
                  </a:r>
                  <a:endParaRPr lang="en-US" sz="1600" dirty="0"/>
                </a:p>
              </p:txBody>
            </p:sp>
            <p:sp>
              <p:nvSpPr>
                <p:cNvPr id="136" name="ZoneTexte 135">
                  <a:extLst>
                    <a:ext uri="{FF2B5EF4-FFF2-40B4-BE49-F238E27FC236}">
                      <a16:creationId xmlns:a16="http://schemas.microsoft.com/office/drawing/2014/main" id="{48F8999A-99C5-496E-9498-5A9A0C5162BC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1</a:t>
                  </a:r>
                  <a:endParaRPr lang="en-US" sz="1600" dirty="0"/>
                </a:p>
              </p:txBody>
            </p:sp>
          </p:grpSp>
          <p:grpSp>
            <p:nvGrpSpPr>
              <p:cNvPr id="139" name="Groupe 138">
                <a:extLst>
                  <a:ext uri="{FF2B5EF4-FFF2-40B4-BE49-F238E27FC236}">
                    <a16:creationId xmlns:a16="http://schemas.microsoft.com/office/drawing/2014/main" id="{262EE5B3-F664-46F2-9364-72C825B2EE56}"/>
                  </a:ext>
                </a:extLst>
              </p:cNvPr>
              <p:cNvGrpSpPr/>
              <p:nvPr/>
            </p:nvGrpSpPr>
            <p:grpSpPr>
              <a:xfrm>
                <a:off x="998471" y="5560483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140" name="Groupe 139">
                  <a:extLst>
                    <a:ext uri="{FF2B5EF4-FFF2-40B4-BE49-F238E27FC236}">
                      <a16:creationId xmlns:a16="http://schemas.microsoft.com/office/drawing/2014/main" id="{A4A8B524-C65B-4A6B-818E-B015A1A59204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143" name="Rectangle : coins arrondis 142">
                    <a:extLst>
                      <a:ext uri="{FF2B5EF4-FFF2-40B4-BE49-F238E27FC236}">
                        <a16:creationId xmlns:a16="http://schemas.microsoft.com/office/drawing/2014/main" id="{11B7FA27-47EB-48A8-9E1F-D6F74319B480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0760AF88-EBD1-44E6-AAF8-47EEAC25C1C1}"/>
                      </a:ext>
                    </a:extLst>
                  </p:cNvPr>
                  <p:cNvCxnSpPr>
                    <a:stCxn id="143" idx="2"/>
                    <a:endCxn id="143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1" name="ZoneTexte 140">
                  <a:extLst>
                    <a:ext uri="{FF2B5EF4-FFF2-40B4-BE49-F238E27FC236}">
                      <a16:creationId xmlns:a16="http://schemas.microsoft.com/office/drawing/2014/main" id="{592E9CDD-E6BC-44E1-B57A-5BD23D3C7991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477873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V</a:t>
                  </a:r>
                  <a:endParaRPr lang="en-US" sz="1600" dirty="0"/>
                </a:p>
              </p:txBody>
            </p:sp>
            <p:sp>
              <p:nvSpPr>
                <p:cNvPr id="142" name="ZoneTexte 141">
                  <a:extLst>
                    <a:ext uri="{FF2B5EF4-FFF2-40B4-BE49-F238E27FC236}">
                      <a16:creationId xmlns:a16="http://schemas.microsoft.com/office/drawing/2014/main" id="{0C1B396B-61A5-4206-9F7B-7A09C793A6AD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1</a:t>
                  </a:r>
                  <a:endParaRPr lang="en-US" sz="1600" dirty="0"/>
                </a:p>
              </p:txBody>
            </p:sp>
          </p:grp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879007F8-3A6B-4D01-9CD9-0FE14F97C3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7365" y="4936146"/>
                <a:ext cx="379841" cy="624337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EF4C28CD-76E9-4835-9597-05A4B2A252E8}"/>
                  </a:ext>
                </a:extLst>
              </p:cNvPr>
              <p:cNvCxnSpPr/>
              <p:nvPr/>
            </p:nvCxnSpPr>
            <p:spPr>
              <a:xfrm flipH="1" flipV="1">
                <a:off x="2851529" y="4936146"/>
                <a:ext cx="358813" cy="624337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Groupe 66">
                <a:extLst>
                  <a:ext uri="{FF2B5EF4-FFF2-40B4-BE49-F238E27FC236}">
                    <a16:creationId xmlns:a16="http://schemas.microsoft.com/office/drawing/2014/main" id="{674F76A1-B71B-460E-814F-561955550066}"/>
                  </a:ext>
                </a:extLst>
              </p:cNvPr>
              <p:cNvGrpSpPr/>
              <p:nvPr/>
            </p:nvGrpSpPr>
            <p:grpSpPr>
              <a:xfrm>
                <a:off x="2389526" y="4474005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68" name="Groupe 67">
                  <a:extLst>
                    <a:ext uri="{FF2B5EF4-FFF2-40B4-BE49-F238E27FC236}">
                      <a16:creationId xmlns:a16="http://schemas.microsoft.com/office/drawing/2014/main" id="{E8F7E6AC-E8AF-46DC-8E95-78144E36CACC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71" name="Rectangle : coins arrondis 70">
                    <a:extLst>
                      <a:ext uri="{FF2B5EF4-FFF2-40B4-BE49-F238E27FC236}">
                        <a16:creationId xmlns:a16="http://schemas.microsoft.com/office/drawing/2014/main" id="{06763E8B-4D45-4A5C-AF7E-E875F4F4036E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/>
                  </a:p>
                </p:txBody>
              </p:sp>
              <p:cxnSp>
                <p:nvCxnSpPr>
                  <p:cNvPr id="72" name="Connecteur droit 71">
                    <a:extLst>
                      <a:ext uri="{FF2B5EF4-FFF2-40B4-BE49-F238E27FC236}">
                        <a16:creationId xmlns:a16="http://schemas.microsoft.com/office/drawing/2014/main" id="{BE420449-FA1F-4A02-9F47-8C4A1B395031}"/>
                      </a:ext>
                    </a:extLst>
                  </p:cNvPr>
                  <p:cNvCxnSpPr>
                    <a:stCxn id="71" idx="2"/>
                    <a:endCxn id="71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47959989-9166-47B5-A16F-EC9A405FA677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27507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endParaRPr lang="fr-FR" sz="1600" dirty="0"/>
                </a:p>
              </p:txBody>
            </p:sp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93116022-248E-447E-81A9-F12A1E1EBEA0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2</a:t>
                  </a:r>
                  <a:endParaRPr lang="en-US" sz="1600" dirty="0"/>
                </a:p>
              </p:txBody>
            </p:sp>
          </p:grp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BE19CD6A-2660-4378-A11A-3364215EB8F8}"/>
                  </a:ext>
                </a:extLst>
              </p:cNvPr>
              <p:cNvCxnSpPr>
                <a:cxnSpLocks/>
                <a:stCxn id="143" idx="0"/>
                <a:endCxn id="79" idx="2"/>
              </p:cNvCxnSpPr>
              <p:nvPr/>
            </p:nvCxnSpPr>
            <p:spPr>
              <a:xfrm flipV="1">
                <a:off x="1378313" y="3817128"/>
                <a:ext cx="379842" cy="174335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35BA0951-75F0-4792-A7B3-6918E21AE4D6}"/>
                  </a:ext>
                </a:extLst>
              </p:cNvPr>
              <p:cNvCxnSpPr>
                <a:cxnSpLocks/>
                <a:stCxn id="71" idx="0"/>
                <a:endCxn id="79" idx="2"/>
              </p:cNvCxnSpPr>
              <p:nvPr/>
            </p:nvCxnSpPr>
            <p:spPr>
              <a:xfrm flipH="1" flipV="1">
                <a:off x="1758155" y="3817128"/>
                <a:ext cx="1011213" cy="656877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e 74">
                <a:extLst>
                  <a:ext uri="{FF2B5EF4-FFF2-40B4-BE49-F238E27FC236}">
                    <a16:creationId xmlns:a16="http://schemas.microsoft.com/office/drawing/2014/main" id="{98523E51-39ED-4ECF-8608-C049A743296D}"/>
                  </a:ext>
                </a:extLst>
              </p:cNvPr>
              <p:cNvGrpSpPr/>
              <p:nvPr/>
            </p:nvGrpSpPr>
            <p:grpSpPr>
              <a:xfrm>
                <a:off x="1378313" y="3354987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B8961F34-827A-45D6-99D4-04109248000D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79" name="Rectangle : coins arrondis 78">
                    <a:extLst>
                      <a:ext uri="{FF2B5EF4-FFF2-40B4-BE49-F238E27FC236}">
                        <a16:creationId xmlns:a16="http://schemas.microsoft.com/office/drawing/2014/main" id="{D2C6B2B5-CA21-46C2-B90F-1AA456C506E2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/>
                  </a:p>
                </p:txBody>
              </p: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50ED6775-9DF4-4EBD-931D-6D50613667FC}"/>
                      </a:ext>
                    </a:extLst>
                  </p:cNvPr>
                  <p:cNvCxnSpPr>
                    <a:stCxn id="79" idx="2"/>
                    <a:endCxn id="79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249ACB48-FB52-4329-820D-F178B858CBD2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27507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endParaRPr lang="fr-FR" sz="1600" dirty="0"/>
                </a:p>
              </p:txBody>
            </p:sp>
            <p:sp>
              <p:nvSpPr>
                <p:cNvPr id="78" name="ZoneTexte 77">
                  <a:extLst>
                    <a:ext uri="{FF2B5EF4-FFF2-40B4-BE49-F238E27FC236}">
                      <a16:creationId xmlns:a16="http://schemas.microsoft.com/office/drawing/2014/main" id="{B6FEDCE5-7EBA-475C-B25D-E38C7898617F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3</a:t>
                  </a:r>
                  <a:endParaRPr lang="en-US" sz="1600" dirty="0"/>
                </a:p>
              </p:txBody>
            </p:sp>
          </p:grpSp>
        </p:grp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AE52CF07-550B-4353-BF2C-B9569D64930C}"/>
                </a:ext>
              </a:extLst>
            </p:cNvPr>
            <p:cNvGrpSpPr/>
            <p:nvPr/>
          </p:nvGrpSpPr>
          <p:grpSpPr>
            <a:xfrm>
              <a:off x="3945373" y="4563023"/>
              <a:ext cx="1671044" cy="1537207"/>
              <a:chOff x="6510995" y="4485417"/>
              <a:chExt cx="1671044" cy="1537207"/>
            </a:xfrm>
          </p:grpSpPr>
          <p:grpSp>
            <p:nvGrpSpPr>
              <p:cNvPr id="151" name="Groupe 150">
                <a:extLst>
                  <a:ext uri="{FF2B5EF4-FFF2-40B4-BE49-F238E27FC236}">
                    <a16:creationId xmlns:a16="http://schemas.microsoft.com/office/drawing/2014/main" id="{916FBE22-270B-4483-AC67-265D24EB6406}"/>
                  </a:ext>
                </a:extLst>
              </p:cNvPr>
              <p:cNvGrpSpPr/>
              <p:nvPr/>
            </p:nvGrpSpPr>
            <p:grpSpPr>
              <a:xfrm>
                <a:off x="6510995" y="5560483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152" name="Groupe 151">
                  <a:extLst>
                    <a:ext uri="{FF2B5EF4-FFF2-40B4-BE49-F238E27FC236}">
                      <a16:creationId xmlns:a16="http://schemas.microsoft.com/office/drawing/2014/main" id="{74076755-7086-4D17-BDA7-B443A5524907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155" name="Rectangle : coins arrondis 154">
                    <a:extLst>
                      <a:ext uri="{FF2B5EF4-FFF2-40B4-BE49-F238E27FC236}">
                        <a16:creationId xmlns:a16="http://schemas.microsoft.com/office/drawing/2014/main" id="{4A1F8FEB-6B01-4169-8B0C-7BF00338C632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156" name="Connecteur droit 155">
                    <a:extLst>
                      <a:ext uri="{FF2B5EF4-FFF2-40B4-BE49-F238E27FC236}">
                        <a16:creationId xmlns:a16="http://schemas.microsoft.com/office/drawing/2014/main" id="{0DE4656B-7A64-4600-ACA8-84E2CEA9D1E1}"/>
                      </a:ext>
                    </a:extLst>
                  </p:cNvPr>
                  <p:cNvCxnSpPr>
                    <a:stCxn id="155" idx="2"/>
                    <a:endCxn id="155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3" name="ZoneTexte 152">
                  <a:extLst>
                    <a:ext uri="{FF2B5EF4-FFF2-40B4-BE49-F238E27FC236}">
                      <a16:creationId xmlns:a16="http://schemas.microsoft.com/office/drawing/2014/main" id="{9F67AC1F-15DD-4E4C-A325-8017B4CABBD1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494580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D</a:t>
                  </a:r>
                  <a:endParaRPr lang="en-US" sz="1600" dirty="0"/>
                </a:p>
              </p:txBody>
            </p:sp>
            <p:sp>
              <p:nvSpPr>
                <p:cNvPr id="154" name="ZoneTexte 153">
                  <a:extLst>
                    <a:ext uri="{FF2B5EF4-FFF2-40B4-BE49-F238E27FC236}">
                      <a16:creationId xmlns:a16="http://schemas.microsoft.com/office/drawing/2014/main" id="{B60335FF-48F7-4184-849E-39441A39568A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2</a:t>
                  </a:r>
                  <a:endParaRPr lang="en-US" sz="1600" dirty="0"/>
                </a:p>
              </p:txBody>
            </p:sp>
          </p:grpSp>
          <p:grpSp>
            <p:nvGrpSpPr>
              <p:cNvPr id="157" name="Groupe 156">
                <a:extLst>
                  <a:ext uri="{FF2B5EF4-FFF2-40B4-BE49-F238E27FC236}">
                    <a16:creationId xmlns:a16="http://schemas.microsoft.com/office/drawing/2014/main" id="{1C1CE3EE-4157-48F0-BF79-6AA68DD8078D}"/>
                  </a:ext>
                </a:extLst>
              </p:cNvPr>
              <p:cNvGrpSpPr/>
              <p:nvPr/>
            </p:nvGrpSpPr>
            <p:grpSpPr>
              <a:xfrm>
                <a:off x="7422356" y="5560483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158" name="Groupe 157">
                  <a:extLst>
                    <a:ext uri="{FF2B5EF4-FFF2-40B4-BE49-F238E27FC236}">
                      <a16:creationId xmlns:a16="http://schemas.microsoft.com/office/drawing/2014/main" id="{F76114D3-A6D9-42A7-B424-129544D48A11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161" name="Rectangle : coins arrondis 160">
                    <a:extLst>
                      <a:ext uri="{FF2B5EF4-FFF2-40B4-BE49-F238E27FC236}">
                        <a16:creationId xmlns:a16="http://schemas.microsoft.com/office/drawing/2014/main" id="{E0D959A7-C2AF-4B9C-9196-0C9659F7C2F8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162" name="Connecteur droit 161">
                    <a:extLst>
                      <a:ext uri="{FF2B5EF4-FFF2-40B4-BE49-F238E27FC236}">
                        <a16:creationId xmlns:a16="http://schemas.microsoft.com/office/drawing/2014/main" id="{355B8E48-F12D-4DE3-80CD-491242712EFC}"/>
                      </a:ext>
                    </a:extLst>
                  </p:cNvPr>
                  <p:cNvCxnSpPr>
                    <a:stCxn id="161" idx="2"/>
                    <a:endCxn id="161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9" name="ZoneTexte 158">
                  <a:extLst>
                    <a:ext uri="{FF2B5EF4-FFF2-40B4-BE49-F238E27FC236}">
                      <a16:creationId xmlns:a16="http://schemas.microsoft.com/office/drawing/2014/main" id="{60B7DA0B-7CBC-4FAB-B812-E61444256CF7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477873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E</a:t>
                  </a:r>
                  <a:endParaRPr lang="en-US" sz="1600" dirty="0"/>
                </a:p>
              </p:txBody>
            </p:sp>
            <p:sp>
              <p:nvSpPr>
                <p:cNvPr id="160" name="ZoneTexte 159">
                  <a:extLst>
                    <a:ext uri="{FF2B5EF4-FFF2-40B4-BE49-F238E27FC236}">
                      <a16:creationId xmlns:a16="http://schemas.microsoft.com/office/drawing/2014/main" id="{FCBB869B-DFFB-4866-AB75-BF80734586FE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2</a:t>
                  </a:r>
                  <a:endParaRPr lang="en-US" sz="1600" dirty="0"/>
                </a:p>
              </p:txBody>
            </p:sp>
          </p:grpSp>
          <p:grpSp>
            <p:nvGrpSpPr>
              <p:cNvPr id="90" name="Groupe 89">
                <a:extLst>
                  <a:ext uri="{FF2B5EF4-FFF2-40B4-BE49-F238E27FC236}">
                    <a16:creationId xmlns:a16="http://schemas.microsoft.com/office/drawing/2014/main" id="{F3F69DAF-0153-4240-A55B-9FCED36A5B6C}"/>
                  </a:ext>
                </a:extLst>
              </p:cNvPr>
              <p:cNvGrpSpPr/>
              <p:nvPr/>
            </p:nvGrpSpPr>
            <p:grpSpPr>
              <a:xfrm>
                <a:off x="6937667" y="4485417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92" name="Groupe 91">
                  <a:extLst>
                    <a:ext uri="{FF2B5EF4-FFF2-40B4-BE49-F238E27FC236}">
                      <a16:creationId xmlns:a16="http://schemas.microsoft.com/office/drawing/2014/main" id="{08382AC9-E702-41B9-97A8-4B0331E35C3F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96" name="Rectangle : coins arrondis 95">
                    <a:extLst>
                      <a:ext uri="{FF2B5EF4-FFF2-40B4-BE49-F238E27FC236}">
                        <a16:creationId xmlns:a16="http://schemas.microsoft.com/office/drawing/2014/main" id="{701A695D-CFBE-4AB4-9741-4E38A559F799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97" name="Connecteur droit 96">
                    <a:extLst>
                      <a:ext uri="{FF2B5EF4-FFF2-40B4-BE49-F238E27FC236}">
                        <a16:creationId xmlns:a16="http://schemas.microsoft.com/office/drawing/2014/main" id="{23E1772F-8BE1-4C5D-939A-BA9CB2ACC3CC}"/>
                      </a:ext>
                    </a:extLst>
                  </p:cNvPr>
                  <p:cNvCxnSpPr>
                    <a:stCxn id="96" idx="2"/>
                    <a:endCxn id="96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3" name="ZoneTexte 92">
                  <a:extLst>
                    <a:ext uri="{FF2B5EF4-FFF2-40B4-BE49-F238E27FC236}">
                      <a16:creationId xmlns:a16="http://schemas.microsoft.com/office/drawing/2014/main" id="{8101740F-F382-4BCD-B1A6-A2965C754684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275076" cy="5041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1600" dirty="0"/>
                </a:p>
              </p:txBody>
            </p:sp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135AC2B8-BFC8-471D-8215-F4066BE49AF1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4</a:t>
                  </a:r>
                  <a:endParaRPr lang="en-US" sz="1600" dirty="0"/>
                </a:p>
              </p:txBody>
            </p:sp>
          </p:grpSp>
          <p:cxnSp>
            <p:nvCxnSpPr>
              <p:cNvPr id="98" name="Connecteur droit 97">
                <a:extLst>
                  <a:ext uri="{FF2B5EF4-FFF2-40B4-BE49-F238E27FC236}">
                    <a16:creationId xmlns:a16="http://schemas.microsoft.com/office/drawing/2014/main" id="{A655E9AB-6CAE-4B76-86D5-4EDA9F44FB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8192" y="4941852"/>
                <a:ext cx="379841" cy="624337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necteur droit 98">
                <a:extLst>
                  <a:ext uri="{FF2B5EF4-FFF2-40B4-BE49-F238E27FC236}">
                    <a16:creationId xmlns:a16="http://schemas.microsoft.com/office/drawing/2014/main" id="{FDBFDAE5-422F-4BB7-8878-5087C8FE2C70}"/>
                  </a:ext>
                </a:extLst>
              </p:cNvPr>
              <p:cNvCxnSpPr/>
              <p:nvPr/>
            </p:nvCxnSpPr>
            <p:spPr>
              <a:xfrm flipH="1" flipV="1">
                <a:off x="7422356" y="4941852"/>
                <a:ext cx="358813" cy="624337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18272D34-5CD1-43CC-8BCA-8CF690D9DBB2}"/>
                </a:ext>
              </a:extLst>
            </p:cNvPr>
            <p:cNvCxnSpPr>
              <a:cxnSpLocks/>
              <a:stCxn id="96" idx="0"/>
              <a:endCxn id="108" idx="2"/>
            </p:cNvCxnSpPr>
            <p:nvPr/>
          </p:nvCxnSpPr>
          <p:spPr>
            <a:xfrm flipH="1" flipV="1">
              <a:off x="4310977" y="2744676"/>
              <a:ext cx="440910" cy="181834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53F34CE8-EDE9-47A8-B62B-EDE03758ACA2}"/>
                </a:ext>
              </a:extLst>
            </p:cNvPr>
            <p:cNvCxnSpPr>
              <a:cxnSpLocks/>
              <a:stCxn id="79" idx="0"/>
              <a:endCxn id="108" idx="2"/>
            </p:cNvCxnSpPr>
            <p:nvPr/>
          </p:nvCxnSpPr>
          <p:spPr>
            <a:xfrm flipV="1">
              <a:off x="1918805" y="2744676"/>
              <a:ext cx="2392172" cy="684324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68F6C8FF-BBB6-481C-BB16-4A5E695BC3E6}"/>
                </a:ext>
              </a:extLst>
            </p:cNvPr>
            <p:cNvGrpSpPr/>
            <p:nvPr/>
          </p:nvGrpSpPr>
          <p:grpSpPr>
            <a:xfrm>
              <a:off x="3931135" y="2282535"/>
              <a:ext cx="759683" cy="462141"/>
              <a:chOff x="1828800" y="4430598"/>
              <a:chExt cx="1131216" cy="688157"/>
            </a:xfrm>
          </p:grpSpPr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92240585-93F8-406B-B712-FA243848BFAB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08" name="Rectangle : coins arrondis 107">
                  <a:extLst>
                    <a:ext uri="{FF2B5EF4-FFF2-40B4-BE49-F238E27FC236}">
                      <a16:creationId xmlns:a16="http://schemas.microsoft.com/office/drawing/2014/main" id="{EAB087BC-DC73-4B17-87A6-071B3385D53D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8FDE42CD-B09E-4D3E-96C7-A6A975FDC4E0}"/>
                    </a:ext>
                  </a:extLst>
                </p:cNvPr>
                <p:cNvCxnSpPr>
                  <a:stCxn id="108" idx="2"/>
                  <a:endCxn id="108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444BFFBB-5A85-4F65-A101-9384C972F36B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063F74A-7FCF-45FA-A9E8-EFB87AAC6F8F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7</a:t>
                </a:r>
                <a:endParaRPr lang="en-US" sz="1600" dirty="0"/>
              </a:p>
            </p:txBody>
          </p:sp>
        </p:grpSp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95C4BF99-C5BB-422A-92C3-BB325D7C48B3}"/>
              </a:ext>
            </a:extLst>
          </p:cNvPr>
          <p:cNvGrpSpPr/>
          <p:nvPr/>
        </p:nvGrpSpPr>
        <p:grpSpPr>
          <a:xfrm>
            <a:off x="5678204" y="1481172"/>
            <a:ext cx="763646" cy="462141"/>
            <a:chOff x="1828800" y="4430598"/>
            <a:chExt cx="1137117" cy="688157"/>
          </a:xfrm>
        </p:grpSpPr>
        <p:grpSp>
          <p:nvGrpSpPr>
            <p:cNvPr id="111" name="Groupe 110">
              <a:extLst>
                <a:ext uri="{FF2B5EF4-FFF2-40B4-BE49-F238E27FC236}">
                  <a16:creationId xmlns:a16="http://schemas.microsoft.com/office/drawing/2014/main" id="{6679B7FD-785E-4AFF-B9A1-33764AACD062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14" name="Rectangle : coins arrondis 113">
                <a:extLst>
                  <a:ext uri="{FF2B5EF4-FFF2-40B4-BE49-F238E27FC236}">
                    <a16:creationId xmlns:a16="http://schemas.microsoft.com/office/drawing/2014/main" id="{B88BCD03-6BBA-4994-92D4-CE3004D89E5B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69" name="Connecteur droit 168">
                <a:extLst>
                  <a:ext uri="{FF2B5EF4-FFF2-40B4-BE49-F238E27FC236}">
                    <a16:creationId xmlns:a16="http://schemas.microsoft.com/office/drawing/2014/main" id="{9298D22B-FA76-41D4-810A-6943499BC33C}"/>
                  </a:ext>
                </a:extLst>
              </p:cNvPr>
              <p:cNvCxnSpPr>
                <a:stCxn id="114" idx="2"/>
                <a:endCxn id="114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80BF6BDA-D67F-441B-82F3-23A31A6E5F4D}"/>
                </a:ext>
              </a:extLst>
            </p:cNvPr>
            <p:cNvSpPr txBox="1"/>
            <p:nvPr/>
          </p:nvSpPr>
          <p:spPr>
            <a:xfrm>
              <a:off x="1860114" y="4520210"/>
              <a:ext cx="27507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fr-FR" sz="1600" dirty="0"/>
            </a:p>
          </p:txBody>
        </p:sp>
        <p:sp>
          <p:nvSpPr>
            <p:cNvPr id="113" name="ZoneTexte 112">
              <a:extLst>
                <a:ext uri="{FF2B5EF4-FFF2-40B4-BE49-F238E27FC236}">
                  <a16:creationId xmlns:a16="http://schemas.microsoft.com/office/drawing/2014/main" id="{D31F8690-69C7-41B2-BEEA-2062E432BE82}"/>
                </a:ext>
              </a:extLst>
            </p:cNvPr>
            <p:cNvSpPr txBox="1"/>
            <p:nvPr/>
          </p:nvSpPr>
          <p:spPr>
            <a:xfrm>
              <a:off x="2351988" y="4520210"/>
              <a:ext cx="613929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11</a:t>
              </a:r>
              <a:endParaRPr lang="en-US" sz="1600" dirty="0"/>
            </a:p>
          </p:txBody>
        </p:sp>
      </p:grpSp>
      <p:cxnSp>
        <p:nvCxnSpPr>
          <p:cNvPr id="170" name="Connecteur droit 169">
            <a:extLst>
              <a:ext uri="{FF2B5EF4-FFF2-40B4-BE49-F238E27FC236}">
                <a16:creationId xmlns:a16="http://schemas.microsoft.com/office/drawing/2014/main" id="{5C9FE80B-E822-4310-84D2-1D18785CB8A5}"/>
              </a:ext>
            </a:extLst>
          </p:cNvPr>
          <p:cNvCxnSpPr>
            <a:cxnSpLocks/>
            <a:stCxn id="88" idx="0"/>
            <a:endCxn id="114" idx="2"/>
          </p:cNvCxnSpPr>
          <p:nvPr/>
        </p:nvCxnSpPr>
        <p:spPr>
          <a:xfrm flipV="1">
            <a:off x="2420549" y="1943313"/>
            <a:ext cx="3637497" cy="159704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>
            <a:extLst>
              <a:ext uri="{FF2B5EF4-FFF2-40B4-BE49-F238E27FC236}">
                <a16:creationId xmlns:a16="http://schemas.microsoft.com/office/drawing/2014/main" id="{CAA9F97D-5C9E-4743-A74F-B2E207D4711F}"/>
              </a:ext>
            </a:extLst>
          </p:cNvPr>
          <p:cNvCxnSpPr>
            <a:cxnSpLocks/>
            <a:stCxn id="108" idx="0"/>
            <a:endCxn id="114" idx="2"/>
          </p:cNvCxnSpPr>
          <p:nvPr/>
        </p:nvCxnSpPr>
        <p:spPr>
          <a:xfrm flipH="1" flipV="1">
            <a:off x="6058046" y="1943313"/>
            <a:ext cx="653860" cy="46214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9823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Codage</a:t>
            </a:r>
            <a:r>
              <a:rPr lang="en-US" dirty="0"/>
              <a:t> de Huffman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437D7D7-E800-49D6-8EA0-EA5A0745F1DF}"/>
              </a:ext>
            </a:extLst>
          </p:cNvPr>
          <p:cNvCxnSpPr>
            <a:cxnSpLocks/>
          </p:cNvCxnSpPr>
          <p:nvPr/>
        </p:nvCxnSpPr>
        <p:spPr>
          <a:xfrm flipV="1">
            <a:off x="438461" y="2008433"/>
            <a:ext cx="262579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912CCEF6-4E3F-4173-8C0E-B217365B9D63}"/>
              </a:ext>
            </a:extLst>
          </p:cNvPr>
          <p:cNvSpPr txBox="1"/>
          <p:nvPr/>
        </p:nvSpPr>
        <p:spPr>
          <a:xfrm>
            <a:off x="690688" y="1877628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Gauche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46D864A-526B-44D9-B48F-DCE48D31ADA1}"/>
              </a:ext>
            </a:extLst>
          </p:cNvPr>
          <p:cNvCxnSpPr>
            <a:cxnSpLocks/>
          </p:cNvCxnSpPr>
          <p:nvPr/>
        </p:nvCxnSpPr>
        <p:spPr>
          <a:xfrm flipV="1">
            <a:off x="435780" y="2199418"/>
            <a:ext cx="262579" cy="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5A9D8F8-2304-4541-87FA-EE293A80E0BD}"/>
              </a:ext>
            </a:extLst>
          </p:cNvPr>
          <p:cNvSpPr txBox="1"/>
          <p:nvPr/>
        </p:nvSpPr>
        <p:spPr>
          <a:xfrm>
            <a:off x="688007" y="2068613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Droit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85A3A29-BEF0-4600-9801-7E39CA21951A}"/>
              </a:ext>
            </a:extLst>
          </p:cNvPr>
          <p:cNvGrpSpPr/>
          <p:nvPr/>
        </p:nvGrpSpPr>
        <p:grpSpPr>
          <a:xfrm>
            <a:off x="872074" y="3540361"/>
            <a:ext cx="2569831" cy="2669251"/>
            <a:chOff x="3789486" y="3353373"/>
            <a:chExt cx="2569831" cy="2669251"/>
          </a:xfrm>
        </p:grpSpPr>
        <p:grpSp>
          <p:nvGrpSpPr>
            <p:cNvPr id="115" name="Groupe 114">
              <a:extLst>
                <a:ext uri="{FF2B5EF4-FFF2-40B4-BE49-F238E27FC236}">
                  <a16:creationId xmlns:a16="http://schemas.microsoft.com/office/drawing/2014/main" id="{246F0BF2-5CEE-49CF-ACF8-89D945F23E2D}"/>
                </a:ext>
              </a:extLst>
            </p:cNvPr>
            <p:cNvGrpSpPr/>
            <p:nvPr/>
          </p:nvGrpSpPr>
          <p:grpSpPr>
            <a:xfrm>
              <a:off x="3789486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9764E81E-33E2-4364-B7C5-A631ACE4DFAF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19" name="Rectangle : coins arrondis 118">
                  <a:extLst>
                    <a:ext uri="{FF2B5EF4-FFF2-40B4-BE49-F238E27FC236}">
                      <a16:creationId xmlns:a16="http://schemas.microsoft.com/office/drawing/2014/main" id="{82887705-82BA-4AE1-BAF2-38A6FADA0524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B8132B7A-054A-4540-A4E7-8E044E1A04FE}"/>
                    </a:ext>
                  </a:extLst>
                </p:cNvPr>
                <p:cNvCxnSpPr>
                  <a:stCxn id="119" idx="2"/>
                  <a:endCxn id="11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528E670-32B6-42E7-A87F-36A960AE26C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_</a:t>
                </a:r>
                <a:endParaRPr lang="en-US" sz="1600" dirty="0"/>
              </a:p>
            </p:txBody>
          </p:sp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49A332E-226C-4A35-9D66-28AC46052C3C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21" name="Groupe 120">
              <a:extLst>
                <a:ext uri="{FF2B5EF4-FFF2-40B4-BE49-F238E27FC236}">
                  <a16:creationId xmlns:a16="http://schemas.microsoft.com/office/drawing/2014/main" id="{ED196987-1B4C-4086-8FC1-02DC839B76EF}"/>
                </a:ext>
              </a:extLst>
            </p:cNvPr>
            <p:cNvGrpSpPr/>
            <p:nvPr/>
          </p:nvGrpSpPr>
          <p:grpSpPr>
            <a:xfrm>
              <a:off x="4692463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22" name="Groupe 121">
                <a:extLst>
                  <a:ext uri="{FF2B5EF4-FFF2-40B4-BE49-F238E27FC236}">
                    <a16:creationId xmlns:a16="http://schemas.microsoft.com/office/drawing/2014/main" id="{7F1E3C48-DDE6-4E2D-91A9-A1D1617D0E0B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25" name="Rectangle : coins arrondis 124">
                  <a:extLst>
                    <a:ext uri="{FF2B5EF4-FFF2-40B4-BE49-F238E27FC236}">
                      <a16:creationId xmlns:a16="http://schemas.microsoft.com/office/drawing/2014/main" id="{59514A98-07CA-4C47-8C58-147D38574107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6" name="Connecteur droit 125">
                  <a:extLst>
                    <a:ext uri="{FF2B5EF4-FFF2-40B4-BE49-F238E27FC236}">
                      <a16:creationId xmlns:a16="http://schemas.microsoft.com/office/drawing/2014/main" id="{D687333F-6D50-455A-BD70-0807EF4655D4}"/>
                    </a:ext>
                  </a:extLst>
                </p:cNvPr>
                <p:cNvCxnSpPr>
                  <a:stCxn id="125" idx="2"/>
                  <a:endCxn id="125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C51C4A96-9EAD-4038-9E8C-63EB3A411F7F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N</a:t>
                </a:r>
              </a:p>
            </p:txBody>
          </p:sp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45DCACAF-9E4B-4F55-B784-BF051E04E29E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45" name="Groupe 144">
              <a:extLst>
                <a:ext uri="{FF2B5EF4-FFF2-40B4-BE49-F238E27FC236}">
                  <a16:creationId xmlns:a16="http://schemas.microsoft.com/office/drawing/2014/main" id="{CC3F76BA-7779-4EB5-B1E0-0D72748B90ED}"/>
                </a:ext>
              </a:extLst>
            </p:cNvPr>
            <p:cNvGrpSpPr/>
            <p:nvPr/>
          </p:nvGrpSpPr>
          <p:grpSpPr>
            <a:xfrm>
              <a:off x="5599634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8C85FF4E-17FB-40D3-A061-9893665E8BDA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49" name="Rectangle : coins arrondis 148">
                  <a:extLst>
                    <a:ext uri="{FF2B5EF4-FFF2-40B4-BE49-F238E27FC236}">
                      <a16:creationId xmlns:a16="http://schemas.microsoft.com/office/drawing/2014/main" id="{C9A97FFB-BA0E-4C66-8321-3F54A633E5AA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50" name="Connecteur droit 149">
                  <a:extLst>
                    <a:ext uri="{FF2B5EF4-FFF2-40B4-BE49-F238E27FC236}">
                      <a16:creationId xmlns:a16="http://schemas.microsoft.com/office/drawing/2014/main" id="{32270DEF-330E-4C71-B033-B110427AA6D5}"/>
                    </a:ext>
                  </a:extLst>
                </p:cNvPr>
                <p:cNvCxnSpPr>
                  <a:stCxn id="149" idx="2"/>
                  <a:endCxn id="14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ZoneTexte 146">
                <a:extLst>
                  <a:ext uri="{FF2B5EF4-FFF2-40B4-BE49-F238E27FC236}">
                    <a16:creationId xmlns:a16="http://schemas.microsoft.com/office/drawing/2014/main" id="{DBAAE42C-4935-4DC2-924C-EAF92CACF6FF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77873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A</a:t>
                </a:r>
                <a:endParaRPr lang="en-US" sz="1600" dirty="0"/>
              </a:p>
            </p:txBody>
          </p:sp>
          <p:sp>
            <p:nvSpPr>
              <p:cNvPr id="148" name="ZoneTexte 147">
                <a:extLst>
                  <a:ext uri="{FF2B5EF4-FFF2-40B4-BE49-F238E27FC236}">
                    <a16:creationId xmlns:a16="http://schemas.microsoft.com/office/drawing/2014/main" id="{D04E2AE4-EB58-41FC-B6E5-C1F8205534AF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298480" cy="338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4D253979-50D1-4DC9-A57D-A3C9BD421F88}"/>
                </a:ext>
              </a:extLst>
            </p:cNvPr>
            <p:cNvCxnSpPr>
              <a:cxnSpLocks/>
              <a:stCxn id="119" idx="0"/>
            </p:cNvCxnSpPr>
            <p:nvPr/>
          </p:nvCxnSpPr>
          <p:spPr>
            <a:xfrm flipV="1">
              <a:off x="4169328" y="4936146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05D47525-954F-4480-801F-86C1005EF001}"/>
                </a:ext>
              </a:extLst>
            </p:cNvPr>
            <p:cNvCxnSpPr>
              <a:stCxn id="125" idx="0"/>
            </p:cNvCxnSpPr>
            <p:nvPr/>
          </p:nvCxnSpPr>
          <p:spPr>
            <a:xfrm flipH="1" flipV="1">
              <a:off x="4713492" y="4936146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id="{5494131F-08C2-4CE3-9F8C-CFC91F6D7D03}"/>
                </a:ext>
              </a:extLst>
            </p:cNvPr>
            <p:cNvGrpSpPr/>
            <p:nvPr/>
          </p:nvGrpSpPr>
          <p:grpSpPr>
            <a:xfrm>
              <a:off x="4251489" y="4474005"/>
              <a:ext cx="759683" cy="462141"/>
              <a:chOff x="1828800" y="4430598"/>
              <a:chExt cx="1131216" cy="688157"/>
            </a:xfrm>
          </p:grpSpPr>
          <p:grpSp>
            <p:nvGrpSpPr>
              <p:cNvPr id="164" name="Groupe 163">
                <a:extLst>
                  <a:ext uri="{FF2B5EF4-FFF2-40B4-BE49-F238E27FC236}">
                    <a16:creationId xmlns:a16="http://schemas.microsoft.com/office/drawing/2014/main" id="{301BFE7B-2834-4080-B2F0-B366539703EE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67" name="Rectangle : coins arrondis 166">
                  <a:extLst>
                    <a:ext uri="{FF2B5EF4-FFF2-40B4-BE49-F238E27FC236}">
                      <a16:creationId xmlns:a16="http://schemas.microsoft.com/office/drawing/2014/main" id="{15FC6C68-97D5-48AC-9418-6A6CF6A2E346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168" name="Connecteur droit 167">
                  <a:extLst>
                    <a:ext uri="{FF2B5EF4-FFF2-40B4-BE49-F238E27FC236}">
                      <a16:creationId xmlns:a16="http://schemas.microsoft.com/office/drawing/2014/main" id="{9AEAD5FF-A493-4ABC-AECD-EC235503F203}"/>
                    </a:ext>
                  </a:extLst>
                </p:cNvPr>
                <p:cNvCxnSpPr>
                  <a:stCxn id="167" idx="2"/>
                  <a:endCxn id="167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ZoneTexte 164">
                <a:extLst>
                  <a:ext uri="{FF2B5EF4-FFF2-40B4-BE49-F238E27FC236}">
                    <a16:creationId xmlns:a16="http://schemas.microsoft.com/office/drawing/2014/main" id="{717AE109-6681-4016-B0FB-5F436D9557BE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166" name="ZoneTexte 165">
                <a:extLst>
                  <a:ext uri="{FF2B5EF4-FFF2-40B4-BE49-F238E27FC236}">
                    <a16:creationId xmlns:a16="http://schemas.microsoft.com/office/drawing/2014/main" id="{E4885D19-F30C-4294-BEB6-5F9103613650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2F67FBC2-0B5D-40F4-B0DB-6A00C9DCD7B9}"/>
                </a:ext>
              </a:extLst>
            </p:cNvPr>
            <p:cNvCxnSpPr>
              <a:cxnSpLocks/>
              <a:stCxn id="167" idx="0"/>
              <a:endCxn id="88" idx="2"/>
            </p:cNvCxnSpPr>
            <p:nvPr/>
          </p:nvCxnSpPr>
          <p:spPr>
            <a:xfrm flipV="1">
              <a:off x="4631331" y="3815514"/>
              <a:ext cx="706630" cy="65849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EB3F3FE4-9A72-43B5-B618-FA2F005B0303}"/>
                </a:ext>
              </a:extLst>
            </p:cNvPr>
            <p:cNvCxnSpPr>
              <a:cxnSpLocks/>
              <a:stCxn id="149" idx="0"/>
              <a:endCxn id="88" idx="2"/>
            </p:cNvCxnSpPr>
            <p:nvPr/>
          </p:nvCxnSpPr>
          <p:spPr>
            <a:xfrm flipH="1" flipV="1">
              <a:off x="5337961" y="3815514"/>
              <a:ext cx="641515" cy="1744969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64D28521-9429-4733-8703-AB1DEE5B13D5}"/>
                </a:ext>
              </a:extLst>
            </p:cNvPr>
            <p:cNvGrpSpPr/>
            <p:nvPr/>
          </p:nvGrpSpPr>
          <p:grpSpPr>
            <a:xfrm>
              <a:off x="4958119" y="3353373"/>
              <a:ext cx="759683" cy="462141"/>
              <a:chOff x="1828800" y="4430598"/>
              <a:chExt cx="1131216" cy="688157"/>
            </a:xfrm>
          </p:grpSpPr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A419DEA5-9AA1-489E-8CA7-51CA831FAE7E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88" name="Rectangle : coins arrondis 87">
                  <a:extLst>
                    <a:ext uri="{FF2B5EF4-FFF2-40B4-BE49-F238E27FC236}">
                      <a16:creationId xmlns:a16="http://schemas.microsoft.com/office/drawing/2014/main" id="{6C1DA5AF-1344-410B-896E-2CE4182CF68F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89" name="Connecteur droit 88">
                  <a:extLst>
                    <a:ext uri="{FF2B5EF4-FFF2-40B4-BE49-F238E27FC236}">
                      <a16:creationId xmlns:a16="http://schemas.microsoft.com/office/drawing/2014/main" id="{06B19C9F-E15F-44E6-9F7B-8A6ED277A20C}"/>
                    </a:ext>
                  </a:extLst>
                </p:cNvPr>
                <p:cNvCxnSpPr>
                  <a:stCxn id="88" idx="2"/>
                  <a:endCxn id="88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292BE7E-EFCA-4359-9F34-1E0567DB1DDD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600" dirty="0"/>
              </a:p>
            </p:txBody>
          </p:sp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292C7A8F-D732-4ACE-829A-A5B0B5D2CC61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4</a:t>
                </a:r>
                <a:endParaRPr lang="en-US" sz="1600" dirty="0"/>
              </a:p>
            </p:txBody>
          </p:sp>
        </p:grp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50267A49-5C65-42E3-99A6-484EF3EBFE8C}"/>
              </a:ext>
            </a:extLst>
          </p:cNvPr>
          <p:cNvGrpSpPr/>
          <p:nvPr/>
        </p:nvGrpSpPr>
        <p:grpSpPr>
          <a:xfrm>
            <a:off x="3560050" y="2405454"/>
            <a:ext cx="4457296" cy="3817695"/>
            <a:chOff x="1159121" y="2282535"/>
            <a:chExt cx="4457296" cy="3817695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B2D9D49F-BA81-48B3-A064-3BC839B7A8B7}"/>
                </a:ext>
              </a:extLst>
            </p:cNvPr>
            <p:cNvGrpSpPr/>
            <p:nvPr/>
          </p:nvGrpSpPr>
          <p:grpSpPr>
            <a:xfrm>
              <a:off x="1159121" y="3429000"/>
              <a:ext cx="2616933" cy="2667637"/>
              <a:chOff x="998471" y="3354987"/>
              <a:chExt cx="2616933" cy="2667637"/>
            </a:xfrm>
          </p:grpSpPr>
          <p:grpSp>
            <p:nvGrpSpPr>
              <p:cNvPr id="127" name="Groupe 126">
                <a:extLst>
                  <a:ext uri="{FF2B5EF4-FFF2-40B4-BE49-F238E27FC236}">
                    <a16:creationId xmlns:a16="http://schemas.microsoft.com/office/drawing/2014/main" id="{10B6E1E6-A662-4894-8063-3952BF1EDECB}"/>
                  </a:ext>
                </a:extLst>
              </p:cNvPr>
              <p:cNvGrpSpPr/>
              <p:nvPr/>
            </p:nvGrpSpPr>
            <p:grpSpPr>
              <a:xfrm>
                <a:off x="1948552" y="5550539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128" name="Groupe 127">
                  <a:extLst>
                    <a:ext uri="{FF2B5EF4-FFF2-40B4-BE49-F238E27FC236}">
                      <a16:creationId xmlns:a16="http://schemas.microsoft.com/office/drawing/2014/main" id="{618C72ED-0AE7-497E-AEFB-EA9C925F26C2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131" name="Rectangle : coins arrondis 130">
                    <a:extLst>
                      <a:ext uri="{FF2B5EF4-FFF2-40B4-BE49-F238E27FC236}">
                        <a16:creationId xmlns:a16="http://schemas.microsoft.com/office/drawing/2014/main" id="{50515583-2388-4E41-92C9-0FD33CE67A3A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132" name="Connecteur droit 131">
                    <a:extLst>
                      <a:ext uri="{FF2B5EF4-FFF2-40B4-BE49-F238E27FC236}">
                        <a16:creationId xmlns:a16="http://schemas.microsoft.com/office/drawing/2014/main" id="{CF4C4E58-B1D2-4CB7-8EAE-A0433C9C602D}"/>
                      </a:ext>
                    </a:extLst>
                  </p:cNvPr>
                  <p:cNvCxnSpPr>
                    <a:stCxn id="131" idx="2"/>
                    <a:endCxn id="131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AB6DD8AA-AECA-4221-9587-FE35917DF9D4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494580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R</a:t>
                  </a:r>
                  <a:endParaRPr lang="en-US" sz="1600" dirty="0"/>
                </a:p>
              </p:txBody>
            </p:sp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1281E1D5-BED3-49CB-84CB-3D47EF364AE8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1</a:t>
                  </a:r>
                  <a:endParaRPr lang="en-US" sz="1600" dirty="0"/>
                </a:p>
              </p:txBody>
            </p:sp>
          </p:grpSp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EF586014-2BBA-43F3-9DF0-837725C44243}"/>
                  </a:ext>
                </a:extLst>
              </p:cNvPr>
              <p:cNvGrpSpPr/>
              <p:nvPr/>
            </p:nvGrpSpPr>
            <p:grpSpPr>
              <a:xfrm>
                <a:off x="2855721" y="5550539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134" name="Groupe 133">
                  <a:extLst>
                    <a:ext uri="{FF2B5EF4-FFF2-40B4-BE49-F238E27FC236}">
                      <a16:creationId xmlns:a16="http://schemas.microsoft.com/office/drawing/2014/main" id="{DF96CCA0-D518-4781-AFB3-5922383327D1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137" name="Rectangle : coins arrondis 136">
                    <a:extLst>
                      <a:ext uri="{FF2B5EF4-FFF2-40B4-BE49-F238E27FC236}">
                        <a16:creationId xmlns:a16="http://schemas.microsoft.com/office/drawing/2014/main" id="{15240D6A-ADF6-48E1-9539-3BFD0B28747E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138" name="Connecteur droit 137">
                    <a:extLst>
                      <a:ext uri="{FF2B5EF4-FFF2-40B4-BE49-F238E27FC236}">
                        <a16:creationId xmlns:a16="http://schemas.microsoft.com/office/drawing/2014/main" id="{EDD28D5B-225F-4579-9453-80F42F14A91C}"/>
                      </a:ext>
                    </a:extLst>
                  </p:cNvPr>
                  <p:cNvCxnSpPr>
                    <a:stCxn id="137" idx="2"/>
                    <a:endCxn id="137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5" name="ZoneTexte 134">
                  <a:extLst>
                    <a:ext uri="{FF2B5EF4-FFF2-40B4-BE49-F238E27FC236}">
                      <a16:creationId xmlns:a16="http://schemas.microsoft.com/office/drawing/2014/main" id="{B55FB9E9-4F6A-4ED9-BBC7-D554B7FB26D3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494580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U</a:t>
                  </a:r>
                  <a:endParaRPr lang="en-US" sz="1600" dirty="0"/>
                </a:p>
              </p:txBody>
            </p:sp>
            <p:sp>
              <p:nvSpPr>
                <p:cNvPr id="136" name="ZoneTexte 135">
                  <a:extLst>
                    <a:ext uri="{FF2B5EF4-FFF2-40B4-BE49-F238E27FC236}">
                      <a16:creationId xmlns:a16="http://schemas.microsoft.com/office/drawing/2014/main" id="{48F8999A-99C5-496E-9498-5A9A0C5162BC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1</a:t>
                  </a:r>
                  <a:endParaRPr lang="en-US" sz="1600" dirty="0"/>
                </a:p>
              </p:txBody>
            </p:sp>
          </p:grpSp>
          <p:grpSp>
            <p:nvGrpSpPr>
              <p:cNvPr id="139" name="Groupe 138">
                <a:extLst>
                  <a:ext uri="{FF2B5EF4-FFF2-40B4-BE49-F238E27FC236}">
                    <a16:creationId xmlns:a16="http://schemas.microsoft.com/office/drawing/2014/main" id="{262EE5B3-F664-46F2-9364-72C825B2EE56}"/>
                  </a:ext>
                </a:extLst>
              </p:cNvPr>
              <p:cNvGrpSpPr/>
              <p:nvPr/>
            </p:nvGrpSpPr>
            <p:grpSpPr>
              <a:xfrm>
                <a:off x="998471" y="5560483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140" name="Groupe 139">
                  <a:extLst>
                    <a:ext uri="{FF2B5EF4-FFF2-40B4-BE49-F238E27FC236}">
                      <a16:creationId xmlns:a16="http://schemas.microsoft.com/office/drawing/2014/main" id="{A4A8B524-C65B-4A6B-818E-B015A1A59204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143" name="Rectangle : coins arrondis 142">
                    <a:extLst>
                      <a:ext uri="{FF2B5EF4-FFF2-40B4-BE49-F238E27FC236}">
                        <a16:creationId xmlns:a16="http://schemas.microsoft.com/office/drawing/2014/main" id="{11B7FA27-47EB-48A8-9E1F-D6F74319B480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0760AF88-EBD1-44E6-AAF8-47EEAC25C1C1}"/>
                      </a:ext>
                    </a:extLst>
                  </p:cNvPr>
                  <p:cNvCxnSpPr>
                    <a:stCxn id="143" idx="2"/>
                    <a:endCxn id="143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1" name="ZoneTexte 140">
                  <a:extLst>
                    <a:ext uri="{FF2B5EF4-FFF2-40B4-BE49-F238E27FC236}">
                      <a16:creationId xmlns:a16="http://schemas.microsoft.com/office/drawing/2014/main" id="{592E9CDD-E6BC-44E1-B57A-5BD23D3C7991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477873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V</a:t>
                  </a:r>
                  <a:endParaRPr lang="en-US" sz="1600" dirty="0"/>
                </a:p>
              </p:txBody>
            </p:sp>
            <p:sp>
              <p:nvSpPr>
                <p:cNvPr id="142" name="ZoneTexte 141">
                  <a:extLst>
                    <a:ext uri="{FF2B5EF4-FFF2-40B4-BE49-F238E27FC236}">
                      <a16:creationId xmlns:a16="http://schemas.microsoft.com/office/drawing/2014/main" id="{0C1B396B-61A5-4206-9F7B-7A09C793A6AD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1</a:t>
                  </a:r>
                  <a:endParaRPr lang="en-US" sz="1600" dirty="0"/>
                </a:p>
              </p:txBody>
            </p:sp>
          </p:grp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879007F8-3A6B-4D01-9CD9-0FE14F97C3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7365" y="4936146"/>
                <a:ext cx="379841" cy="624337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EF4C28CD-76E9-4835-9597-05A4B2A252E8}"/>
                  </a:ext>
                </a:extLst>
              </p:cNvPr>
              <p:cNvCxnSpPr/>
              <p:nvPr/>
            </p:nvCxnSpPr>
            <p:spPr>
              <a:xfrm flipH="1" flipV="1">
                <a:off x="2851529" y="4936146"/>
                <a:ext cx="358813" cy="624337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Groupe 66">
                <a:extLst>
                  <a:ext uri="{FF2B5EF4-FFF2-40B4-BE49-F238E27FC236}">
                    <a16:creationId xmlns:a16="http://schemas.microsoft.com/office/drawing/2014/main" id="{674F76A1-B71B-460E-814F-561955550066}"/>
                  </a:ext>
                </a:extLst>
              </p:cNvPr>
              <p:cNvGrpSpPr/>
              <p:nvPr/>
            </p:nvGrpSpPr>
            <p:grpSpPr>
              <a:xfrm>
                <a:off x="2389526" y="4474005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68" name="Groupe 67">
                  <a:extLst>
                    <a:ext uri="{FF2B5EF4-FFF2-40B4-BE49-F238E27FC236}">
                      <a16:creationId xmlns:a16="http://schemas.microsoft.com/office/drawing/2014/main" id="{E8F7E6AC-E8AF-46DC-8E95-78144E36CACC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71" name="Rectangle : coins arrondis 70">
                    <a:extLst>
                      <a:ext uri="{FF2B5EF4-FFF2-40B4-BE49-F238E27FC236}">
                        <a16:creationId xmlns:a16="http://schemas.microsoft.com/office/drawing/2014/main" id="{06763E8B-4D45-4A5C-AF7E-E875F4F4036E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/>
                  </a:p>
                </p:txBody>
              </p:sp>
              <p:cxnSp>
                <p:nvCxnSpPr>
                  <p:cNvPr id="72" name="Connecteur droit 71">
                    <a:extLst>
                      <a:ext uri="{FF2B5EF4-FFF2-40B4-BE49-F238E27FC236}">
                        <a16:creationId xmlns:a16="http://schemas.microsoft.com/office/drawing/2014/main" id="{BE420449-FA1F-4A02-9F47-8C4A1B395031}"/>
                      </a:ext>
                    </a:extLst>
                  </p:cNvPr>
                  <p:cNvCxnSpPr>
                    <a:stCxn id="71" idx="2"/>
                    <a:endCxn id="71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47959989-9166-47B5-A16F-EC9A405FA677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27507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endParaRPr lang="fr-FR" sz="1600" dirty="0"/>
                </a:p>
              </p:txBody>
            </p:sp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93116022-248E-447E-81A9-F12A1E1EBEA0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2</a:t>
                  </a:r>
                  <a:endParaRPr lang="en-US" sz="1600" dirty="0"/>
                </a:p>
              </p:txBody>
            </p:sp>
          </p:grp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BE19CD6A-2660-4378-A11A-3364215EB8F8}"/>
                  </a:ext>
                </a:extLst>
              </p:cNvPr>
              <p:cNvCxnSpPr>
                <a:cxnSpLocks/>
                <a:stCxn id="143" idx="0"/>
                <a:endCxn id="79" idx="2"/>
              </p:cNvCxnSpPr>
              <p:nvPr/>
            </p:nvCxnSpPr>
            <p:spPr>
              <a:xfrm flipV="1">
                <a:off x="1378313" y="3817128"/>
                <a:ext cx="379842" cy="174335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35BA0951-75F0-4792-A7B3-6918E21AE4D6}"/>
                  </a:ext>
                </a:extLst>
              </p:cNvPr>
              <p:cNvCxnSpPr>
                <a:cxnSpLocks/>
                <a:stCxn id="71" idx="0"/>
              </p:cNvCxnSpPr>
              <p:nvPr/>
            </p:nvCxnSpPr>
            <p:spPr>
              <a:xfrm flipH="1" flipV="1">
                <a:off x="1906321" y="3817128"/>
                <a:ext cx="863047" cy="656877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e 74">
                <a:extLst>
                  <a:ext uri="{FF2B5EF4-FFF2-40B4-BE49-F238E27FC236}">
                    <a16:creationId xmlns:a16="http://schemas.microsoft.com/office/drawing/2014/main" id="{98523E51-39ED-4ECF-8608-C049A743296D}"/>
                  </a:ext>
                </a:extLst>
              </p:cNvPr>
              <p:cNvGrpSpPr/>
              <p:nvPr/>
            </p:nvGrpSpPr>
            <p:grpSpPr>
              <a:xfrm>
                <a:off x="1378313" y="3354987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B8961F34-827A-45D6-99D4-04109248000D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79" name="Rectangle : coins arrondis 78">
                    <a:extLst>
                      <a:ext uri="{FF2B5EF4-FFF2-40B4-BE49-F238E27FC236}">
                        <a16:creationId xmlns:a16="http://schemas.microsoft.com/office/drawing/2014/main" id="{D2C6B2B5-CA21-46C2-B90F-1AA456C506E2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/>
                  </a:p>
                </p:txBody>
              </p: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50ED6775-9DF4-4EBD-931D-6D50613667FC}"/>
                      </a:ext>
                    </a:extLst>
                  </p:cNvPr>
                  <p:cNvCxnSpPr>
                    <a:stCxn id="79" idx="2"/>
                    <a:endCxn id="79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249ACB48-FB52-4329-820D-F178B858CBD2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27507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endParaRPr lang="fr-FR" sz="1600" dirty="0"/>
                </a:p>
              </p:txBody>
            </p:sp>
            <p:sp>
              <p:nvSpPr>
                <p:cNvPr id="78" name="ZoneTexte 77">
                  <a:extLst>
                    <a:ext uri="{FF2B5EF4-FFF2-40B4-BE49-F238E27FC236}">
                      <a16:creationId xmlns:a16="http://schemas.microsoft.com/office/drawing/2014/main" id="{B6FEDCE5-7EBA-475C-B25D-E38C7898617F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3</a:t>
                  </a:r>
                  <a:endParaRPr lang="en-US" sz="1600" dirty="0"/>
                </a:p>
              </p:txBody>
            </p:sp>
          </p:grpSp>
        </p:grp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AE52CF07-550B-4353-BF2C-B9569D64930C}"/>
                </a:ext>
              </a:extLst>
            </p:cNvPr>
            <p:cNvGrpSpPr/>
            <p:nvPr/>
          </p:nvGrpSpPr>
          <p:grpSpPr>
            <a:xfrm>
              <a:off x="3945373" y="4563023"/>
              <a:ext cx="1671044" cy="1537207"/>
              <a:chOff x="6510995" y="4485417"/>
              <a:chExt cx="1671044" cy="1537207"/>
            </a:xfrm>
          </p:grpSpPr>
          <p:grpSp>
            <p:nvGrpSpPr>
              <p:cNvPr id="151" name="Groupe 150">
                <a:extLst>
                  <a:ext uri="{FF2B5EF4-FFF2-40B4-BE49-F238E27FC236}">
                    <a16:creationId xmlns:a16="http://schemas.microsoft.com/office/drawing/2014/main" id="{916FBE22-270B-4483-AC67-265D24EB6406}"/>
                  </a:ext>
                </a:extLst>
              </p:cNvPr>
              <p:cNvGrpSpPr/>
              <p:nvPr/>
            </p:nvGrpSpPr>
            <p:grpSpPr>
              <a:xfrm>
                <a:off x="6510995" y="5560483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152" name="Groupe 151">
                  <a:extLst>
                    <a:ext uri="{FF2B5EF4-FFF2-40B4-BE49-F238E27FC236}">
                      <a16:creationId xmlns:a16="http://schemas.microsoft.com/office/drawing/2014/main" id="{74076755-7086-4D17-BDA7-B443A5524907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155" name="Rectangle : coins arrondis 154">
                    <a:extLst>
                      <a:ext uri="{FF2B5EF4-FFF2-40B4-BE49-F238E27FC236}">
                        <a16:creationId xmlns:a16="http://schemas.microsoft.com/office/drawing/2014/main" id="{4A1F8FEB-6B01-4169-8B0C-7BF00338C632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156" name="Connecteur droit 155">
                    <a:extLst>
                      <a:ext uri="{FF2B5EF4-FFF2-40B4-BE49-F238E27FC236}">
                        <a16:creationId xmlns:a16="http://schemas.microsoft.com/office/drawing/2014/main" id="{0DE4656B-7A64-4600-ACA8-84E2CEA9D1E1}"/>
                      </a:ext>
                    </a:extLst>
                  </p:cNvPr>
                  <p:cNvCxnSpPr>
                    <a:stCxn id="155" idx="2"/>
                    <a:endCxn id="155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3" name="ZoneTexte 152">
                  <a:extLst>
                    <a:ext uri="{FF2B5EF4-FFF2-40B4-BE49-F238E27FC236}">
                      <a16:creationId xmlns:a16="http://schemas.microsoft.com/office/drawing/2014/main" id="{9F67AC1F-15DD-4E4C-A325-8017B4CABBD1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494580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D</a:t>
                  </a:r>
                  <a:endParaRPr lang="en-US" sz="1600" dirty="0"/>
                </a:p>
              </p:txBody>
            </p:sp>
            <p:sp>
              <p:nvSpPr>
                <p:cNvPr id="154" name="ZoneTexte 153">
                  <a:extLst>
                    <a:ext uri="{FF2B5EF4-FFF2-40B4-BE49-F238E27FC236}">
                      <a16:creationId xmlns:a16="http://schemas.microsoft.com/office/drawing/2014/main" id="{B60335FF-48F7-4184-849E-39441A39568A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2</a:t>
                  </a:r>
                  <a:endParaRPr lang="en-US" sz="1600" dirty="0"/>
                </a:p>
              </p:txBody>
            </p:sp>
          </p:grpSp>
          <p:grpSp>
            <p:nvGrpSpPr>
              <p:cNvPr id="157" name="Groupe 156">
                <a:extLst>
                  <a:ext uri="{FF2B5EF4-FFF2-40B4-BE49-F238E27FC236}">
                    <a16:creationId xmlns:a16="http://schemas.microsoft.com/office/drawing/2014/main" id="{1C1CE3EE-4157-48F0-BF79-6AA68DD8078D}"/>
                  </a:ext>
                </a:extLst>
              </p:cNvPr>
              <p:cNvGrpSpPr/>
              <p:nvPr/>
            </p:nvGrpSpPr>
            <p:grpSpPr>
              <a:xfrm>
                <a:off x="7422356" y="5560483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158" name="Groupe 157">
                  <a:extLst>
                    <a:ext uri="{FF2B5EF4-FFF2-40B4-BE49-F238E27FC236}">
                      <a16:creationId xmlns:a16="http://schemas.microsoft.com/office/drawing/2014/main" id="{F76114D3-A6D9-42A7-B424-129544D48A11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161" name="Rectangle : coins arrondis 160">
                    <a:extLst>
                      <a:ext uri="{FF2B5EF4-FFF2-40B4-BE49-F238E27FC236}">
                        <a16:creationId xmlns:a16="http://schemas.microsoft.com/office/drawing/2014/main" id="{E0D959A7-C2AF-4B9C-9196-0C9659F7C2F8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162" name="Connecteur droit 161">
                    <a:extLst>
                      <a:ext uri="{FF2B5EF4-FFF2-40B4-BE49-F238E27FC236}">
                        <a16:creationId xmlns:a16="http://schemas.microsoft.com/office/drawing/2014/main" id="{355B8E48-F12D-4DE3-80CD-491242712EFC}"/>
                      </a:ext>
                    </a:extLst>
                  </p:cNvPr>
                  <p:cNvCxnSpPr>
                    <a:stCxn id="161" idx="2"/>
                    <a:endCxn id="161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9" name="ZoneTexte 158">
                  <a:extLst>
                    <a:ext uri="{FF2B5EF4-FFF2-40B4-BE49-F238E27FC236}">
                      <a16:creationId xmlns:a16="http://schemas.microsoft.com/office/drawing/2014/main" id="{60B7DA0B-7CBC-4FAB-B812-E61444256CF7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477873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E</a:t>
                  </a:r>
                  <a:endParaRPr lang="en-US" sz="1600" dirty="0"/>
                </a:p>
              </p:txBody>
            </p:sp>
            <p:sp>
              <p:nvSpPr>
                <p:cNvPr id="160" name="ZoneTexte 159">
                  <a:extLst>
                    <a:ext uri="{FF2B5EF4-FFF2-40B4-BE49-F238E27FC236}">
                      <a16:creationId xmlns:a16="http://schemas.microsoft.com/office/drawing/2014/main" id="{FCBB869B-DFFB-4866-AB75-BF80734586FE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2</a:t>
                  </a:r>
                  <a:endParaRPr lang="en-US" sz="1600" dirty="0"/>
                </a:p>
              </p:txBody>
            </p:sp>
          </p:grpSp>
          <p:grpSp>
            <p:nvGrpSpPr>
              <p:cNvPr id="90" name="Groupe 89">
                <a:extLst>
                  <a:ext uri="{FF2B5EF4-FFF2-40B4-BE49-F238E27FC236}">
                    <a16:creationId xmlns:a16="http://schemas.microsoft.com/office/drawing/2014/main" id="{F3F69DAF-0153-4240-A55B-9FCED36A5B6C}"/>
                  </a:ext>
                </a:extLst>
              </p:cNvPr>
              <p:cNvGrpSpPr/>
              <p:nvPr/>
            </p:nvGrpSpPr>
            <p:grpSpPr>
              <a:xfrm>
                <a:off x="6937667" y="4485417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92" name="Groupe 91">
                  <a:extLst>
                    <a:ext uri="{FF2B5EF4-FFF2-40B4-BE49-F238E27FC236}">
                      <a16:creationId xmlns:a16="http://schemas.microsoft.com/office/drawing/2014/main" id="{08382AC9-E702-41B9-97A8-4B0331E35C3F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96" name="Rectangle : coins arrondis 95">
                    <a:extLst>
                      <a:ext uri="{FF2B5EF4-FFF2-40B4-BE49-F238E27FC236}">
                        <a16:creationId xmlns:a16="http://schemas.microsoft.com/office/drawing/2014/main" id="{701A695D-CFBE-4AB4-9741-4E38A559F799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97" name="Connecteur droit 96">
                    <a:extLst>
                      <a:ext uri="{FF2B5EF4-FFF2-40B4-BE49-F238E27FC236}">
                        <a16:creationId xmlns:a16="http://schemas.microsoft.com/office/drawing/2014/main" id="{23E1772F-8BE1-4C5D-939A-BA9CB2ACC3CC}"/>
                      </a:ext>
                    </a:extLst>
                  </p:cNvPr>
                  <p:cNvCxnSpPr>
                    <a:stCxn id="96" idx="2"/>
                    <a:endCxn id="96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3" name="ZoneTexte 92">
                  <a:extLst>
                    <a:ext uri="{FF2B5EF4-FFF2-40B4-BE49-F238E27FC236}">
                      <a16:creationId xmlns:a16="http://schemas.microsoft.com/office/drawing/2014/main" id="{8101740F-F382-4BCD-B1A6-A2965C754684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275076" cy="5041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1600" dirty="0"/>
                </a:p>
              </p:txBody>
            </p:sp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135AC2B8-BFC8-471D-8215-F4066BE49AF1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4</a:t>
                  </a:r>
                  <a:endParaRPr lang="en-US" sz="1600" dirty="0"/>
                </a:p>
              </p:txBody>
            </p:sp>
          </p:grpSp>
          <p:cxnSp>
            <p:nvCxnSpPr>
              <p:cNvPr id="98" name="Connecteur droit 97">
                <a:extLst>
                  <a:ext uri="{FF2B5EF4-FFF2-40B4-BE49-F238E27FC236}">
                    <a16:creationId xmlns:a16="http://schemas.microsoft.com/office/drawing/2014/main" id="{A655E9AB-6CAE-4B76-86D5-4EDA9F44FB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8192" y="4941852"/>
                <a:ext cx="379841" cy="624337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necteur droit 98">
                <a:extLst>
                  <a:ext uri="{FF2B5EF4-FFF2-40B4-BE49-F238E27FC236}">
                    <a16:creationId xmlns:a16="http://schemas.microsoft.com/office/drawing/2014/main" id="{FDBFDAE5-422F-4BB7-8878-5087C8FE2C70}"/>
                  </a:ext>
                </a:extLst>
              </p:cNvPr>
              <p:cNvCxnSpPr/>
              <p:nvPr/>
            </p:nvCxnSpPr>
            <p:spPr>
              <a:xfrm flipH="1" flipV="1">
                <a:off x="7422356" y="4941852"/>
                <a:ext cx="358813" cy="624337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18272D34-5CD1-43CC-8BCA-8CF690D9DBB2}"/>
                </a:ext>
              </a:extLst>
            </p:cNvPr>
            <p:cNvCxnSpPr>
              <a:cxnSpLocks/>
              <a:stCxn id="96" idx="0"/>
              <a:endCxn id="108" idx="2"/>
            </p:cNvCxnSpPr>
            <p:nvPr/>
          </p:nvCxnSpPr>
          <p:spPr>
            <a:xfrm flipH="1" flipV="1">
              <a:off x="4310977" y="2744676"/>
              <a:ext cx="440910" cy="181834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53F34CE8-EDE9-47A8-B62B-EDE03758ACA2}"/>
                </a:ext>
              </a:extLst>
            </p:cNvPr>
            <p:cNvCxnSpPr>
              <a:cxnSpLocks/>
              <a:stCxn id="79" idx="0"/>
              <a:endCxn id="108" idx="2"/>
            </p:cNvCxnSpPr>
            <p:nvPr/>
          </p:nvCxnSpPr>
          <p:spPr>
            <a:xfrm flipV="1">
              <a:off x="1918805" y="2744676"/>
              <a:ext cx="2392172" cy="684324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68F6C8FF-BBB6-481C-BB16-4A5E695BC3E6}"/>
                </a:ext>
              </a:extLst>
            </p:cNvPr>
            <p:cNvGrpSpPr/>
            <p:nvPr/>
          </p:nvGrpSpPr>
          <p:grpSpPr>
            <a:xfrm>
              <a:off x="3931135" y="2282535"/>
              <a:ext cx="759683" cy="462141"/>
              <a:chOff x="1828800" y="4430598"/>
              <a:chExt cx="1131216" cy="688157"/>
            </a:xfrm>
          </p:grpSpPr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92240585-93F8-406B-B712-FA243848BFAB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08" name="Rectangle : coins arrondis 107">
                  <a:extLst>
                    <a:ext uri="{FF2B5EF4-FFF2-40B4-BE49-F238E27FC236}">
                      <a16:creationId xmlns:a16="http://schemas.microsoft.com/office/drawing/2014/main" id="{EAB087BC-DC73-4B17-87A6-071B3385D53D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8FDE42CD-B09E-4D3E-96C7-A6A975FDC4E0}"/>
                    </a:ext>
                  </a:extLst>
                </p:cNvPr>
                <p:cNvCxnSpPr>
                  <a:stCxn id="108" idx="2"/>
                  <a:endCxn id="108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444BFFBB-5A85-4F65-A101-9384C972F36B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063F74A-7FCF-45FA-A9E8-EFB87AAC6F8F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7</a:t>
                </a:r>
                <a:endParaRPr lang="en-US" sz="1600" dirty="0"/>
              </a:p>
            </p:txBody>
          </p:sp>
        </p:grpSp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95C4BF99-C5BB-422A-92C3-BB325D7C48B3}"/>
              </a:ext>
            </a:extLst>
          </p:cNvPr>
          <p:cNvGrpSpPr/>
          <p:nvPr/>
        </p:nvGrpSpPr>
        <p:grpSpPr>
          <a:xfrm>
            <a:off x="5678204" y="1481172"/>
            <a:ext cx="763646" cy="462141"/>
            <a:chOff x="1828800" y="4430598"/>
            <a:chExt cx="1137117" cy="688157"/>
          </a:xfrm>
        </p:grpSpPr>
        <p:grpSp>
          <p:nvGrpSpPr>
            <p:cNvPr id="111" name="Groupe 110">
              <a:extLst>
                <a:ext uri="{FF2B5EF4-FFF2-40B4-BE49-F238E27FC236}">
                  <a16:creationId xmlns:a16="http://schemas.microsoft.com/office/drawing/2014/main" id="{6679B7FD-785E-4AFF-B9A1-33764AACD062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14" name="Rectangle : coins arrondis 113">
                <a:extLst>
                  <a:ext uri="{FF2B5EF4-FFF2-40B4-BE49-F238E27FC236}">
                    <a16:creationId xmlns:a16="http://schemas.microsoft.com/office/drawing/2014/main" id="{B88BCD03-6BBA-4994-92D4-CE3004D89E5B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69" name="Connecteur droit 168">
                <a:extLst>
                  <a:ext uri="{FF2B5EF4-FFF2-40B4-BE49-F238E27FC236}">
                    <a16:creationId xmlns:a16="http://schemas.microsoft.com/office/drawing/2014/main" id="{9298D22B-FA76-41D4-810A-6943499BC33C}"/>
                  </a:ext>
                </a:extLst>
              </p:cNvPr>
              <p:cNvCxnSpPr>
                <a:stCxn id="114" idx="2"/>
                <a:endCxn id="114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80BF6BDA-D67F-441B-82F3-23A31A6E5F4D}"/>
                </a:ext>
              </a:extLst>
            </p:cNvPr>
            <p:cNvSpPr txBox="1"/>
            <p:nvPr/>
          </p:nvSpPr>
          <p:spPr>
            <a:xfrm>
              <a:off x="1860114" y="4520210"/>
              <a:ext cx="27507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fr-FR" sz="1600" dirty="0"/>
            </a:p>
          </p:txBody>
        </p:sp>
        <p:sp>
          <p:nvSpPr>
            <p:cNvPr id="113" name="ZoneTexte 112">
              <a:extLst>
                <a:ext uri="{FF2B5EF4-FFF2-40B4-BE49-F238E27FC236}">
                  <a16:creationId xmlns:a16="http://schemas.microsoft.com/office/drawing/2014/main" id="{D31F8690-69C7-41B2-BEEA-2062E432BE82}"/>
                </a:ext>
              </a:extLst>
            </p:cNvPr>
            <p:cNvSpPr txBox="1"/>
            <p:nvPr/>
          </p:nvSpPr>
          <p:spPr>
            <a:xfrm>
              <a:off x="2351988" y="4520210"/>
              <a:ext cx="613929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11</a:t>
              </a:r>
              <a:endParaRPr lang="en-US" sz="1600" dirty="0"/>
            </a:p>
          </p:txBody>
        </p:sp>
      </p:grpSp>
      <p:cxnSp>
        <p:nvCxnSpPr>
          <p:cNvPr id="170" name="Connecteur droit 169">
            <a:extLst>
              <a:ext uri="{FF2B5EF4-FFF2-40B4-BE49-F238E27FC236}">
                <a16:creationId xmlns:a16="http://schemas.microsoft.com/office/drawing/2014/main" id="{5C9FE80B-E822-4310-84D2-1D18785CB8A5}"/>
              </a:ext>
            </a:extLst>
          </p:cNvPr>
          <p:cNvCxnSpPr>
            <a:cxnSpLocks/>
            <a:stCxn id="88" idx="0"/>
            <a:endCxn id="114" idx="2"/>
          </p:cNvCxnSpPr>
          <p:nvPr/>
        </p:nvCxnSpPr>
        <p:spPr>
          <a:xfrm flipV="1">
            <a:off x="2420549" y="1943313"/>
            <a:ext cx="3637497" cy="159704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>
            <a:extLst>
              <a:ext uri="{FF2B5EF4-FFF2-40B4-BE49-F238E27FC236}">
                <a16:creationId xmlns:a16="http://schemas.microsoft.com/office/drawing/2014/main" id="{CAA9F97D-5C9E-4743-A74F-B2E207D4711F}"/>
              </a:ext>
            </a:extLst>
          </p:cNvPr>
          <p:cNvCxnSpPr>
            <a:cxnSpLocks/>
            <a:stCxn id="108" idx="0"/>
            <a:endCxn id="114" idx="2"/>
          </p:cNvCxnSpPr>
          <p:nvPr/>
        </p:nvCxnSpPr>
        <p:spPr>
          <a:xfrm flipH="1" flipV="1">
            <a:off x="6058046" y="1943313"/>
            <a:ext cx="653860" cy="46214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D005800A-4C91-4D76-922A-B01F6E6724CC}"/>
              </a:ext>
            </a:extLst>
          </p:cNvPr>
          <p:cNvSpPr txBox="1"/>
          <p:nvPr/>
        </p:nvSpPr>
        <p:spPr>
          <a:xfrm>
            <a:off x="1812575" y="412214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  <a:endParaRPr lang="en-US" dirty="0"/>
          </a:p>
        </p:txBody>
      </p:sp>
      <p:sp>
        <p:nvSpPr>
          <p:cNvPr id="172" name="ZoneTexte 171">
            <a:extLst>
              <a:ext uri="{FF2B5EF4-FFF2-40B4-BE49-F238E27FC236}">
                <a16:creationId xmlns:a16="http://schemas.microsoft.com/office/drawing/2014/main" id="{A96C5C15-73A4-4EF8-9B4A-D958FA15E294}"/>
              </a:ext>
            </a:extLst>
          </p:cNvPr>
          <p:cNvSpPr txBox="1"/>
          <p:nvPr/>
        </p:nvSpPr>
        <p:spPr>
          <a:xfrm>
            <a:off x="3931251" y="25263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  <a:endParaRPr lang="en-US" dirty="0"/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E5F8AA52-FACC-48D4-8236-8FC52E20422D}"/>
              </a:ext>
            </a:extLst>
          </p:cNvPr>
          <p:cNvSpPr txBox="1"/>
          <p:nvPr/>
        </p:nvSpPr>
        <p:spPr>
          <a:xfrm>
            <a:off x="1150502" y="52814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  <a:endParaRPr lang="en-US" dirty="0"/>
          </a:p>
        </p:txBody>
      </p:sp>
      <p:sp>
        <p:nvSpPr>
          <p:cNvPr id="174" name="ZoneTexte 173">
            <a:extLst>
              <a:ext uri="{FF2B5EF4-FFF2-40B4-BE49-F238E27FC236}">
                <a16:creationId xmlns:a16="http://schemas.microsoft.com/office/drawing/2014/main" id="{5140C800-8DAB-4E69-BB4E-61FFC5F4F224}"/>
              </a:ext>
            </a:extLst>
          </p:cNvPr>
          <p:cNvSpPr txBox="1"/>
          <p:nvPr/>
        </p:nvSpPr>
        <p:spPr>
          <a:xfrm>
            <a:off x="5313350" y="29375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  <a:endParaRPr lang="en-US" dirty="0"/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25134DCD-D4B5-4D8E-8128-F0008DFB3FE6}"/>
              </a:ext>
            </a:extLst>
          </p:cNvPr>
          <p:cNvSpPr txBox="1"/>
          <p:nvPr/>
        </p:nvSpPr>
        <p:spPr>
          <a:xfrm>
            <a:off x="3840198" y="48253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  <a:endParaRPr lang="en-US" dirty="0"/>
          </a:p>
        </p:txBody>
      </p:sp>
      <p:sp>
        <p:nvSpPr>
          <p:cNvPr id="176" name="ZoneTexte 175">
            <a:extLst>
              <a:ext uri="{FF2B5EF4-FFF2-40B4-BE49-F238E27FC236}">
                <a16:creationId xmlns:a16="http://schemas.microsoft.com/office/drawing/2014/main" id="{25AAACA6-8146-4A34-9BB5-70574D7353EF}"/>
              </a:ext>
            </a:extLst>
          </p:cNvPr>
          <p:cNvSpPr txBox="1"/>
          <p:nvPr/>
        </p:nvSpPr>
        <p:spPr>
          <a:xfrm>
            <a:off x="4808375" y="527816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  <a:endParaRPr lang="en-US" dirty="0"/>
          </a:p>
        </p:txBody>
      </p:sp>
      <p:sp>
        <p:nvSpPr>
          <p:cNvPr id="177" name="ZoneTexte 176">
            <a:extLst>
              <a:ext uri="{FF2B5EF4-FFF2-40B4-BE49-F238E27FC236}">
                <a16:creationId xmlns:a16="http://schemas.microsoft.com/office/drawing/2014/main" id="{69DEB8CF-B96D-47D4-A0FC-E8173EB0455F}"/>
              </a:ext>
            </a:extLst>
          </p:cNvPr>
          <p:cNvSpPr txBox="1"/>
          <p:nvPr/>
        </p:nvSpPr>
        <p:spPr>
          <a:xfrm>
            <a:off x="6619367" y="52967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  <a:endParaRPr lang="en-US" dirty="0"/>
          </a:p>
        </p:txBody>
      </p:sp>
      <p:sp>
        <p:nvSpPr>
          <p:cNvPr id="178" name="ZoneTexte 177">
            <a:extLst>
              <a:ext uri="{FF2B5EF4-FFF2-40B4-BE49-F238E27FC236}">
                <a16:creationId xmlns:a16="http://schemas.microsoft.com/office/drawing/2014/main" id="{819E309A-A600-49EF-A938-8F838124139A}"/>
              </a:ext>
            </a:extLst>
          </p:cNvPr>
          <p:cNvSpPr txBox="1"/>
          <p:nvPr/>
        </p:nvSpPr>
        <p:spPr>
          <a:xfrm>
            <a:off x="2697054" y="46122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en-US" dirty="0"/>
          </a:p>
        </p:txBody>
      </p:sp>
      <p:sp>
        <p:nvSpPr>
          <p:cNvPr id="179" name="ZoneTexte 178">
            <a:extLst>
              <a:ext uri="{FF2B5EF4-FFF2-40B4-BE49-F238E27FC236}">
                <a16:creationId xmlns:a16="http://schemas.microsoft.com/office/drawing/2014/main" id="{28284585-E24F-4628-909D-36F518A99248}"/>
              </a:ext>
            </a:extLst>
          </p:cNvPr>
          <p:cNvSpPr txBox="1"/>
          <p:nvPr/>
        </p:nvSpPr>
        <p:spPr>
          <a:xfrm>
            <a:off x="1942048" y="52745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en-US" dirty="0"/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987F0B7A-C218-45F9-A34B-7FD507215E17}"/>
              </a:ext>
            </a:extLst>
          </p:cNvPr>
          <p:cNvSpPr txBox="1"/>
          <p:nvPr/>
        </p:nvSpPr>
        <p:spPr>
          <a:xfrm>
            <a:off x="6393023" y="200136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en-US" dirty="0"/>
          </a:p>
        </p:txBody>
      </p:sp>
      <p:sp>
        <p:nvSpPr>
          <p:cNvPr id="181" name="ZoneTexte 180">
            <a:extLst>
              <a:ext uri="{FF2B5EF4-FFF2-40B4-BE49-F238E27FC236}">
                <a16:creationId xmlns:a16="http://schemas.microsoft.com/office/drawing/2014/main" id="{F114965D-0170-4FEE-B01D-48400D884E45}"/>
              </a:ext>
            </a:extLst>
          </p:cNvPr>
          <p:cNvSpPr txBox="1"/>
          <p:nvPr/>
        </p:nvSpPr>
        <p:spPr>
          <a:xfrm>
            <a:off x="6896667" y="35963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en-US" dirty="0"/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555CE74E-AE6C-427B-91DB-28F844082568}"/>
              </a:ext>
            </a:extLst>
          </p:cNvPr>
          <p:cNvSpPr txBox="1"/>
          <p:nvPr/>
        </p:nvSpPr>
        <p:spPr>
          <a:xfrm>
            <a:off x="7419129" y="530351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en-US" dirty="0"/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5C14E411-A93C-405A-9424-75869B5C3534}"/>
              </a:ext>
            </a:extLst>
          </p:cNvPr>
          <p:cNvSpPr txBox="1"/>
          <p:nvPr/>
        </p:nvSpPr>
        <p:spPr>
          <a:xfrm>
            <a:off x="4817721" y="410499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en-US" dirty="0"/>
          </a:p>
        </p:txBody>
      </p:sp>
      <p:sp>
        <p:nvSpPr>
          <p:cNvPr id="185" name="ZoneTexte 184">
            <a:extLst>
              <a:ext uri="{FF2B5EF4-FFF2-40B4-BE49-F238E27FC236}">
                <a16:creationId xmlns:a16="http://schemas.microsoft.com/office/drawing/2014/main" id="{273E787F-AC71-4590-9B37-BCB355DB2BDE}"/>
              </a:ext>
            </a:extLst>
          </p:cNvPr>
          <p:cNvSpPr txBox="1"/>
          <p:nvPr/>
        </p:nvSpPr>
        <p:spPr>
          <a:xfrm>
            <a:off x="5556625" y="52498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771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Codage</a:t>
            </a:r>
            <a:r>
              <a:rPr lang="en-US" dirty="0"/>
              <a:t> de Huffman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437D7D7-E800-49D6-8EA0-EA5A0745F1DF}"/>
              </a:ext>
            </a:extLst>
          </p:cNvPr>
          <p:cNvCxnSpPr>
            <a:cxnSpLocks/>
          </p:cNvCxnSpPr>
          <p:nvPr/>
        </p:nvCxnSpPr>
        <p:spPr>
          <a:xfrm flipV="1">
            <a:off x="438461" y="2008433"/>
            <a:ext cx="262579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912CCEF6-4E3F-4173-8C0E-B217365B9D63}"/>
              </a:ext>
            </a:extLst>
          </p:cNvPr>
          <p:cNvSpPr txBox="1"/>
          <p:nvPr/>
        </p:nvSpPr>
        <p:spPr>
          <a:xfrm>
            <a:off x="690688" y="1877628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Gauche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46D864A-526B-44D9-B48F-DCE48D31ADA1}"/>
              </a:ext>
            </a:extLst>
          </p:cNvPr>
          <p:cNvCxnSpPr>
            <a:cxnSpLocks/>
          </p:cNvCxnSpPr>
          <p:nvPr/>
        </p:nvCxnSpPr>
        <p:spPr>
          <a:xfrm flipV="1">
            <a:off x="435780" y="2199418"/>
            <a:ext cx="262579" cy="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5A9D8F8-2304-4541-87FA-EE293A80E0BD}"/>
              </a:ext>
            </a:extLst>
          </p:cNvPr>
          <p:cNvSpPr txBox="1"/>
          <p:nvPr/>
        </p:nvSpPr>
        <p:spPr>
          <a:xfrm>
            <a:off x="688007" y="2068613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Droit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85A3A29-BEF0-4600-9801-7E39CA21951A}"/>
              </a:ext>
            </a:extLst>
          </p:cNvPr>
          <p:cNvGrpSpPr/>
          <p:nvPr/>
        </p:nvGrpSpPr>
        <p:grpSpPr>
          <a:xfrm>
            <a:off x="872074" y="3540361"/>
            <a:ext cx="2569831" cy="2669251"/>
            <a:chOff x="3789486" y="3353373"/>
            <a:chExt cx="2569831" cy="2669251"/>
          </a:xfrm>
        </p:grpSpPr>
        <p:grpSp>
          <p:nvGrpSpPr>
            <p:cNvPr id="115" name="Groupe 114">
              <a:extLst>
                <a:ext uri="{FF2B5EF4-FFF2-40B4-BE49-F238E27FC236}">
                  <a16:creationId xmlns:a16="http://schemas.microsoft.com/office/drawing/2014/main" id="{246F0BF2-5CEE-49CF-ACF8-89D945F23E2D}"/>
                </a:ext>
              </a:extLst>
            </p:cNvPr>
            <p:cNvGrpSpPr/>
            <p:nvPr/>
          </p:nvGrpSpPr>
          <p:grpSpPr>
            <a:xfrm>
              <a:off x="3789486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9764E81E-33E2-4364-B7C5-A631ACE4DFAF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19" name="Rectangle : coins arrondis 118">
                  <a:extLst>
                    <a:ext uri="{FF2B5EF4-FFF2-40B4-BE49-F238E27FC236}">
                      <a16:creationId xmlns:a16="http://schemas.microsoft.com/office/drawing/2014/main" id="{82887705-82BA-4AE1-BAF2-38A6FADA0524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B8132B7A-054A-4540-A4E7-8E044E1A04FE}"/>
                    </a:ext>
                  </a:extLst>
                </p:cNvPr>
                <p:cNvCxnSpPr>
                  <a:stCxn id="119" idx="2"/>
                  <a:endCxn id="11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528E670-32B6-42E7-A87F-36A960AE26C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_</a:t>
                </a:r>
                <a:endParaRPr lang="en-US" sz="1600" dirty="0"/>
              </a:p>
            </p:txBody>
          </p:sp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49A332E-226C-4A35-9D66-28AC46052C3C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21" name="Groupe 120">
              <a:extLst>
                <a:ext uri="{FF2B5EF4-FFF2-40B4-BE49-F238E27FC236}">
                  <a16:creationId xmlns:a16="http://schemas.microsoft.com/office/drawing/2014/main" id="{ED196987-1B4C-4086-8FC1-02DC839B76EF}"/>
                </a:ext>
              </a:extLst>
            </p:cNvPr>
            <p:cNvGrpSpPr/>
            <p:nvPr/>
          </p:nvGrpSpPr>
          <p:grpSpPr>
            <a:xfrm>
              <a:off x="4692463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22" name="Groupe 121">
                <a:extLst>
                  <a:ext uri="{FF2B5EF4-FFF2-40B4-BE49-F238E27FC236}">
                    <a16:creationId xmlns:a16="http://schemas.microsoft.com/office/drawing/2014/main" id="{7F1E3C48-DDE6-4E2D-91A9-A1D1617D0E0B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25" name="Rectangle : coins arrondis 124">
                  <a:extLst>
                    <a:ext uri="{FF2B5EF4-FFF2-40B4-BE49-F238E27FC236}">
                      <a16:creationId xmlns:a16="http://schemas.microsoft.com/office/drawing/2014/main" id="{59514A98-07CA-4C47-8C58-147D38574107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6" name="Connecteur droit 125">
                  <a:extLst>
                    <a:ext uri="{FF2B5EF4-FFF2-40B4-BE49-F238E27FC236}">
                      <a16:creationId xmlns:a16="http://schemas.microsoft.com/office/drawing/2014/main" id="{D687333F-6D50-455A-BD70-0807EF4655D4}"/>
                    </a:ext>
                  </a:extLst>
                </p:cNvPr>
                <p:cNvCxnSpPr>
                  <a:stCxn id="125" idx="2"/>
                  <a:endCxn id="125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C51C4A96-9EAD-4038-9E8C-63EB3A411F7F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N</a:t>
                </a:r>
              </a:p>
            </p:txBody>
          </p:sp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45DCACAF-9E4B-4F55-B784-BF051E04E29E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45" name="Groupe 144">
              <a:extLst>
                <a:ext uri="{FF2B5EF4-FFF2-40B4-BE49-F238E27FC236}">
                  <a16:creationId xmlns:a16="http://schemas.microsoft.com/office/drawing/2014/main" id="{CC3F76BA-7779-4EB5-B1E0-0D72748B90ED}"/>
                </a:ext>
              </a:extLst>
            </p:cNvPr>
            <p:cNvGrpSpPr/>
            <p:nvPr/>
          </p:nvGrpSpPr>
          <p:grpSpPr>
            <a:xfrm>
              <a:off x="5599634" y="5560483"/>
              <a:ext cx="759683" cy="462141"/>
              <a:chOff x="1828800" y="4430598"/>
              <a:chExt cx="1131216" cy="688157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8C85FF4E-17FB-40D3-A061-9893665E8BDA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49" name="Rectangle : coins arrondis 148">
                  <a:extLst>
                    <a:ext uri="{FF2B5EF4-FFF2-40B4-BE49-F238E27FC236}">
                      <a16:creationId xmlns:a16="http://schemas.microsoft.com/office/drawing/2014/main" id="{C9A97FFB-BA0E-4C66-8321-3F54A633E5AA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50" name="Connecteur droit 149">
                  <a:extLst>
                    <a:ext uri="{FF2B5EF4-FFF2-40B4-BE49-F238E27FC236}">
                      <a16:creationId xmlns:a16="http://schemas.microsoft.com/office/drawing/2014/main" id="{32270DEF-330E-4C71-B033-B110427AA6D5}"/>
                    </a:ext>
                  </a:extLst>
                </p:cNvPr>
                <p:cNvCxnSpPr>
                  <a:stCxn id="149" idx="2"/>
                  <a:endCxn id="14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ZoneTexte 146">
                <a:extLst>
                  <a:ext uri="{FF2B5EF4-FFF2-40B4-BE49-F238E27FC236}">
                    <a16:creationId xmlns:a16="http://schemas.microsoft.com/office/drawing/2014/main" id="{DBAAE42C-4935-4DC2-924C-EAF92CACF6FF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77873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A</a:t>
                </a:r>
                <a:endParaRPr lang="en-US" sz="1600" dirty="0"/>
              </a:p>
            </p:txBody>
          </p:sp>
          <p:sp>
            <p:nvSpPr>
              <p:cNvPr id="148" name="ZoneTexte 147">
                <a:extLst>
                  <a:ext uri="{FF2B5EF4-FFF2-40B4-BE49-F238E27FC236}">
                    <a16:creationId xmlns:a16="http://schemas.microsoft.com/office/drawing/2014/main" id="{D04E2AE4-EB58-41FC-B6E5-C1F8205534AF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298480" cy="338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4D253979-50D1-4DC9-A57D-A3C9BD421F88}"/>
                </a:ext>
              </a:extLst>
            </p:cNvPr>
            <p:cNvCxnSpPr>
              <a:cxnSpLocks/>
              <a:stCxn id="119" idx="0"/>
            </p:cNvCxnSpPr>
            <p:nvPr/>
          </p:nvCxnSpPr>
          <p:spPr>
            <a:xfrm flipV="1">
              <a:off x="4169328" y="4936146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05D47525-954F-4480-801F-86C1005EF001}"/>
                </a:ext>
              </a:extLst>
            </p:cNvPr>
            <p:cNvCxnSpPr>
              <a:stCxn id="125" idx="0"/>
            </p:cNvCxnSpPr>
            <p:nvPr/>
          </p:nvCxnSpPr>
          <p:spPr>
            <a:xfrm flipH="1" flipV="1">
              <a:off x="4713492" y="4936146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id="{5494131F-08C2-4CE3-9F8C-CFC91F6D7D03}"/>
                </a:ext>
              </a:extLst>
            </p:cNvPr>
            <p:cNvGrpSpPr/>
            <p:nvPr/>
          </p:nvGrpSpPr>
          <p:grpSpPr>
            <a:xfrm>
              <a:off x="4251489" y="4474005"/>
              <a:ext cx="759683" cy="462141"/>
              <a:chOff x="1828800" y="4430598"/>
              <a:chExt cx="1131216" cy="688157"/>
            </a:xfrm>
          </p:grpSpPr>
          <p:grpSp>
            <p:nvGrpSpPr>
              <p:cNvPr id="164" name="Groupe 163">
                <a:extLst>
                  <a:ext uri="{FF2B5EF4-FFF2-40B4-BE49-F238E27FC236}">
                    <a16:creationId xmlns:a16="http://schemas.microsoft.com/office/drawing/2014/main" id="{301BFE7B-2834-4080-B2F0-B366539703EE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67" name="Rectangle : coins arrondis 166">
                  <a:extLst>
                    <a:ext uri="{FF2B5EF4-FFF2-40B4-BE49-F238E27FC236}">
                      <a16:creationId xmlns:a16="http://schemas.microsoft.com/office/drawing/2014/main" id="{15FC6C68-97D5-48AC-9418-6A6CF6A2E346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168" name="Connecteur droit 167">
                  <a:extLst>
                    <a:ext uri="{FF2B5EF4-FFF2-40B4-BE49-F238E27FC236}">
                      <a16:creationId xmlns:a16="http://schemas.microsoft.com/office/drawing/2014/main" id="{9AEAD5FF-A493-4ABC-AECD-EC235503F203}"/>
                    </a:ext>
                  </a:extLst>
                </p:cNvPr>
                <p:cNvCxnSpPr>
                  <a:stCxn id="167" idx="2"/>
                  <a:endCxn id="167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ZoneTexte 164">
                <a:extLst>
                  <a:ext uri="{FF2B5EF4-FFF2-40B4-BE49-F238E27FC236}">
                    <a16:creationId xmlns:a16="http://schemas.microsoft.com/office/drawing/2014/main" id="{717AE109-6681-4016-B0FB-5F436D9557BE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166" name="ZoneTexte 165">
                <a:extLst>
                  <a:ext uri="{FF2B5EF4-FFF2-40B4-BE49-F238E27FC236}">
                    <a16:creationId xmlns:a16="http://schemas.microsoft.com/office/drawing/2014/main" id="{E4885D19-F30C-4294-BEB6-5F9103613650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2F67FBC2-0B5D-40F4-B0DB-6A00C9DCD7B9}"/>
                </a:ext>
              </a:extLst>
            </p:cNvPr>
            <p:cNvCxnSpPr>
              <a:cxnSpLocks/>
              <a:stCxn id="167" idx="0"/>
              <a:endCxn id="88" idx="2"/>
            </p:cNvCxnSpPr>
            <p:nvPr/>
          </p:nvCxnSpPr>
          <p:spPr>
            <a:xfrm flipV="1">
              <a:off x="4631331" y="3815514"/>
              <a:ext cx="706630" cy="65849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EB3F3FE4-9A72-43B5-B618-FA2F005B0303}"/>
                </a:ext>
              </a:extLst>
            </p:cNvPr>
            <p:cNvCxnSpPr>
              <a:cxnSpLocks/>
              <a:stCxn id="149" idx="0"/>
              <a:endCxn id="88" idx="2"/>
            </p:cNvCxnSpPr>
            <p:nvPr/>
          </p:nvCxnSpPr>
          <p:spPr>
            <a:xfrm flipH="1" flipV="1">
              <a:off x="5337961" y="3815514"/>
              <a:ext cx="641515" cy="1744969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64D28521-9429-4733-8703-AB1DEE5B13D5}"/>
                </a:ext>
              </a:extLst>
            </p:cNvPr>
            <p:cNvGrpSpPr/>
            <p:nvPr/>
          </p:nvGrpSpPr>
          <p:grpSpPr>
            <a:xfrm>
              <a:off x="4958119" y="3353373"/>
              <a:ext cx="759683" cy="462141"/>
              <a:chOff x="1828800" y="4430598"/>
              <a:chExt cx="1131216" cy="688157"/>
            </a:xfrm>
          </p:grpSpPr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A419DEA5-9AA1-489E-8CA7-51CA831FAE7E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88" name="Rectangle : coins arrondis 87">
                  <a:extLst>
                    <a:ext uri="{FF2B5EF4-FFF2-40B4-BE49-F238E27FC236}">
                      <a16:creationId xmlns:a16="http://schemas.microsoft.com/office/drawing/2014/main" id="{6C1DA5AF-1344-410B-896E-2CE4182CF68F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89" name="Connecteur droit 88">
                  <a:extLst>
                    <a:ext uri="{FF2B5EF4-FFF2-40B4-BE49-F238E27FC236}">
                      <a16:creationId xmlns:a16="http://schemas.microsoft.com/office/drawing/2014/main" id="{06B19C9F-E15F-44E6-9F7B-8A6ED277A20C}"/>
                    </a:ext>
                  </a:extLst>
                </p:cNvPr>
                <p:cNvCxnSpPr>
                  <a:stCxn id="88" idx="2"/>
                  <a:endCxn id="88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292BE7E-EFCA-4359-9F34-1E0567DB1DDD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600" dirty="0"/>
              </a:p>
            </p:txBody>
          </p:sp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292C7A8F-D732-4ACE-829A-A5B0B5D2CC61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4</a:t>
                </a:r>
                <a:endParaRPr lang="en-US" sz="1600" dirty="0"/>
              </a:p>
            </p:txBody>
          </p:sp>
        </p:grp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50267A49-5C65-42E3-99A6-484EF3EBFE8C}"/>
              </a:ext>
            </a:extLst>
          </p:cNvPr>
          <p:cNvGrpSpPr/>
          <p:nvPr/>
        </p:nvGrpSpPr>
        <p:grpSpPr>
          <a:xfrm>
            <a:off x="3560050" y="2405454"/>
            <a:ext cx="4457296" cy="3817695"/>
            <a:chOff x="1159121" y="2282535"/>
            <a:chExt cx="4457296" cy="3817695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B2D9D49F-BA81-48B3-A064-3BC839B7A8B7}"/>
                </a:ext>
              </a:extLst>
            </p:cNvPr>
            <p:cNvGrpSpPr/>
            <p:nvPr/>
          </p:nvGrpSpPr>
          <p:grpSpPr>
            <a:xfrm>
              <a:off x="1159121" y="3429000"/>
              <a:ext cx="2616933" cy="2667637"/>
              <a:chOff x="998471" y="3354987"/>
              <a:chExt cx="2616933" cy="2667637"/>
            </a:xfrm>
          </p:grpSpPr>
          <p:grpSp>
            <p:nvGrpSpPr>
              <p:cNvPr id="127" name="Groupe 126">
                <a:extLst>
                  <a:ext uri="{FF2B5EF4-FFF2-40B4-BE49-F238E27FC236}">
                    <a16:creationId xmlns:a16="http://schemas.microsoft.com/office/drawing/2014/main" id="{10B6E1E6-A662-4894-8063-3952BF1EDECB}"/>
                  </a:ext>
                </a:extLst>
              </p:cNvPr>
              <p:cNvGrpSpPr/>
              <p:nvPr/>
            </p:nvGrpSpPr>
            <p:grpSpPr>
              <a:xfrm>
                <a:off x="1948552" y="5550539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128" name="Groupe 127">
                  <a:extLst>
                    <a:ext uri="{FF2B5EF4-FFF2-40B4-BE49-F238E27FC236}">
                      <a16:creationId xmlns:a16="http://schemas.microsoft.com/office/drawing/2014/main" id="{618C72ED-0AE7-497E-AEFB-EA9C925F26C2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131" name="Rectangle : coins arrondis 130">
                    <a:extLst>
                      <a:ext uri="{FF2B5EF4-FFF2-40B4-BE49-F238E27FC236}">
                        <a16:creationId xmlns:a16="http://schemas.microsoft.com/office/drawing/2014/main" id="{50515583-2388-4E41-92C9-0FD33CE67A3A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132" name="Connecteur droit 131">
                    <a:extLst>
                      <a:ext uri="{FF2B5EF4-FFF2-40B4-BE49-F238E27FC236}">
                        <a16:creationId xmlns:a16="http://schemas.microsoft.com/office/drawing/2014/main" id="{CF4C4E58-B1D2-4CB7-8EAE-A0433C9C602D}"/>
                      </a:ext>
                    </a:extLst>
                  </p:cNvPr>
                  <p:cNvCxnSpPr>
                    <a:stCxn id="131" idx="2"/>
                    <a:endCxn id="131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9" name="ZoneTexte 128">
                  <a:extLst>
                    <a:ext uri="{FF2B5EF4-FFF2-40B4-BE49-F238E27FC236}">
                      <a16:creationId xmlns:a16="http://schemas.microsoft.com/office/drawing/2014/main" id="{AB6DD8AA-AECA-4221-9587-FE35917DF9D4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494580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R</a:t>
                  </a:r>
                  <a:endParaRPr lang="en-US" sz="1600" dirty="0"/>
                </a:p>
              </p:txBody>
            </p:sp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1281E1D5-BED3-49CB-84CB-3D47EF364AE8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1</a:t>
                  </a:r>
                  <a:endParaRPr lang="en-US" sz="1600" dirty="0"/>
                </a:p>
              </p:txBody>
            </p:sp>
          </p:grpSp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EF586014-2BBA-43F3-9DF0-837725C44243}"/>
                  </a:ext>
                </a:extLst>
              </p:cNvPr>
              <p:cNvGrpSpPr/>
              <p:nvPr/>
            </p:nvGrpSpPr>
            <p:grpSpPr>
              <a:xfrm>
                <a:off x="2855721" y="5550539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134" name="Groupe 133">
                  <a:extLst>
                    <a:ext uri="{FF2B5EF4-FFF2-40B4-BE49-F238E27FC236}">
                      <a16:creationId xmlns:a16="http://schemas.microsoft.com/office/drawing/2014/main" id="{DF96CCA0-D518-4781-AFB3-5922383327D1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137" name="Rectangle : coins arrondis 136">
                    <a:extLst>
                      <a:ext uri="{FF2B5EF4-FFF2-40B4-BE49-F238E27FC236}">
                        <a16:creationId xmlns:a16="http://schemas.microsoft.com/office/drawing/2014/main" id="{15240D6A-ADF6-48E1-9539-3BFD0B28747E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138" name="Connecteur droit 137">
                    <a:extLst>
                      <a:ext uri="{FF2B5EF4-FFF2-40B4-BE49-F238E27FC236}">
                        <a16:creationId xmlns:a16="http://schemas.microsoft.com/office/drawing/2014/main" id="{EDD28D5B-225F-4579-9453-80F42F14A91C}"/>
                      </a:ext>
                    </a:extLst>
                  </p:cNvPr>
                  <p:cNvCxnSpPr>
                    <a:stCxn id="137" idx="2"/>
                    <a:endCxn id="137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5" name="ZoneTexte 134">
                  <a:extLst>
                    <a:ext uri="{FF2B5EF4-FFF2-40B4-BE49-F238E27FC236}">
                      <a16:creationId xmlns:a16="http://schemas.microsoft.com/office/drawing/2014/main" id="{B55FB9E9-4F6A-4ED9-BBC7-D554B7FB26D3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494580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U</a:t>
                  </a:r>
                  <a:endParaRPr lang="en-US" sz="1600" dirty="0"/>
                </a:p>
              </p:txBody>
            </p:sp>
            <p:sp>
              <p:nvSpPr>
                <p:cNvPr id="136" name="ZoneTexte 135">
                  <a:extLst>
                    <a:ext uri="{FF2B5EF4-FFF2-40B4-BE49-F238E27FC236}">
                      <a16:creationId xmlns:a16="http://schemas.microsoft.com/office/drawing/2014/main" id="{48F8999A-99C5-496E-9498-5A9A0C5162BC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1</a:t>
                  </a:r>
                  <a:endParaRPr lang="en-US" sz="1600" dirty="0"/>
                </a:p>
              </p:txBody>
            </p:sp>
          </p:grpSp>
          <p:grpSp>
            <p:nvGrpSpPr>
              <p:cNvPr id="139" name="Groupe 138">
                <a:extLst>
                  <a:ext uri="{FF2B5EF4-FFF2-40B4-BE49-F238E27FC236}">
                    <a16:creationId xmlns:a16="http://schemas.microsoft.com/office/drawing/2014/main" id="{262EE5B3-F664-46F2-9364-72C825B2EE56}"/>
                  </a:ext>
                </a:extLst>
              </p:cNvPr>
              <p:cNvGrpSpPr/>
              <p:nvPr/>
            </p:nvGrpSpPr>
            <p:grpSpPr>
              <a:xfrm>
                <a:off x="998471" y="5560483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140" name="Groupe 139">
                  <a:extLst>
                    <a:ext uri="{FF2B5EF4-FFF2-40B4-BE49-F238E27FC236}">
                      <a16:creationId xmlns:a16="http://schemas.microsoft.com/office/drawing/2014/main" id="{A4A8B524-C65B-4A6B-818E-B015A1A59204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143" name="Rectangle : coins arrondis 142">
                    <a:extLst>
                      <a:ext uri="{FF2B5EF4-FFF2-40B4-BE49-F238E27FC236}">
                        <a16:creationId xmlns:a16="http://schemas.microsoft.com/office/drawing/2014/main" id="{11B7FA27-47EB-48A8-9E1F-D6F74319B480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144" name="Connecteur droit 143">
                    <a:extLst>
                      <a:ext uri="{FF2B5EF4-FFF2-40B4-BE49-F238E27FC236}">
                        <a16:creationId xmlns:a16="http://schemas.microsoft.com/office/drawing/2014/main" id="{0760AF88-EBD1-44E6-AAF8-47EEAC25C1C1}"/>
                      </a:ext>
                    </a:extLst>
                  </p:cNvPr>
                  <p:cNvCxnSpPr>
                    <a:stCxn id="143" idx="2"/>
                    <a:endCxn id="143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1" name="ZoneTexte 140">
                  <a:extLst>
                    <a:ext uri="{FF2B5EF4-FFF2-40B4-BE49-F238E27FC236}">
                      <a16:creationId xmlns:a16="http://schemas.microsoft.com/office/drawing/2014/main" id="{592E9CDD-E6BC-44E1-B57A-5BD23D3C7991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477873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V</a:t>
                  </a:r>
                  <a:endParaRPr lang="en-US" sz="1600" dirty="0"/>
                </a:p>
              </p:txBody>
            </p:sp>
            <p:sp>
              <p:nvSpPr>
                <p:cNvPr id="142" name="ZoneTexte 141">
                  <a:extLst>
                    <a:ext uri="{FF2B5EF4-FFF2-40B4-BE49-F238E27FC236}">
                      <a16:creationId xmlns:a16="http://schemas.microsoft.com/office/drawing/2014/main" id="{0C1B396B-61A5-4206-9F7B-7A09C793A6AD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1</a:t>
                  </a:r>
                  <a:endParaRPr lang="en-US" sz="1600" dirty="0"/>
                </a:p>
              </p:txBody>
            </p:sp>
          </p:grp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879007F8-3A6B-4D01-9CD9-0FE14F97C3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7365" y="4936146"/>
                <a:ext cx="379841" cy="624337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EF4C28CD-76E9-4835-9597-05A4B2A252E8}"/>
                  </a:ext>
                </a:extLst>
              </p:cNvPr>
              <p:cNvCxnSpPr/>
              <p:nvPr/>
            </p:nvCxnSpPr>
            <p:spPr>
              <a:xfrm flipH="1" flipV="1">
                <a:off x="2851529" y="4936146"/>
                <a:ext cx="358813" cy="624337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Groupe 66">
                <a:extLst>
                  <a:ext uri="{FF2B5EF4-FFF2-40B4-BE49-F238E27FC236}">
                    <a16:creationId xmlns:a16="http://schemas.microsoft.com/office/drawing/2014/main" id="{674F76A1-B71B-460E-814F-561955550066}"/>
                  </a:ext>
                </a:extLst>
              </p:cNvPr>
              <p:cNvGrpSpPr/>
              <p:nvPr/>
            </p:nvGrpSpPr>
            <p:grpSpPr>
              <a:xfrm>
                <a:off x="2389526" y="4474005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68" name="Groupe 67">
                  <a:extLst>
                    <a:ext uri="{FF2B5EF4-FFF2-40B4-BE49-F238E27FC236}">
                      <a16:creationId xmlns:a16="http://schemas.microsoft.com/office/drawing/2014/main" id="{E8F7E6AC-E8AF-46DC-8E95-78144E36CACC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71" name="Rectangle : coins arrondis 70">
                    <a:extLst>
                      <a:ext uri="{FF2B5EF4-FFF2-40B4-BE49-F238E27FC236}">
                        <a16:creationId xmlns:a16="http://schemas.microsoft.com/office/drawing/2014/main" id="{06763E8B-4D45-4A5C-AF7E-E875F4F4036E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/>
                  </a:p>
                </p:txBody>
              </p:sp>
              <p:cxnSp>
                <p:nvCxnSpPr>
                  <p:cNvPr id="72" name="Connecteur droit 71">
                    <a:extLst>
                      <a:ext uri="{FF2B5EF4-FFF2-40B4-BE49-F238E27FC236}">
                        <a16:creationId xmlns:a16="http://schemas.microsoft.com/office/drawing/2014/main" id="{BE420449-FA1F-4A02-9F47-8C4A1B395031}"/>
                      </a:ext>
                    </a:extLst>
                  </p:cNvPr>
                  <p:cNvCxnSpPr>
                    <a:stCxn id="71" idx="2"/>
                    <a:endCxn id="71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47959989-9166-47B5-A16F-EC9A405FA677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27507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endParaRPr lang="fr-FR" sz="1600" dirty="0"/>
                </a:p>
              </p:txBody>
            </p:sp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93116022-248E-447E-81A9-F12A1E1EBEA0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2</a:t>
                  </a:r>
                  <a:endParaRPr lang="en-US" sz="1600" dirty="0"/>
                </a:p>
              </p:txBody>
            </p:sp>
          </p:grp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BE19CD6A-2660-4378-A11A-3364215EB8F8}"/>
                  </a:ext>
                </a:extLst>
              </p:cNvPr>
              <p:cNvCxnSpPr>
                <a:cxnSpLocks/>
                <a:stCxn id="143" idx="0"/>
                <a:endCxn id="79" idx="2"/>
              </p:cNvCxnSpPr>
              <p:nvPr/>
            </p:nvCxnSpPr>
            <p:spPr>
              <a:xfrm flipV="1">
                <a:off x="1378313" y="3817128"/>
                <a:ext cx="379842" cy="174335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35BA0951-75F0-4792-A7B3-6918E21AE4D6}"/>
                  </a:ext>
                </a:extLst>
              </p:cNvPr>
              <p:cNvCxnSpPr>
                <a:cxnSpLocks/>
                <a:stCxn id="71" idx="0"/>
              </p:cNvCxnSpPr>
              <p:nvPr/>
            </p:nvCxnSpPr>
            <p:spPr>
              <a:xfrm flipH="1" flipV="1">
                <a:off x="1906321" y="3817128"/>
                <a:ext cx="863047" cy="656877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e 74">
                <a:extLst>
                  <a:ext uri="{FF2B5EF4-FFF2-40B4-BE49-F238E27FC236}">
                    <a16:creationId xmlns:a16="http://schemas.microsoft.com/office/drawing/2014/main" id="{98523E51-39ED-4ECF-8608-C049A743296D}"/>
                  </a:ext>
                </a:extLst>
              </p:cNvPr>
              <p:cNvGrpSpPr/>
              <p:nvPr/>
            </p:nvGrpSpPr>
            <p:grpSpPr>
              <a:xfrm>
                <a:off x="1378313" y="3354987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B8961F34-827A-45D6-99D4-04109248000D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79" name="Rectangle : coins arrondis 78">
                    <a:extLst>
                      <a:ext uri="{FF2B5EF4-FFF2-40B4-BE49-F238E27FC236}">
                        <a16:creationId xmlns:a16="http://schemas.microsoft.com/office/drawing/2014/main" id="{D2C6B2B5-CA21-46C2-B90F-1AA456C506E2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/>
                  </a:p>
                </p:txBody>
              </p:sp>
              <p:cxnSp>
                <p:nvCxnSpPr>
                  <p:cNvPr id="80" name="Connecteur droit 79">
                    <a:extLst>
                      <a:ext uri="{FF2B5EF4-FFF2-40B4-BE49-F238E27FC236}">
                        <a16:creationId xmlns:a16="http://schemas.microsoft.com/office/drawing/2014/main" id="{50ED6775-9DF4-4EBD-931D-6D50613667FC}"/>
                      </a:ext>
                    </a:extLst>
                  </p:cNvPr>
                  <p:cNvCxnSpPr>
                    <a:stCxn id="79" idx="2"/>
                    <a:endCxn id="79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249ACB48-FB52-4329-820D-F178B858CBD2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27507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endParaRPr lang="fr-FR" sz="1600" dirty="0"/>
                </a:p>
              </p:txBody>
            </p:sp>
            <p:sp>
              <p:nvSpPr>
                <p:cNvPr id="78" name="ZoneTexte 77">
                  <a:extLst>
                    <a:ext uri="{FF2B5EF4-FFF2-40B4-BE49-F238E27FC236}">
                      <a16:creationId xmlns:a16="http://schemas.microsoft.com/office/drawing/2014/main" id="{B6FEDCE5-7EBA-475C-B25D-E38C7898617F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3</a:t>
                  </a:r>
                  <a:endParaRPr lang="en-US" sz="1600" dirty="0"/>
                </a:p>
              </p:txBody>
            </p:sp>
          </p:grpSp>
        </p:grp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AE52CF07-550B-4353-BF2C-B9569D64930C}"/>
                </a:ext>
              </a:extLst>
            </p:cNvPr>
            <p:cNvGrpSpPr/>
            <p:nvPr/>
          </p:nvGrpSpPr>
          <p:grpSpPr>
            <a:xfrm>
              <a:off x="3945373" y="4563023"/>
              <a:ext cx="1671044" cy="1537207"/>
              <a:chOff x="6510995" y="4485417"/>
              <a:chExt cx="1671044" cy="1537207"/>
            </a:xfrm>
          </p:grpSpPr>
          <p:grpSp>
            <p:nvGrpSpPr>
              <p:cNvPr id="151" name="Groupe 150">
                <a:extLst>
                  <a:ext uri="{FF2B5EF4-FFF2-40B4-BE49-F238E27FC236}">
                    <a16:creationId xmlns:a16="http://schemas.microsoft.com/office/drawing/2014/main" id="{916FBE22-270B-4483-AC67-265D24EB6406}"/>
                  </a:ext>
                </a:extLst>
              </p:cNvPr>
              <p:cNvGrpSpPr/>
              <p:nvPr/>
            </p:nvGrpSpPr>
            <p:grpSpPr>
              <a:xfrm>
                <a:off x="6510995" y="5560483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152" name="Groupe 151">
                  <a:extLst>
                    <a:ext uri="{FF2B5EF4-FFF2-40B4-BE49-F238E27FC236}">
                      <a16:creationId xmlns:a16="http://schemas.microsoft.com/office/drawing/2014/main" id="{74076755-7086-4D17-BDA7-B443A5524907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155" name="Rectangle : coins arrondis 154">
                    <a:extLst>
                      <a:ext uri="{FF2B5EF4-FFF2-40B4-BE49-F238E27FC236}">
                        <a16:creationId xmlns:a16="http://schemas.microsoft.com/office/drawing/2014/main" id="{4A1F8FEB-6B01-4169-8B0C-7BF00338C632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156" name="Connecteur droit 155">
                    <a:extLst>
                      <a:ext uri="{FF2B5EF4-FFF2-40B4-BE49-F238E27FC236}">
                        <a16:creationId xmlns:a16="http://schemas.microsoft.com/office/drawing/2014/main" id="{0DE4656B-7A64-4600-ACA8-84E2CEA9D1E1}"/>
                      </a:ext>
                    </a:extLst>
                  </p:cNvPr>
                  <p:cNvCxnSpPr>
                    <a:stCxn id="155" idx="2"/>
                    <a:endCxn id="155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3" name="ZoneTexte 152">
                  <a:extLst>
                    <a:ext uri="{FF2B5EF4-FFF2-40B4-BE49-F238E27FC236}">
                      <a16:creationId xmlns:a16="http://schemas.microsoft.com/office/drawing/2014/main" id="{9F67AC1F-15DD-4E4C-A325-8017B4CABBD1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494580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D</a:t>
                  </a:r>
                  <a:endParaRPr lang="en-US" sz="1600" dirty="0"/>
                </a:p>
              </p:txBody>
            </p:sp>
            <p:sp>
              <p:nvSpPr>
                <p:cNvPr id="154" name="ZoneTexte 153">
                  <a:extLst>
                    <a:ext uri="{FF2B5EF4-FFF2-40B4-BE49-F238E27FC236}">
                      <a16:creationId xmlns:a16="http://schemas.microsoft.com/office/drawing/2014/main" id="{B60335FF-48F7-4184-849E-39441A39568A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2</a:t>
                  </a:r>
                  <a:endParaRPr lang="en-US" sz="1600" dirty="0"/>
                </a:p>
              </p:txBody>
            </p:sp>
          </p:grpSp>
          <p:grpSp>
            <p:nvGrpSpPr>
              <p:cNvPr id="157" name="Groupe 156">
                <a:extLst>
                  <a:ext uri="{FF2B5EF4-FFF2-40B4-BE49-F238E27FC236}">
                    <a16:creationId xmlns:a16="http://schemas.microsoft.com/office/drawing/2014/main" id="{1C1CE3EE-4157-48F0-BF79-6AA68DD8078D}"/>
                  </a:ext>
                </a:extLst>
              </p:cNvPr>
              <p:cNvGrpSpPr/>
              <p:nvPr/>
            </p:nvGrpSpPr>
            <p:grpSpPr>
              <a:xfrm>
                <a:off x="7422356" y="5560483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158" name="Groupe 157">
                  <a:extLst>
                    <a:ext uri="{FF2B5EF4-FFF2-40B4-BE49-F238E27FC236}">
                      <a16:creationId xmlns:a16="http://schemas.microsoft.com/office/drawing/2014/main" id="{F76114D3-A6D9-42A7-B424-129544D48A11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161" name="Rectangle : coins arrondis 160">
                    <a:extLst>
                      <a:ext uri="{FF2B5EF4-FFF2-40B4-BE49-F238E27FC236}">
                        <a16:creationId xmlns:a16="http://schemas.microsoft.com/office/drawing/2014/main" id="{E0D959A7-C2AF-4B9C-9196-0C9659F7C2F8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162" name="Connecteur droit 161">
                    <a:extLst>
                      <a:ext uri="{FF2B5EF4-FFF2-40B4-BE49-F238E27FC236}">
                        <a16:creationId xmlns:a16="http://schemas.microsoft.com/office/drawing/2014/main" id="{355B8E48-F12D-4DE3-80CD-491242712EFC}"/>
                      </a:ext>
                    </a:extLst>
                  </p:cNvPr>
                  <p:cNvCxnSpPr>
                    <a:stCxn id="161" idx="2"/>
                    <a:endCxn id="161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9" name="ZoneTexte 158">
                  <a:extLst>
                    <a:ext uri="{FF2B5EF4-FFF2-40B4-BE49-F238E27FC236}">
                      <a16:creationId xmlns:a16="http://schemas.microsoft.com/office/drawing/2014/main" id="{60B7DA0B-7CBC-4FAB-B812-E61444256CF7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477873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E</a:t>
                  </a:r>
                  <a:endParaRPr lang="en-US" sz="1600" dirty="0"/>
                </a:p>
              </p:txBody>
            </p:sp>
            <p:sp>
              <p:nvSpPr>
                <p:cNvPr id="160" name="ZoneTexte 159">
                  <a:extLst>
                    <a:ext uri="{FF2B5EF4-FFF2-40B4-BE49-F238E27FC236}">
                      <a16:creationId xmlns:a16="http://schemas.microsoft.com/office/drawing/2014/main" id="{FCBB869B-DFFB-4866-AB75-BF80734586FE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2</a:t>
                  </a:r>
                  <a:endParaRPr lang="en-US" sz="1600" dirty="0"/>
                </a:p>
              </p:txBody>
            </p:sp>
          </p:grpSp>
          <p:grpSp>
            <p:nvGrpSpPr>
              <p:cNvPr id="90" name="Groupe 89">
                <a:extLst>
                  <a:ext uri="{FF2B5EF4-FFF2-40B4-BE49-F238E27FC236}">
                    <a16:creationId xmlns:a16="http://schemas.microsoft.com/office/drawing/2014/main" id="{F3F69DAF-0153-4240-A55B-9FCED36A5B6C}"/>
                  </a:ext>
                </a:extLst>
              </p:cNvPr>
              <p:cNvGrpSpPr/>
              <p:nvPr/>
            </p:nvGrpSpPr>
            <p:grpSpPr>
              <a:xfrm>
                <a:off x="6937667" y="4485417"/>
                <a:ext cx="759683" cy="462141"/>
                <a:chOff x="1828800" y="4430598"/>
                <a:chExt cx="1131216" cy="688157"/>
              </a:xfrm>
            </p:grpSpPr>
            <p:grpSp>
              <p:nvGrpSpPr>
                <p:cNvPr id="92" name="Groupe 91">
                  <a:extLst>
                    <a:ext uri="{FF2B5EF4-FFF2-40B4-BE49-F238E27FC236}">
                      <a16:creationId xmlns:a16="http://schemas.microsoft.com/office/drawing/2014/main" id="{08382AC9-E702-41B9-97A8-4B0331E35C3F}"/>
                    </a:ext>
                  </a:extLst>
                </p:cNvPr>
                <p:cNvGrpSpPr/>
                <p:nvPr/>
              </p:nvGrpSpPr>
              <p:grpSpPr>
                <a:xfrm>
                  <a:off x="1828800" y="4430598"/>
                  <a:ext cx="1131216" cy="688157"/>
                  <a:chOff x="1216058" y="3761295"/>
                  <a:chExt cx="1131216" cy="688157"/>
                </a:xfrm>
              </p:grpSpPr>
              <p:sp>
                <p:nvSpPr>
                  <p:cNvPr id="96" name="Rectangle : coins arrondis 95">
                    <a:extLst>
                      <a:ext uri="{FF2B5EF4-FFF2-40B4-BE49-F238E27FC236}">
                        <a16:creationId xmlns:a16="http://schemas.microsoft.com/office/drawing/2014/main" id="{701A695D-CFBE-4AB4-9741-4E38A559F799}"/>
                      </a:ext>
                    </a:extLst>
                  </p:cNvPr>
                  <p:cNvSpPr/>
                  <p:nvPr/>
                </p:nvSpPr>
                <p:spPr>
                  <a:xfrm>
                    <a:off x="1216058" y="3761295"/>
                    <a:ext cx="1131216" cy="688157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92D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cxnSp>
                <p:nvCxnSpPr>
                  <p:cNvPr id="97" name="Connecteur droit 96">
                    <a:extLst>
                      <a:ext uri="{FF2B5EF4-FFF2-40B4-BE49-F238E27FC236}">
                        <a16:creationId xmlns:a16="http://schemas.microsoft.com/office/drawing/2014/main" id="{23E1772F-8BE1-4C5D-939A-BA9CB2ACC3CC}"/>
                      </a:ext>
                    </a:extLst>
                  </p:cNvPr>
                  <p:cNvCxnSpPr>
                    <a:stCxn id="96" idx="2"/>
                    <a:endCxn id="96" idx="0"/>
                  </p:cNvCxnSpPr>
                  <p:nvPr/>
                </p:nvCxnSpPr>
                <p:spPr>
                  <a:xfrm flipV="1">
                    <a:off x="1781666" y="3761295"/>
                    <a:ext cx="0" cy="688157"/>
                  </a:xfrm>
                  <a:prstGeom prst="line">
                    <a:avLst/>
                  </a:prstGeom>
                  <a:ln w="28575">
                    <a:solidFill>
                      <a:srgbClr val="92D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3" name="ZoneTexte 92">
                  <a:extLst>
                    <a:ext uri="{FF2B5EF4-FFF2-40B4-BE49-F238E27FC236}">
                      <a16:creationId xmlns:a16="http://schemas.microsoft.com/office/drawing/2014/main" id="{8101740F-F382-4BCD-B1A6-A2965C754684}"/>
                    </a:ext>
                  </a:extLst>
                </p:cNvPr>
                <p:cNvSpPr txBox="1"/>
                <p:nvPr/>
              </p:nvSpPr>
              <p:spPr>
                <a:xfrm>
                  <a:off x="1860114" y="4520210"/>
                  <a:ext cx="275076" cy="5041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1600" dirty="0"/>
                </a:p>
              </p:txBody>
            </p:sp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135AC2B8-BFC8-471D-8215-F4066BE49AF1}"/>
                    </a:ext>
                  </a:extLst>
                </p:cNvPr>
                <p:cNvSpPr txBox="1"/>
                <p:nvPr/>
              </p:nvSpPr>
              <p:spPr>
                <a:xfrm>
                  <a:off x="2436561" y="4520210"/>
                  <a:ext cx="444456" cy="5041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/>
                    <a:t>4</a:t>
                  </a:r>
                  <a:endParaRPr lang="en-US" sz="1600" dirty="0"/>
                </a:p>
              </p:txBody>
            </p:sp>
          </p:grpSp>
          <p:cxnSp>
            <p:nvCxnSpPr>
              <p:cNvPr id="98" name="Connecteur droit 97">
                <a:extLst>
                  <a:ext uri="{FF2B5EF4-FFF2-40B4-BE49-F238E27FC236}">
                    <a16:creationId xmlns:a16="http://schemas.microsoft.com/office/drawing/2014/main" id="{A655E9AB-6CAE-4B76-86D5-4EDA9F44FB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8192" y="4941852"/>
                <a:ext cx="379841" cy="624337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necteur droit 98">
                <a:extLst>
                  <a:ext uri="{FF2B5EF4-FFF2-40B4-BE49-F238E27FC236}">
                    <a16:creationId xmlns:a16="http://schemas.microsoft.com/office/drawing/2014/main" id="{FDBFDAE5-422F-4BB7-8878-5087C8FE2C70}"/>
                  </a:ext>
                </a:extLst>
              </p:cNvPr>
              <p:cNvCxnSpPr/>
              <p:nvPr/>
            </p:nvCxnSpPr>
            <p:spPr>
              <a:xfrm flipH="1" flipV="1">
                <a:off x="7422356" y="4941852"/>
                <a:ext cx="358813" cy="624337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18272D34-5CD1-43CC-8BCA-8CF690D9DBB2}"/>
                </a:ext>
              </a:extLst>
            </p:cNvPr>
            <p:cNvCxnSpPr>
              <a:cxnSpLocks/>
              <a:stCxn id="96" idx="0"/>
              <a:endCxn id="108" idx="2"/>
            </p:cNvCxnSpPr>
            <p:nvPr/>
          </p:nvCxnSpPr>
          <p:spPr>
            <a:xfrm flipH="1" flipV="1">
              <a:off x="4310977" y="2744676"/>
              <a:ext cx="440910" cy="181834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53F34CE8-EDE9-47A8-B62B-EDE03758ACA2}"/>
                </a:ext>
              </a:extLst>
            </p:cNvPr>
            <p:cNvCxnSpPr>
              <a:cxnSpLocks/>
              <a:stCxn id="79" idx="0"/>
              <a:endCxn id="108" idx="2"/>
            </p:cNvCxnSpPr>
            <p:nvPr/>
          </p:nvCxnSpPr>
          <p:spPr>
            <a:xfrm flipV="1">
              <a:off x="1918805" y="2744676"/>
              <a:ext cx="2392172" cy="684324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68F6C8FF-BBB6-481C-BB16-4A5E695BC3E6}"/>
                </a:ext>
              </a:extLst>
            </p:cNvPr>
            <p:cNvGrpSpPr/>
            <p:nvPr/>
          </p:nvGrpSpPr>
          <p:grpSpPr>
            <a:xfrm>
              <a:off x="3931135" y="2282535"/>
              <a:ext cx="759683" cy="462141"/>
              <a:chOff x="1828800" y="4430598"/>
              <a:chExt cx="1131216" cy="688157"/>
            </a:xfrm>
          </p:grpSpPr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92240585-93F8-406B-B712-FA243848BFAB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08" name="Rectangle : coins arrondis 107">
                  <a:extLst>
                    <a:ext uri="{FF2B5EF4-FFF2-40B4-BE49-F238E27FC236}">
                      <a16:creationId xmlns:a16="http://schemas.microsoft.com/office/drawing/2014/main" id="{EAB087BC-DC73-4B17-87A6-071B3385D53D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8FDE42CD-B09E-4D3E-96C7-A6A975FDC4E0}"/>
                    </a:ext>
                  </a:extLst>
                </p:cNvPr>
                <p:cNvCxnSpPr>
                  <a:stCxn id="108" idx="2"/>
                  <a:endCxn id="108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444BFFBB-5A85-4F65-A101-9384C972F36B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063F74A-7FCF-45FA-A9E8-EFB87AAC6F8F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7</a:t>
                </a:r>
                <a:endParaRPr lang="en-US" sz="1600" dirty="0"/>
              </a:p>
            </p:txBody>
          </p:sp>
        </p:grpSp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95C4BF99-C5BB-422A-92C3-BB325D7C48B3}"/>
              </a:ext>
            </a:extLst>
          </p:cNvPr>
          <p:cNvGrpSpPr/>
          <p:nvPr/>
        </p:nvGrpSpPr>
        <p:grpSpPr>
          <a:xfrm>
            <a:off x="5678204" y="1481172"/>
            <a:ext cx="763646" cy="462141"/>
            <a:chOff x="1828800" y="4430598"/>
            <a:chExt cx="1137117" cy="688157"/>
          </a:xfrm>
        </p:grpSpPr>
        <p:grpSp>
          <p:nvGrpSpPr>
            <p:cNvPr id="111" name="Groupe 110">
              <a:extLst>
                <a:ext uri="{FF2B5EF4-FFF2-40B4-BE49-F238E27FC236}">
                  <a16:creationId xmlns:a16="http://schemas.microsoft.com/office/drawing/2014/main" id="{6679B7FD-785E-4AFF-B9A1-33764AACD062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14" name="Rectangle : coins arrondis 113">
                <a:extLst>
                  <a:ext uri="{FF2B5EF4-FFF2-40B4-BE49-F238E27FC236}">
                    <a16:creationId xmlns:a16="http://schemas.microsoft.com/office/drawing/2014/main" id="{B88BCD03-6BBA-4994-92D4-CE3004D89E5B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69" name="Connecteur droit 168">
                <a:extLst>
                  <a:ext uri="{FF2B5EF4-FFF2-40B4-BE49-F238E27FC236}">
                    <a16:creationId xmlns:a16="http://schemas.microsoft.com/office/drawing/2014/main" id="{9298D22B-FA76-41D4-810A-6943499BC33C}"/>
                  </a:ext>
                </a:extLst>
              </p:cNvPr>
              <p:cNvCxnSpPr>
                <a:stCxn id="114" idx="2"/>
                <a:endCxn id="114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80BF6BDA-D67F-441B-82F3-23A31A6E5F4D}"/>
                </a:ext>
              </a:extLst>
            </p:cNvPr>
            <p:cNvSpPr txBox="1"/>
            <p:nvPr/>
          </p:nvSpPr>
          <p:spPr>
            <a:xfrm>
              <a:off x="1860114" y="4520210"/>
              <a:ext cx="27507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fr-FR" sz="1600" dirty="0"/>
            </a:p>
          </p:txBody>
        </p:sp>
        <p:sp>
          <p:nvSpPr>
            <p:cNvPr id="113" name="ZoneTexte 112">
              <a:extLst>
                <a:ext uri="{FF2B5EF4-FFF2-40B4-BE49-F238E27FC236}">
                  <a16:creationId xmlns:a16="http://schemas.microsoft.com/office/drawing/2014/main" id="{D31F8690-69C7-41B2-BEEA-2062E432BE82}"/>
                </a:ext>
              </a:extLst>
            </p:cNvPr>
            <p:cNvSpPr txBox="1"/>
            <p:nvPr/>
          </p:nvSpPr>
          <p:spPr>
            <a:xfrm>
              <a:off x="2351988" y="4520210"/>
              <a:ext cx="613929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11</a:t>
              </a:r>
              <a:endParaRPr lang="en-US" sz="1600" dirty="0"/>
            </a:p>
          </p:txBody>
        </p:sp>
      </p:grpSp>
      <p:cxnSp>
        <p:nvCxnSpPr>
          <p:cNvPr id="170" name="Connecteur droit 169">
            <a:extLst>
              <a:ext uri="{FF2B5EF4-FFF2-40B4-BE49-F238E27FC236}">
                <a16:creationId xmlns:a16="http://schemas.microsoft.com/office/drawing/2014/main" id="{5C9FE80B-E822-4310-84D2-1D18785CB8A5}"/>
              </a:ext>
            </a:extLst>
          </p:cNvPr>
          <p:cNvCxnSpPr>
            <a:cxnSpLocks/>
            <a:stCxn id="88" idx="0"/>
            <a:endCxn id="114" idx="2"/>
          </p:cNvCxnSpPr>
          <p:nvPr/>
        </p:nvCxnSpPr>
        <p:spPr>
          <a:xfrm flipV="1">
            <a:off x="2420549" y="1943313"/>
            <a:ext cx="3637497" cy="159704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>
            <a:extLst>
              <a:ext uri="{FF2B5EF4-FFF2-40B4-BE49-F238E27FC236}">
                <a16:creationId xmlns:a16="http://schemas.microsoft.com/office/drawing/2014/main" id="{CAA9F97D-5C9E-4743-A74F-B2E207D4711F}"/>
              </a:ext>
            </a:extLst>
          </p:cNvPr>
          <p:cNvCxnSpPr>
            <a:cxnSpLocks/>
            <a:stCxn id="108" idx="0"/>
            <a:endCxn id="114" idx="2"/>
          </p:cNvCxnSpPr>
          <p:nvPr/>
        </p:nvCxnSpPr>
        <p:spPr>
          <a:xfrm flipH="1" flipV="1">
            <a:off x="6058046" y="1943313"/>
            <a:ext cx="653860" cy="46214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D005800A-4C91-4D76-922A-B01F6E6724CC}"/>
              </a:ext>
            </a:extLst>
          </p:cNvPr>
          <p:cNvSpPr txBox="1"/>
          <p:nvPr/>
        </p:nvSpPr>
        <p:spPr>
          <a:xfrm>
            <a:off x="1812575" y="412214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  <a:endParaRPr lang="en-US" dirty="0"/>
          </a:p>
        </p:txBody>
      </p:sp>
      <p:sp>
        <p:nvSpPr>
          <p:cNvPr id="172" name="ZoneTexte 171">
            <a:extLst>
              <a:ext uri="{FF2B5EF4-FFF2-40B4-BE49-F238E27FC236}">
                <a16:creationId xmlns:a16="http://schemas.microsoft.com/office/drawing/2014/main" id="{A96C5C15-73A4-4EF8-9B4A-D958FA15E294}"/>
              </a:ext>
            </a:extLst>
          </p:cNvPr>
          <p:cNvSpPr txBox="1"/>
          <p:nvPr/>
        </p:nvSpPr>
        <p:spPr>
          <a:xfrm>
            <a:off x="3931251" y="25263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  <a:endParaRPr lang="en-US" dirty="0"/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E5F8AA52-FACC-48D4-8236-8FC52E20422D}"/>
              </a:ext>
            </a:extLst>
          </p:cNvPr>
          <p:cNvSpPr txBox="1"/>
          <p:nvPr/>
        </p:nvSpPr>
        <p:spPr>
          <a:xfrm>
            <a:off x="1150502" y="52814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  <a:endParaRPr lang="en-US" dirty="0"/>
          </a:p>
        </p:txBody>
      </p:sp>
      <p:sp>
        <p:nvSpPr>
          <p:cNvPr id="174" name="ZoneTexte 173">
            <a:extLst>
              <a:ext uri="{FF2B5EF4-FFF2-40B4-BE49-F238E27FC236}">
                <a16:creationId xmlns:a16="http://schemas.microsoft.com/office/drawing/2014/main" id="{5140C800-8DAB-4E69-BB4E-61FFC5F4F224}"/>
              </a:ext>
            </a:extLst>
          </p:cNvPr>
          <p:cNvSpPr txBox="1"/>
          <p:nvPr/>
        </p:nvSpPr>
        <p:spPr>
          <a:xfrm>
            <a:off x="5313350" y="29375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  <a:endParaRPr lang="en-US" dirty="0"/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25134DCD-D4B5-4D8E-8128-F0008DFB3FE6}"/>
              </a:ext>
            </a:extLst>
          </p:cNvPr>
          <p:cNvSpPr txBox="1"/>
          <p:nvPr/>
        </p:nvSpPr>
        <p:spPr>
          <a:xfrm>
            <a:off x="3840198" y="48253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  <a:endParaRPr lang="en-US" dirty="0"/>
          </a:p>
        </p:txBody>
      </p:sp>
      <p:sp>
        <p:nvSpPr>
          <p:cNvPr id="176" name="ZoneTexte 175">
            <a:extLst>
              <a:ext uri="{FF2B5EF4-FFF2-40B4-BE49-F238E27FC236}">
                <a16:creationId xmlns:a16="http://schemas.microsoft.com/office/drawing/2014/main" id="{25AAACA6-8146-4A34-9BB5-70574D7353EF}"/>
              </a:ext>
            </a:extLst>
          </p:cNvPr>
          <p:cNvSpPr txBox="1"/>
          <p:nvPr/>
        </p:nvSpPr>
        <p:spPr>
          <a:xfrm>
            <a:off x="4808375" y="527816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  <a:endParaRPr lang="en-US" dirty="0"/>
          </a:p>
        </p:txBody>
      </p:sp>
      <p:sp>
        <p:nvSpPr>
          <p:cNvPr id="177" name="ZoneTexte 176">
            <a:extLst>
              <a:ext uri="{FF2B5EF4-FFF2-40B4-BE49-F238E27FC236}">
                <a16:creationId xmlns:a16="http://schemas.microsoft.com/office/drawing/2014/main" id="{69DEB8CF-B96D-47D4-A0FC-E8173EB0455F}"/>
              </a:ext>
            </a:extLst>
          </p:cNvPr>
          <p:cNvSpPr txBox="1"/>
          <p:nvPr/>
        </p:nvSpPr>
        <p:spPr>
          <a:xfrm>
            <a:off x="6619367" y="52967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  <a:endParaRPr lang="en-US" dirty="0"/>
          </a:p>
        </p:txBody>
      </p:sp>
      <p:sp>
        <p:nvSpPr>
          <p:cNvPr id="178" name="ZoneTexte 177">
            <a:extLst>
              <a:ext uri="{FF2B5EF4-FFF2-40B4-BE49-F238E27FC236}">
                <a16:creationId xmlns:a16="http://schemas.microsoft.com/office/drawing/2014/main" id="{819E309A-A600-49EF-A938-8F838124139A}"/>
              </a:ext>
            </a:extLst>
          </p:cNvPr>
          <p:cNvSpPr txBox="1"/>
          <p:nvPr/>
        </p:nvSpPr>
        <p:spPr>
          <a:xfrm>
            <a:off x="2697054" y="46122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en-US" dirty="0"/>
          </a:p>
        </p:txBody>
      </p:sp>
      <p:sp>
        <p:nvSpPr>
          <p:cNvPr id="179" name="ZoneTexte 178">
            <a:extLst>
              <a:ext uri="{FF2B5EF4-FFF2-40B4-BE49-F238E27FC236}">
                <a16:creationId xmlns:a16="http://schemas.microsoft.com/office/drawing/2014/main" id="{28284585-E24F-4628-909D-36F518A99248}"/>
              </a:ext>
            </a:extLst>
          </p:cNvPr>
          <p:cNvSpPr txBox="1"/>
          <p:nvPr/>
        </p:nvSpPr>
        <p:spPr>
          <a:xfrm>
            <a:off x="1942048" y="52745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en-US" dirty="0"/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987F0B7A-C218-45F9-A34B-7FD507215E17}"/>
              </a:ext>
            </a:extLst>
          </p:cNvPr>
          <p:cNvSpPr txBox="1"/>
          <p:nvPr/>
        </p:nvSpPr>
        <p:spPr>
          <a:xfrm>
            <a:off x="6393023" y="200136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en-US" dirty="0"/>
          </a:p>
        </p:txBody>
      </p:sp>
      <p:sp>
        <p:nvSpPr>
          <p:cNvPr id="181" name="ZoneTexte 180">
            <a:extLst>
              <a:ext uri="{FF2B5EF4-FFF2-40B4-BE49-F238E27FC236}">
                <a16:creationId xmlns:a16="http://schemas.microsoft.com/office/drawing/2014/main" id="{F114965D-0170-4FEE-B01D-48400D884E45}"/>
              </a:ext>
            </a:extLst>
          </p:cNvPr>
          <p:cNvSpPr txBox="1"/>
          <p:nvPr/>
        </p:nvSpPr>
        <p:spPr>
          <a:xfrm>
            <a:off x="6896667" y="35963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en-US" dirty="0"/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555CE74E-AE6C-427B-91DB-28F844082568}"/>
              </a:ext>
            </a:extLst>
          </p:cNvPr>
          <p:cNvSpPr txBox="1"/>
          <p:nvPr/>
        </p:nvSpPr>
        <p:spPr>
          <a:xfrm>
            <a:off x="7419129" y="530351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en-US" dirty="0"/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5C14E411-A93C-405A-9424-75869B5C3534}"/>
              </a:ext>
            </a:extLst>
          </p:cNvPr>
          <p:cNvSpPr txBox="1"/>
          <p:nvPr/>
        </p:nvSpPr>
        <p:spPr>
          <a:xfrm>
            <a:off x="4817721" y="410499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en-US" dirty="0"/>
          </a:p>
        </p:txBody>
      </p:sp>
      <p:sp>
        <p:nvSpPr>
          <p:cNvPr id="185" name="ZoneTexte 184">
            <a:extLst>
              <a:ext uri="{FF2B5EF4-FFF2-40B4-BE49-F238E27FC236}">
                <a16:creationId xmlns:a16="http://schemas.microsoft.com/office/drawing/2014/main" id="{273E787F-AC71-4590-9B37-BCB355DB2BDE}"/>
              </a:ext>
            </a:extLst>
          </p:cNvPr>
          <p:cNvSpPr txBox="1"/>
          <p:nvPr/>
        </p:nvSpPr>
        <p:spPr>
          <a:xfrm>
            <a:off x="5556625" y="52498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483FA9F-B8F3-45F6-BF2E-8A9D47A365B0}"/>
              </a:ext>
            </a:extLst>
          </p:cNvPr>
          <p:cNvSpPr txBox="1"/>
          <p:nvPr/>
        </p:nvSpPr>
        <p:spPr>
          <a:xfrm>
            <a:off x="1010503" y="620638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000</a:t>
            </a:r>
            <a:endParaRPr lang="en-US" dirty="0"/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E523E9ED-7F0B-49B8-8A68-15CF64592B90}"/>
              </a:ext>
            </a:extLst>
          </p:cNvPr>
          <p:cNvSpPr txBox="1"/>
          <p:nvPr/>
        </p:nvSpPr>
        <p:spPr>
          <a:xfrm>
            <a:off x="1902566" y="620638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001</a:t>
            </a:r>
            <a:endParaRPr lang="en-US" dirty="0"/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D56F95AC-7CBA-40EF-981F-3DBB4999F070}"/>
              </a:ext>
            </a:extLst>
          </p:cNvPr>
          <p:cNvSpPr txBox="1"/>
          <p:nvPr/>
        </p:nvSpPr>
        <p:spPr>
          <a:xfrm>
            <a:off x="2839380" y="621955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01</a:t>
            </a:r>
            <a:endParaRPr lang="en-US" dirty="0"/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FF4279EC-A9CA-4A09-9D4B-BFC99B748B85}"/>
              </a:ext>
            </a:extLst>
          </p:cNvPr>
          <p:cNvSpPr txBox="1"/>
          <p:nvPr/>
        </p:nvSpPr>
        <p:spPr>
          <a:xfrm>
            <a:off x="3672376" y="620638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100</a:t>
            </a:r>
            <a:endParaRPr lang="en-US" dirty="0"/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A945418D-15B2-430C-B622-02F9B511B632}"/>
              </a:ext>
            </a:extLst>
          </p:cNvPr>
          <p:cNvSpPr txBox="1"/>
          <p:nvPr/>
        </p:nvSpPr>
        <p:spPr>
          <a:xfrm>
            <a:off x="4649756" y="620638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1010</a:t>
            </a:r>
            <a:endParaRPr lang="en-US" dirty="0"/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FE17BFB4-5CF2-4BB5-A154-435E498DDAD5}"/>
              </a:ext>
            </a:extLst>
          </p:cNvPr>
          <p:cNvSpPr txBox="1"/>
          <p:nvPr/>
        </p:nvSpPr>
        <p:spPr>
          <a:xfrm>
            <a:off x="5480815" y="619644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1011</a:t>
            </a:r>
            <a:endParaRPr lang="en-US" dirty="0"/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25CE40DF-ADA5-4204-B735-9CFA17B5CF10}"/>
              </a:ext>
            </a:extLst>
          </p:cNvPr>
          <p:cNvSpPr txBox="1"/>
          <p:nvPr/>
        </p:nvSpPr>
        <p:spPr>
          <a:xfrm>
            <a:off x="6481398" y="620638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110</a:t>
            </a:r>
            <a:endParaRPr lang="en-US" dirty="0"/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8FB5CF64-0A3C-4B03-94DD-78EDE211D912}"/>
              </a:ext>
            </a:extLst>
          </p:cNvPr>
          <p:cNvSpPr txBox="1"/>
          <p:nvPr/>
        </p:nvSpPr>
        <p:spPr>
          <a:xfrm>
            <a:off x="7395695" y="621421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2473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Captures </a:t>
            </a:r>
            <a:r>
              <a:rPr lang="en-US" dirty="0" err="1"/>
              <a:t>d’écran</a:t>
            </a:r>
            <a:r>
              <a:rPr lang="en-US" dirty="0"/>
              <a:t> - Main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57D0401-B3DC-4688-870E-95B2BCF9E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14" y="1452897"/>
            <a:ext cx="8286161" cy="347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68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Captures </a:t>
            </a:r>
            <a:r>
              <a:rPr lang="en-US" dirty="0" err="1"/>
              <a:t>d’écran</a:t>
            </a:r>
            <a:r>
              <a:rPr lang="en-US" dirty="0"/>
              <a:t> - compress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A33C739-DF1C-48B7-8F42-FA0B6D8DC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73" y="1632260"/>
            <a:ext cx="8643054" cy="35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719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Captures </a:t>
            </a:r>
            <a:r>
              <a:rPr lang="en-US" dirty="0" err="1"/>
              <a:t>d’écran</a:t>
            </a:r>
            <a:r>
              <a:rPr lang="en-US" dirty="0"/>
              <a:t> - decompress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1F86CB3-A357-4A4A-8A95-AE16B05AE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95" y="2033343"/>
            <a:ext cx="8576209" cy="279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741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Captures </a:t>
            </a:r>
            <a:r>
              <a:rPr lang="en-US" dirty="0" err="1"/>
              <a:t>d’écran</a:t>
            </a:r>
            <a:r>
              <a:rPr lang="en-US" dirty="0"/>
              <a:t> - decompress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1F86CB3-A357-4A4A-8A95-AE16B05AE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95" y="2033343"/>
            <a:ext cx="8576209" cy="279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546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Décompression</a:t>
            </a:r>
            <a:r>
              <a:rPr lang="en-US" dirty="0"/>
              <a:t> d’un </a:t>
            </a:r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en-US" dirty="0" err="1"/>
              <a:t>compressé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7" name="Google Shape;92;p16">
            <a:extLst>
              <a:ext uri="{FF2B5EF4-FFF2-40B4-BE49-F238E27FC236}">
                <a16:creationId xmlns:a16="http://schemas.microsoft.com/office/drawing/2014/main" id="{34229F24-3728-47AF-86AD-6B5F28DA7FD7}"/>
              </a:ext>
            </a:extLst>
          </p:cNvPr>
          <p:cNvSpPr txBox="1"/>
          <p:nvPr/>
        </p:nvSpPr>
        <p:spPr>
          <a:xfrm>
            <a:off x="454834" y="1641635"/>
            <a:ext cx="8064631" cy="783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 – Récupération des fréquences et remplissage de la liste de caractères</a:t>
            </a:r>
            <a:endParaRPr dirty="0">
              <a:solidFill>
                <a:srgbClr val="F0576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Lecture du fichier </a:t>
            </a:r>
            <a:r>
              <a:rPr lang="fr-FR" dirty="0" err="1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freq</a:t>
            </a: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création d’objets </a:t>
            </a:r>
            <a:r>
              <a:rPr lang="fr-FR" dirty="0" err="1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Letter</a:t>
            </a: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fr-FR" dirty="0" err="1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character</a:t>
            </a: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fr-FR" dirty="0" err="1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freq</a:t>
            </a: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Google Shape;92;p16">
            <a:extLst>
              <a:ext uri="{FF2B5EF4-FFF2-40B4-BE49-F238E27FC236}">
                <a16:creationId xmlns:a16="http://schemas.microsoft.com/office/drawing/2014/main" id="{3129280A-9A56-4B48-B768-045C87D9720C}"/>
              </a:ext>
            </a:extLst>
          </p:cNvPr>
          <p:cNvSpPr txBox="1"/>
          <p:nvPr/>
        </p:nvSpPr>
        <p:spPr>
          <a:xfrm>
            <a:off x="454834" y="2273914"/>
            <a:ext cx="8064631" cy="783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 – Construction d’un arbre binaire grâce à l’algorithme de </a:t>
            </a:r>
            <a:r>
              <a:rPr lang="fr-FR" b="1" dirty="0" err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Huffmann</a:t>
            </a:r>
            <a:endParaRPr dirty="0">
              <a:solidFill>
                <a:srgbClr val="F0576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Création d’objets Node(</a:t>
            </a:r>
            <a:r>
              <a:rPr lang="fr-FR" dirty="0" err="1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Letter</a:t>
            </a: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fr-FR" dirty="0" err="1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weight</a:t>
            </a: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fr-FR" dirty="0" err="1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lChild</a:t>
            </a: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fr-FR" dirty="0" err="1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rChild</a:t>
            </a: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" name="Google Shape;92;p16">
            <a:extLst>
              <a:ext uri="{FF2B5EF4-FFF2-40B4-BE49-F238E27FC236}">
                <a16:creationId xmlns:a16="http://schemas.microsoft.com/office/drawing/2014/main" id="{A04CFDB7-FF17-4BDB-82A1-56C174CCB02A}"/>
              </a:ext>
            </a:extLst>
          </p:cNvPr>
          <p:cNvSpPr txBox="1"/>
          <p:nvPr/>
        </p:nvSpPr>
        <p:spPr>
          <a:xfrm>
            <a:off x="454834" y="2829115"/>
            <a:ext cx="8064631" cy="783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 – Association d’un code binaire à chaque caractère </a:t>
            </a:r>
            <a:endParaRPr dirty="0">
              <a:solidFill>
                <a:srgbClr val="00206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Parcours récursif de l’arbre binaire et modification des </a:t>
            </a:r>
            <a:r>
              <a:rPr lang="fr-FR" dirty="0" err="1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Letter</a:t>
            </a:r>
            <a:endParaRPr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" name="Google Shape;92;p16">
            <a:extLst>
              <a:ext uri="{FF2B5EF4-FFF2-40B4-BE49-F238E27FC236}">
                <a16:creationId xmlns:a16="http://schemas.microsoft.com/office/drawing/2014/main" id="{D2BB32FB-B186-4A06-B380-3F4F142828D9}"/>
              </a:ext>
            </a:extLst>
          </p:cNvPr>
          <p:cNvSpPr txBox="1"/>
          <p:nvPr/>
        </p:nvSpPr>
        <p:spPr>
          <a:xfrm>
            <a:off x="454834" y="3469686"/>
            <a:ext cx="8064631" cy="783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 – Création d’une « chaine binaire » à partir des caractères du fichier compressé</a:t>
            </a:r>
            <a:endParaRPr dirty="0">
              <a:solidFill>
                <a:srgbClr val="F0576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Remplacement de chaque caractère par son « vrai » équivalent binaire</a:t>
            </a:r>
            <a:endParaRPr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" name="Google Shape;92;p16">
            <a:extLst>
              <a:ext uri="{FF2B5EF4-FFF2-40B4-BE49-F238E27FC236}">
                <a16:creationId xmlns:a16="http://schemas.microsoft.com/office/drawing/2014/main" id="{E7B61A5E-2385-4FA2-A96B-1024CFFBB7F1}"/>
              </a:ext>
            </a:extLst>
          </p:cNvPr>
          <p:cNvSpPr txBox="1"/>
          <p:nvPr/>
        </p:nvSpPr>
        <p:spPr>
          <a:xfrm>
            <a:off x="454833" y="4108458"/>
            <a:ext cx="8064631" cy="783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 – Décodage de la chaîne binaire</a:t>
            </a:r>
            <a:endParaRPr dirty="0">
              <a:solidFill>
                <a:srgbClr val="F0576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Remplacement des codes binaires par leur caractères associés</a:t>
            </a:r>
            <a:endParaRPr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92;p16">
            <a:extLst>
              <a:ext uri="{FF2B5EF4-FFF2-40B4-BE49-F238E27FC236}">
                <a16:creationId xmlns:a16="http://schemas.microsoft.com/office/drawing/2014/main" id="{2432D9DE-5A82-49DB-81DD-6C4D79BD1005}"/>
              </a:ext>
            </a:extLst>
          </p:cNvPr>
          <p:cNvSpPr txBox="1"/>
          <p:nvPr/>
        </p:nvSpPr>
        <p:spPr>
          <a:xfrm>
            <a:off x="454832" y="4749029"/>
            <a:ext cx="8064631" cy="58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 – Création du fichier décompressé</a:t>
            </a:r>
            <a:endParaRPr dirty="0">
              <a:solidFill>
                <a:srgbClr val="F0576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6AA555C-B86F-4DC0-A53A-C3351E1B92F8}"/>
              </a:ext>
            </a:extLst>
          </p:cNvPr>
          <p:cNvSpPr txBox="1"/>
          <p:nvPr/>
        </p:nvSpPr>
        <p:spPr>
          <a:xfrm>
            <a:off x="5882646" y="2106412"/>
            <a:ext cx="8766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dirty="0"/>
              <a:t>|</a:t>
            </a:r>
            <a:endParaRPr lang="en-US" sz="88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AA307A8-4D42-41A8-87DE-E3C4EDEC4769}"/>
              </a:ext>
            </a:extLst>
          </p:cNvPr>
          <p:cNvSpPr txBox="1"/>
          <p:nvPr/>
        </p:nvSpPr>
        <p:spPr>
          <a:xfrm>
            <a:off x="6283448" y="2545283"/>
            <a:ext cx="13559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voir diapositive spécifique</a:t>
            </a:r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54E6CA6-7790-4E15-BC50-591045B03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84" y="5414629"/>
            <a:ext cx="8064631" cy="52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12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2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Captures </a:t>
            </a:r>
            <a:r>
              <a:rPr lang="en-US" dirty="0" err="1"/>
              <a:t>d’écran</a:t>
            </a:r>
            <a:r>
              <a:rPr lang="en-US" dirty="0"/>
              <a:t> – </a:t>
            </a:r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en-US" dirty="0" err="1"/>
              <a:t>compressé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C16ED27-B7F2-4AC3-B429-F1CC0F4FA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1" y="1495905"/>
            <a:ext cx="8784017" cy="405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82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Captures </a:t>
            </a:r>
            <a:r>
              <a:rPr lang="en-US" dirty="0" err="1"/>
              <a:t>d’écran</a:t>
            </a:r>
            <a:r>
              <a:rPr lang="en-US" dirty="0"/>
              <a:t> – </a:t>
            </a:r>
            <a:r>
              <a:rPr lang="en-US" dirty="0" err="1"/>
              <a:t>fichier</a:t>
            </a:r>
            <a:r>
              <a:rPr lang="en-US" dirty="0"/>
              <a:t> des </a:t>
            </a:r>
            <a:r>
              <a:rPr lang="en-US" dirty="0" err="1"/>
              <a:t>fréquences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EA3F475-0C27-4192-8E05-19F19F8D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212" y="1370473"/>
            <a:ext cx="1416875" cy="496266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807AE7D-10A8-4A5E-AF24-AD260CCEF40F}"/>
              </a:ext>
            </a:extLst>
          </p:cNvPr>
          <p:cNvSpPr txBox="1"/>
          <p:nvPr/>
        </p:nvSpPr>
        <p:spPr>
          <a:xfrm>
            <a:off x="461913" y="2026763"/>
            <a:ext cx="2092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Tri par ASCII uniquement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373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Captures </a:t>
            </a:r>
            <a:r>
              <a:rPr lang="en-US" dirty="0" err="1"/>
              <a:t>d’écran</a:t>
            </a:r>
            <a:r>
              <a:rPr lang="en-US" dirty="0"/>
              <a:t> – </a:t>
            </a:r>
            <a:r>
              <a:rPr lang="en-US" dirty="0" err="1"/>
              <a:t>comparaison</a:t>
            </a:r>
            <a:r>
              <a:rPr lang="en-US" dirty="0"/>
              <a:t> avec la prof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9B2DB0D-B6CF-42CB-9194-CDBFC9E4B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75" y="1441729"/>
            <a:ext cx="7805762" cy="50344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33A76C2-0309-4800-A16C-9D184F55B66B}"/>
              </a:ext>
            </a:extLst>
          </p:cNvPr>
          <p:cNvSpPr/>
          <p:nvPr/>
        </p:nvSpPr>
        <p:spPr>
          <a:xfrm>
            <a:off x="1093509" y="3525625"/>
            <a:ext cx="1989056" cy="2073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00C55A-233E-4325-9A1F-B7B27A8958F0}"/>
              </a:ext>
            </a:extLst>
          </p:cNvPr>
          <p:cNvSpPr/>
          <p:nvPr/>
        </p:nvSpPr>
        <p:spPr>
          <a:xfrm>
            <a:off x="4865873" y="3527196"/>
            <a:ext cx="1989056" cy="2073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884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Codage</a:t>
            </a:r>
            <a:r>
              <a:rPr lang="en-US" dirty="0"/>
              <a:t> de Huffman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376AA0B-0801-474C-BBC2-C963EBDECD84}"/>
              </a:ext>
            </a:extLst>
          </p:cNvPr>
          <p:cNvSpPr txBox="1"/>
          <p:nvPr/>
        </p:nvSpPr>
        <p:spPr>
          <a:xfrm>
            <a:off x="3033511" y="1932494"/>
            <a:ext cx="2867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EVAN_DADURE</a:t>
            </a:r>
            <a:endParaRPr lang="en-U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67EB366-30F7-4A1F-9DF1-45538B4F771F}"/>
              </a:ext>
            </a:extLst>
          </p:cNvPr>
          <p:cNvCxnSpPr/>
          <p:nvPr/>
        </p:nvCxnSpPr>
        <p:spPr>
          <a:xfrm flipV="1">
            <a:off x="3186259" y="2008170"/>
            <a:ext cx="131975" cy="3935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31F6534-945A-45D2-B520-98A8A39009AB}"/>
              </a:ext>
            </a:extLst>
          </p:cNvPr>
          <p:cNvCxnSpPr/>
          <p:nvPr/>
        </p:nvCxnSpPr>
        <p:spPr>
          <a:xfrm flipV="1">
            <a:off x="3404994" y="2008170"/>
            <a:ext cx="131975" cy="3935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C9E953FE-F037-4A64-9A68-5EAC363F6A36}"/>
              </a:ext>
            </a:extLst>
          </p:cNvPr>
          <p:cNvCxnSpPr/>
          <p:nvPr/>
        </p:nvCxnSpPr>
        <p:spPr>
          <a:xfrm flipV="1">
            <a:off x="3623729" y="2008170"/>
            <a:ext cx="131975" cy="3935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B78BB83C-8A70-4656-A48E-3E6C228161E9}"/>
              </a:ext>
            </a:extLst>
          </p:cNvPr>
          <p:cNvCxnSpPr/>
          <p:nvPr/>
        </p:nvCxnSpPr>
        <p:spPr>
          <a:xfrm flipV="1">
            <a:off x="3847177" y="2008170"/>
            <a:ext cx="131975" cy="3935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1633F441-2CD7-4A95-B161-70C6CADDB0C0}"/>
              </a:ext>
            </a:extLst>
          </p:cNvPr>
          <p:cNvCxnSpPr/>
          <p:nvPr/>
        </p:nvCxnSpPr>
        <p:spPr>
          <a:xfrm flipV="1">
            <a:off x="4087557" y="2008169"/>
            <a:ext cx="131975" cy="3935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E0913DE8-5842-4DFE-9A11-C670A451B7D0}"/>
              </a:ext>
            </a:extLst>
          </p:cNvPr>
          <p:cNvCxnSpPr/>
          <p:nvPr/>
        </p:nvCxnSpPr>
        <p:spPr>
          <a:xfrm flipV="1">
            <a:off x="4335358" y="2008168"/>
            <a:ext cx="131975" cy="3935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D440757-BFE8-4877-8E95-BF96DBB25C2A}"/>
              </a:ext>
            </a:extLst>
          </p:cNvPr>
          <p:cNvCxnSpPr/>
          <p:nvPr/>
        </p:nvCxnSpPr>
        <p:spPr>
          <a:xfrm flipV="1">
            <a:off x="4610681" y="2008167"/>
            <a:ext cx="131975" cy="3935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A02657AC-5BBB-4E07-9C0A-07F70659CEFB}"/>
              </a:ext>
            </a:extLst>
          </p:cNvPr>
          <p:cNvCxnSpPr/>
          <p:nvPr/>
        </p:nvCxnSpPr>
        <p:spPr>
          <a:xfrm flipV="1">
            <a:off x="4835699" y="2008166"/>
            <a:ext cx="131975" cy="3935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83543979-2D19-4B75-9889-ADAC2752FCA4}"/>
              </a:ext>
            </a:extLst>
          </p:cNvPr>
          <p:cNvCxnSpPr/>
          <p:nvPr/>
        </p:nvCxnSpPr>
        <p:spPr>
          <a:xfrm flipV="1">
            <a:off x="5083500" y="2008166"/>
            <a:ext cx="131975" cy="3935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19822FE-A6CE-4FE0-B3C1-F66E8B61CE9F}"/>
              </a:ext>
            </a:extLst>
          </p:cNvPr>
          <p:cNvCxnSpPr/>
          <p:nvPr/>
        </p:nvCxnSpPr>
        <p:spPr>
          <a:xfrm flipV="1">
            <a:off x="5339157" y="2008165"/>
            <a:ext cx="131975" cy="3935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DA3B3FF-FE99-4673-8DB1-1E0D87E68DE3}"/>
              </a:ext>
            </a:extLst>
          </p:cNvPr>
          <p:cNvCxnSpPr/>
          <p:nvPr/>
        </p:nvCxnSpPr>
        <p:spPr>
          <a:xfrm flipV="1">
            <a:off x="5586958" y="2008164"/>
            <a:ext cx="131975" cy="3935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3DF0048-B119-4B8C-995E-6142D8799219}"/>
              </a:ext>
            </a:extLst>
          </p:cNvPr>
          <p:cNvGrpSpPr/>
          <p:nvPr/>
        </p:nvGrpSpPr>
        <p:grpSpPr>
          <a:xfrm>
            <a:off x="950253" y="3078356"/>
            <a:ext cx="759683" cy="462141"/>
            <a:chOff x="1828800" y="4430598"/>
            <a:chExt cx="1131216" cy="688157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5722D897-B588-47CE-9CD5-DAF0C94C5C41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D11F06A4-102A-47A8-A62C-917186F05E9E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EF223B28-1797-4154-9706-931CA7616A57}"/>
                  </a:ext>
                </a:extLst>
              </p:cNvPr>
              <p:cNvCxnSpPr>
                <a:stCxn id="15" idx="2"/>
                <a:endCxn id="15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A21789BC-1148-45FA-BC7C-045AFB6EAD5D}"/>
                </a:ext>
              </a:extLst>
            </p:cNvPr>
            <p:cNvSpPr txBox="1"/>
            <p:nvPr/>
          </p:nvSpPr>
          <p:spPr>
            <a:xfrm>
              <a:off x="1860114" y="4520210"/>
              <a:ext cx="320921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E</a:t>
              </a:r>
              <a:endParaRPr lang="en-US" sz="1600" dirty="0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C6AD7E40-34BC-4DB5-9C5F-1A392CDABC60}"/>
                </a:ext>
              </a:extLst>
            </p:cNvPr>
            <p:cNvSpPr txBox="1"/>
            <p:nvPr/>
          </p:nvSpPr>
          <p:spPr>
            <a:xfrm>
              <a:off x="2436561" y="4520210"/>
              <a:ext cx="298480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54CA4CA7-A4C7-4C26-854C-CD5197E0995E}"/>
              </a:ext>
            </a:extLst>
          </p:cNvPr>
          <p:cNvGrpSpPr/>
          <p:nvPr/>
        </p:nvGrpSpPr>
        <p:grpSpPr>
          <a:xfrm>
            <a:off x="1853230" y="3078356"/>
            <a:ext cx="759683" cy="462141"/>
            <a:chOff x="1828800" y="4430598"/>
            <a:chExt cx="1131216" cy="688157"/>
          </a:xfrm>
        </p:grpSpPr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B4158CC3-0F12-4508-88AD-4B4BB774A633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75" name="Rectangle : coins arrondis 74">
                <a:extLst>
                  <a:ext uri="{FF2B5EF4-FFF2-40B4-BE49-F238E27FC236}">
                    <a16:creationId xmlns:a16="http://schemas.microsoft.com/office/drawing/2014/main" id="{0E5A60BA-A9FD-45EC-AD54-91F41FAC73AC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4AF82145-48C8-4034-B6FE-4CF0D24A2D07}"/>
                  </a:ext>
                </a:extLst>
              </p:cNvPr>
              <p:cNvCxnSpPr>
                <a:stCxn id="75" idx="2"/>
                <a:endCxn id="75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6D14FC20-030A-427C-8C4E-52561577DC22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V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3AC92B95-0722-4D11-8FB0-4CF959F277D9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9D205AE0-25E8-4A3A-A21C-8237D66BBCAC}"/>
              </a:ext>
            </a:extLst>
          </p:cNvPr>
          <p:cNvGrpSpPr/>
          <p:nvPr/>
        </p:nvGrpSpPr>
        <p:grpSpPr>
          <a:xfrm>
            <a:off x="2760399" y="3078356"/>
            <a:ext cx="759683" cy="462141"/>
            <a:chOff x="1828800" y="4430598"/>
            <a:chExt cx="1131216" cy="688157"/>
          </a:xfrm>
        </p:grpSpPr>
        <p:grpSp>
          <p:nvGrpSpPr>
            <p:cNvPr id="78" name="Groupe 77">
              <a:extLst>
                <a:ext uri="{FF2B5EF4-FFF2-40B4-BE49-F238E27FC236}">
                  <a16:creationId xmlns:a16="http://schemas.microsoft.com/office/drawing/2014/main" id="{5DC50A02-2B65-48EB-8B31-F66BED6D9C7C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81" name="Rectangle : coins arrondis 80">
                <a:extLst>
                  <a:ext uri="{FF2B5EF4-FFF2-40B4-BE49-F238E27FC236}">
                    <a16:creationId xmlns:a16="http://schemas.microsoft.com/office/drawing/2014/main" id="{ED60A7FE-C150-4A33-9C30-1030CBC81AFB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82" name="Connecteur droit 81">
                <a:extLst>
                  <a:ext uri="{FF2B5EF4-FFF2-40B4-BE49-F238E27FC236}">
                    <a16:creationId xmlns:a16="http://schemas.microsoft.com/office/drawing/2014/main" id="{0409265F-7994-42D9-B12F-3D96FB6B5103}"/>
                  </a:ext>
                </a:extLst>
              </p:cNvPr>
              <p:cNvCxnSpPr>
                <a:stCxn id="81" idx="2"/>
                <a:endCxn id="8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8E931644-E212-400D-88C6-6D666168EFE3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A</a:t>
              </a:r>
              <a:endParaRPr lang="en-US" sz="1600" dirty="0"/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9C8C7856-A8E8-4BB9-AF47-E5CC005EDA90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D986555F-5379-4257-ACF9-F3FE50E355F4}"/>
              </a:ext>
            </a:extLst>
          </p:cNvPr>
          <p:cNvGrpSpPr/>
          <p:nvPr/>
        </p:nvGrpSpPr>
        <p:grpSpPr>
          <a:xfrm>
            <a:off x="3667568" y="3078356"/>
            <a:ext cx="759683" cy="462141"/>
            <a:chOff x="1828800" y="4430598"/>
            <a:chExt cx="1131216" cy="688157"/>
          </a:xfrm>
        </p:grpSpPr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1C33D5F4-2E6D-4480-BF18-B276A6E1637C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87" name="Rectangle : coins arrondis 86">
                <a:extLst>
                  <a:ext uri="{FF2B5EF4-FFF2-40B4-BE49-F238E27FC236}">
                    <a16:creationId xmlns:a16="http://schemas.microsoft.com/office/drawing/2014/main" id="{A4236498-12A8-44D2-AF12-3A382E1236C4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B69B498E-4EE1-4F73-9149-96BB180BA111}"/>
                  </a:ext>
                </a:extLst>
              </p:cNvPr>
              <p:cNvCxnSpPr>
                <a:stCxn id="87" idx="2"/>
                <a:endCxn id="87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ZoneTexte 84">
              <a:extLst>
                <a:ext uri="{FF2B5EF4-FFF2-40B4-BE49-F238E27FC236}">
                  <a16:creationId xmlns:a16="http://schemas.microsoft.com/office/drawing/2014/main" id="{B12459AF-C497-4C72-A59C-FE8F16BA97FC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N</a:t>
              </a:r>
              <a:endParaRPr lang="en-US" sz="1600" dirty="0"/>
            </a:p>
          </p:txBody>
        </p:sp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8AD132C4-A72D-4CB3-88B6-9A899D6B982C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C330CC46-4F40-40D5-B3A7-7F5752351440}"/>
              </a:ext>
            </a:extLst>
          </p:cNvPr>
          <p:cNvGrpSpPr/>
          <p:nvPr/>
        </p:nvGrpSpPr>
        <p:grpSpPr>
          <a:xfrm>
            <a:off x="4574737" y="3076742"/>
            <a:ext cx="759683" cy="462141"/>
            <a:chOff x="1828800" y="4430598"/>
            <a:chExt cx="1131216" cy="688157"/>
          </a:xfrm>
        </p:grpSpPr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390D142C-DB58-4F35-B7DE-1E47C9FF3AFD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94" name="Rectangle : coins arrondis 93">
                <a:extLst>
                  <a:ext uri="{FF2B5EF4-FFF2-40B4-BE49-F238E27FC236}">
                    <a16:creationId xmlns:a16="http://schemas.microsoft.com/office/drawing/2014/main" id="{3E795DA0-92C1-4EBA-B19B-C8FDFECC9706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96" name="Connecteur droit 95">
                <a:extLst>
                  <a:ext uri="{FF2B5EF4-FFF2-40B4-BE49-F238E27FC236}">
                    <a16:creationId xmlns:a16="http://schemas.microsoft.com/office/drawing/2014/main" id="{73ADB9A5-DBEB-49AD-B03E-08E7E1457546}"/>
                  </a:ext>
                </a:extLst>
              </p:cNvPr>
              <p:cNvCxnSpPr>
                <a:stCxn id="94" idx="2"/>
                <a:endCxn id="94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6803C736-52A4-4784-8084-9ACE23CF5A37}"/>
                </a:ext>
              </a:extLst>
            </p:cNvPr>
            <p:cNvSpPr txBox="1"/>
            <p:nvPr/>
          </p:nvSpPr>
          <p:spPr>
            <a:xfrm>
              <a:off x="1860114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_</a:t>
              </a:r>
              <a:endParaRPr lang="en-US" sz="1600" dirty="0"/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162EBE12-2E48-45A0-A6F5-182CDA267279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AB092C4D-D258-4AEA-B1A4-1F3BB10F717E}"/>
              </a:ext>
            </a:extLst>
          </p:cNvPr>
          <p:cNvGrpSpPr/>
          <p:nvPr/>
        </p:nvGrpSpPr>
        <p:grpSpPr>
          <a:xfrm>
            <a:off x="5477714" y="3076742"/>
            <a:ext cx="759683" cy="462141"/>
            <a:chOff x="1828800" y="4430598"/>
            <a:chExt cx="1131216" cy="688157"/>
          </a:xfrm>
        </p:grpSpPr>
        <p:grpSp>
          <p:nvGrpSpPr>
            <p:cNvPr id="98" name="Groupe 97">
              <a:extLst>
                <a:ext uri="{FF2B5EF4-FFF2-40B4-BE49-F238E27FC236}">
                  <a16:creationId xmlns:a16="http://schemas.microsoft.com/office/drawing/2014/main" id="{7A00D9C9-E754-47DF-850A-E54479335773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01" name="Rectangle : coins arrondis 100">
                <a:extLst>
                  <a:ext uri="{FF2B5EF4-FFF2-40B4-BE49-F238E27FC236}">
                    <a16:creationId xmlns:a16="http://schemas.microsoft.com/office/drawing/2014/main" id="{50DF3865-AD12-43C5-8B8F-98B92B0EADCC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02" name="Connecteur droit 101">
                <a:extLst>
                  <a:ext uri="{FF2B5EF4-FFF2-40B4-BE49-F238E27FC236}">
                    <a16:creationId xmlns:a16="http://schemas.microsoft.com/office/drawing/2014/main" id="{C63C7393-B112-4DCB-B71A-689BC80A2229}"/>
                  </a:ext>
                </a:extLst>
              </p:cNvPr>
              <p:cNvCxnSpPr>
                <a:stCxn id="101" idx="2"/>
                <a:endCxn id="10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ZoneTexte 98">
              <a:extLst>
                <a:ext uri="{FF2B5EF4-FFF2-40B4-BE49-F238E27FC236}">
                  <a16:creationId xmlns:a16="http://schemas.microsoft.com/office/drawing/2014/main" id="{ABB9F73F-0728-49E4-AAFA-3C976C3AD32D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D</a:t>
              </a:r>
              <a:endParaRPr lang="en-US" sz="1600" dirty="0"/>
            </a:p>
          </p:txBody>
        </p:sp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DB816CC8-0388-42E0-8FC5-30108B8784A9}"/>
                </a:ext>
              </a:extLst>
            </p:cNvPr>
            <p:cNvSpPr txBox="1"/>
            <p:nvPr/>
          </p:nvSpPr>
          <p:spPr>
            <a:xfrm>
              <a:off x="2436561" y="4520210"/>
              <a:ext cx="298480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F07E505F-AD50-4D80-96EB-E6A4386D29D1}"/>
              </a:ext>
            </a:extLst>
          </p:cNvPr>
          <p:cNvGrpSpPr/>
          <p:nvPr/>
        </p:nvGrpSpPr>
        <p:grpSpPr>
          <a:xfrm>
            <a:off x="6389075" y="3076742"/>
            <a:ext cx="759683" cy="462141"/>
            <a:chOff x="1828800" y="4430598"/>
            <a:chExt cx="1131216" cy="688157"/>
          </a:xfrm>
        </p:grpSpPr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4C54ADFC-B93F-4E42-BD4F-EC47D012125B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07" name="Rectangle : coins arrondis 106">
                <a:extLst>
                  <a:ext uri="{FF2B5EF4-FFF2-40B4-BE49-F238E27FC236}">
                    <a16:creationId xmlns:a16="http://schemas.microsoft.com/office/drawing/2014/main" id="{41AE6EE4-B724-4420-B842-17B4B24BC4CB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08" name="Connecteur droit 107">
                <a:extLst>
                  <a:ext uri="{FF2B5EF4-FFF2-40B4-BE49-F238E27FC236}">
                    <a16:creationId xmlns:a16="http://schemas.microsoft.com/office/drawing/2014/main" id="{3B7C299A-4E77-41EB-86AE-5CF535DE374C}"/>
                  </a:ext>
                </a:extLst>
              </p:cNvPr>
              <p:cNvCxnSpPr>
                <a:stCxn id="107" idx="2"/>
                <a:endCxn id="107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ZoneTexte 104">
              <a:extLst>
                <a:ext uri="{FF2B5EF4-FFF2-40B4-BE49-F238E27FC236}">
                  <a16:creationId xmlns:a16="http://schemas.microsoft.com/office/drawing/2014/main" id="{E5E26320-3B0F-4A9C-8CB1-D4508DF70852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U</a:t>
              </a:r>
              <a:endParaRPr lang="en-US" sz="1600" dirty="0"/>
            </a:p>
          </p:txBody>
        </p: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CDDB8998-0F3E-434E-9AA0-92CECD18F4EF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E35C0E8A-E6E4-4207-B431-8304AB556AC1}"/>
              </a:ext>
            </a:extLst>
          </p:cNvPr>
          <p:cNvGrpSpPr/>
          <p:nvPr/>
        </p:nvGrpSpPr>
        <p:grpSpPr>
          <a:xfrm>
            <a:off x="7300436" y="3076742"/>
            <a:ext cx="759683" cy="462141"/>
            <a:chOff x="1828800" y="4430598"/>
            <a:chExt cx="1131216" cy="688157"/>
          </a:xfrm>
        </p:grpSpPr>
        <p:grpSp>
          <p:nvGrpSpPr>
            <p:cNvPr id="110" name="Groupe 109">
              <a:extLst>
                <a:ext uri="{FF2B5EF4-FFF2-40B4-BE49-F238E27FC236}">
                  <a16:creationId xmlns:a16="http://schemas.microsoft.com/office/drawing/2014/main" id="{D194BE0E-F4DE-4888-B287-C4220C16C547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13" name="Rectangle : coins arrondis 112">
                <a:extLst>
                  <a:ext uri="{FF2B5EF4-FFF2-40B4-BE49-F238E27FC236}">
                    <a16:creationId xmlns:a16="http://schemas.microsoft.com/office/drawing/2014/main" id="{0F066021-E25C-409C-91A4-E7546B66D5E9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14" name="Connecteur droit 113">
                <a:extLst>
                  <a:ext uri="{FF2B5EF4-FFF2-40B4-BE49-F238E27FC236}">
                    <a16:creationId xmlns:a16="http://schemas.microsoft.com/office/drawing/2014/main" id="{AD880FC5-5CDA-40A2-AD1C-5B2830086D9A}"/>
                  </a:ext>
                </a:extLst>
              </p:cNvPr>
              <p:cNvCxnSpPr>
                <a:stCxn id="113" idx="2"/>
                <a:endCxn id="113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3CC3A577-0A0C-4F72-ADFA-12A18CF80564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R</a:t>
              </a:r>
              <a:endParaRPr lang="en-US" sz="1600" dirty="0"/>
            </a:p>
          </p:txBody>
        </p: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C628233C-648B-4935-9343-8F15CA197959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sp>
        <p:nvSpPr>
          <p:cNvPr id="31" name="ZoneTexte 30">
            <a:extLst>
              <a:ext uri="{FF2B5EF4-FFF2-40B4-BE49-F238E27FC236}">
                <a16:creationId xmlns:a16="http://schemas.microsoft.com/office/drawing/2014/main" id="{05C079FC-4464-4DCC-8B1F-14CDC626128B}"/>
              </a:ext>
            </a:extLst>
          </p:cNvPr>
          <p:cNvSpPr txBox="1"/>
          <p:nvPr/>
        </p:nvSpPr>
        <p:spPr>
          <a:xfrm>
            <a:off x="2490943" y="3934587"/>
            <a:ext cx="3688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Ordre par fréquence puis par code ASCII :</a:t>
            </a:r>
            <a:endParaRPr lang="en-U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246F0BF2-5CEE-49CF-ACF8-89D945F23E2D}"/>
              </a:ext>
            </a:extLst>
          </p:cNvPr>
          <p:cNvGrpSpPr/>
          <p:nvPr/>
        </p:nvGrpSpPr>
        <p:grpSpPr>
          <a:xfrm>
            <a:off x="950253" y="4685797"/>
            <a:ext cx="759683" cy="462141"/>
            <a:chOff x="1828800" y="4430598"/>
            <a:chExt cx="1131216" cy="688157"/>
          </a:xfrm>
        </p:grpSpPr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9764E81E-33E2-4364-B7C5-A631ACE4DFAF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19" name="Rectangle : coins arrondis 118">
                <a:extLst>
                  <a:ext uri="{FF2B5EF4-FFF2-40B4-BE49-F238E27FC236}">
                    <a16:creationId xmlns:a16="http://schemas.microsoft.com/office/drawing/2014/main" id="{82887705-82BA-4AE1-BAF2-38A6FADA0524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B8132B7A-054A-4540-A4E7-8E044E1A04FE}"/>
                  </a:ext>
                </a:extLst>
              </p:cNvPr>
              <p:cNvCxnSpPr>
                <a:stCxn id="119" idx="2"/>
                <a:endCxn id="119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ZoneTexte 116">
              <a:extLst>
                <a:ext uri="{FF2B5EF4-FFF2-40B4-BE49-F238E27FC236}">
                  <a16:creationId xmlns:a16="http://schemas.microsoft.com/office/drawing/2014/main" id="{7528E670-32B6-42E7-A87F-36A960AE26C7}"/>
                </a:ext>
              </a:extLst>
            </p:cNvPr>
            <p:cNvSpPr txBox="1"/>
            <p:nvPr/>
          </p:nvSpPr>
          <p:spPr>
            <a:xfrm>
              <a:off x="1860114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_</a:t>
              </a:r>
              <a:endParaRPr lang="en-US" sz="1600" dirty="0"/>
            </a:p>
          </p:txBody>
        </p:sp>
        <p:sp>
          <p:nvSpPr>
            <p:cNvPr id="118" name="ZoneTexte 117">
              <a:extLst>
                <a:ext uri="{FF2B5EF4-FFF2-40B4-BE49-F238E27FC236}">
                  <a16:creationId xmlns:a16="http://schemas.microsoft.com/office/drawing/2014/main" id="{A49A332E-226C-4A35-9D66-28AC46052C3C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ED196987-1B4C-4086-8FC1-02DC839B76EF}"/>
              </a:ext>
            </a:extLst>
          </p:cNvPr>
          <p:cNvGrpSpPr/>
          <p:nvPr/>
        </p:nvGrpSpPr>
        <p:grpSpPr>
          <a:xfrm>
            <a:off x="1853230" y="4685797"/>
            <a:ext cx="759683" cy="462141"/>
            <a:chOff x="1828800" y="4430598"/>
            <a:chExt cx="1131216" cy="688157"/>
          </a:xfrm>
        </p:grpSpPr>
        <p:grpSp>
          <p:nvGrpSpPr>
            <p:cNvPr id="122" name="Groupe 121">
              <a:extLst>
                <a:ext uri="{FF2B5EF4-FFF2-40B4-BE49-F238E27FC236}">
                  <a16:creationId xmlns:a16="http://schemas.microsoft.com/office/drawing/2014/main" id="{7F1E3C48-DDE6-4E2D-91A9-A1D1617D0E0B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25" name="Rectangle : coins arrondis 124">
                <a:extLst>
                  <a:ext uri="{FF2B5EF4-FFF2-40B4-BE49-F238E27FC236}">
                    <a16:creationId xmlns:a16="http://schemas.microsoft.com/office/drawing/2014/main" id="{59514A98-07CA-4C47-8C58-147D38574107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26" name="Connecteur droit 125">
                <a:extLst>
                  <a:ext uri="{FF2B5EF4-FFF2-40B4-BE49-F238E27FC236}">
                    <a16:creationId xmlns:a16="http://schemas.microsoft.com/office/drawing/2014/main" id="{D687333F-6D50-455A-BD70-0807EF4655D4}"/>
                  </a:ext>
                </a:extLst>
              </p:cNvPr>
              <p:cNvCxnSpPr>
                <a:stCxn id="125" idx="2"/>
                <a:endCxn id="125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C51C4A96-9EAD-4038-9E8C-63EB3A411F7F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N</a:t>
              </a: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45DCACAF-9E4B-4F55-B784-BF051E04E29E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10B6E1E6-A662-4894-8063-3952BF1EDECB}"/>
              </a:ext>
            </a:extLst>
          </p:cNvPr>
          <p:cNvGrpSpPr/>
          <p:nvPr/>
        </p:nvGrpSpPr>
        <p:grpSpPr>
          <a:xfrm>
            <a:off x="2760399" y="4685797"/>
            <a:ext cx="759683" cy="462141"/>
            <a:chOff x="1828800" y="4430598"/>
            <a:chExt cx="1131216" cy="688157"/>
          </a:xfrm>
        </p:grpSpPr>
        <p:grpSp>
          <p:nvGrpSpPr>
            <p:cNvPr id="128" name="Groupe 127">
              <a:extLst>
                <a:ext uri="{FF2B5EF4-FFF2-40B4-BE49-F238E27FC236}">
                  <a16:creationId xmlns:a16="http://schemas.microsoft.com/office/drawing/2014/main" id="{618C72ED-0AE7-497E-AEFB-EA9C925F26C2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31" name="Rectangle : coins arrondis 130">
                <a:extLst>
                  <a:ext uri="{FF2B5EF4-FFF2-40B4-BE49-F238E27FC236}">
                    <a16:creationId xmlns:a16="http://schemas.microsoft.com/office/drawing/2014/main" id="{50515583-2388-4E41-92C9-0FD33CE67A3A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32" name="Connecteur droit 131">
                <a:extLst>
                  <a:ext uri="{FF2B5EF4-FFF2-40B4-BE49-F238E27FC236}">
                    <a16:creationId xmlns:a16="http://schemas.microsoft.com/office/drawing/2014/main" id="{CF4C4E58-B1D2-4CB7-8EAE-A0433C9C602D}"/>
                  </a:ext>
                </a:extLst>
              </p:cNvPr>
              <p:cNvCxnSpPr>
                <a:stCxn id="131" idx="2"/>
                <a:endCxn id="13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AB6DD8AA-AECA-4221-9587-FE35917DF9D4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R</a:t>
              </a:r>
              <a:endParaRPr lang="en-US" sz="1600" dirty="0"/>
            </a:p>
          </p:txBody>
        </p:sp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1281E1D5-BED3-49CB-84CB-3D47EF364AE8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EF586014-2BBA-43F3-9DF0-837725C44243}"/>
              </a:ext>
            </a:extLst>
          </p:cNvPr>
          <p:cNvGrpSpPr/>
          <p:nvPr/>
        </p:nvGrpSpPr>
        <p:grpSpPr>
          <a:xfrm>
            <a:off x="3667568" y="4685797"/>
            <a:ext cx="759683" cy="462141"/>
            <a:chOff x="1828800" y="4430598"/>
            <a:chExt cx="1131216" cy="688157"/>
          </a:xfrm>
        </p:grpSpPr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id="{DF96CCA0-D518-4781-AFB3-5922383327D1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37" name="Rectangle : coins arrondis 136">
                <a:extLst>
                  <a:ext uri="{FF2B5EF4-FFF2-40B4-BE49-F238E27FC236}">
                    <a16:creationId xmlns:a16="http://schemas.microsoft.com/office/drawing/2014/main" id="{15240D6A-ADF6-48E1-9539-3BFD0B28747E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38" name="Connecteur droit 137">
                <a:extLst>
                  <a:ext uri="{FF2B5EF4-FFF2-40B4-BE49-F238E27FC236}">
                    <a16:creationId xmlns:a16="http://schemas.microsoft.com/office/drawing/2014/main" id="{EDD28D5B-225F-4579-9453-80F42F14A91C}"/>
                  </a:ext>
                </a:extLst>
              </p:cNvPr>
              <p:cNvCxnSpPr>
                <a:stCxn id="137" idx="2"/>
                <a:endCxn id="137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B55FB9E9-4F6A-4ED9-BBC7-D554B7FB26D3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U</a:t>
              </a:r>
              <a:endParaRPr lang="en-US" sz="1600" dirty="0"/>
            </a:p>
          </p:txBody>
        </p:sp>
        <p:sp>
          <p:nvSpPr>
            <p:cNvPr id="136" name="ZoneTexte 135">
              <a:extLst>
                <a:ext uri="{FF2B5EF4-FFF2-40B4-BE49-F238E27FC236}">
                  <a16:creationId xmlns:a16="http://schemas.microsoft.com/office/drawing/2014/main" id="{48F8999A-99C5-496E-9498-5A9A0C5162BC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39" name="Groupe 138">
            <a:extLst>
              <a:ext uri="{FF2B5EF4-FFF2-40B4-BE49-F238E27FC236}">
                <a16:creationId xmlns:a16="http://schemas.microsoft.com/office/drawing/2014/main" id="{262EE5B3-F664-46F2-9364-72C825B2EE56}"/>
              </a:ext>
            </a:extLst>
          </p:cNvPr>
          <p:cNvGrpSpPr/>
          <p:nvPr/>
        </p:nvGrpSpPr>
        <p:grpSpPr>
          <a:xfrm>
            <a:off x="4574737" y="4684183"/>
            <a:ext cx="759683" cy="462141"/>
            <a:chOff x="1828800" y="4430598"/>
            <a:chExt cx="1131216" cy="688157"/>
          </a:xfrm>
        </p:grpSpPr>
        <p:grpSp>
          <p:nvGrpSpPr>
            <p:cNvPr id="140" name="Groupe 139">
              <a:extLst>
                <a:ext uri="{FF2B5EF4-FFF2-40B4-BE49-F238E27FC236}">
                  <a16:creationId xmlns:a16="http://schemas.microsoft.com/office/drawing/2014/main" id="{A4A8B524-C65B-4A6B-818E-B015A1A59204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43" name="Rectangle : coins arrondis 142">
                <a:extLst>
                  <a:ext uri="{FF2B5EF4-FFF2-40B4-BE49-F238E27FC236}">
                    <a16:creationId xmlns:a16="http://schemas.microsoft.com/office/drawing/2014/main" id="{11B7FA27-47EB-48A8-9E1F-D6F74319B480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44" name="Connecteur droit 143">
                <a:extLst>
                  <a:ext uri="{FF2B5EF4-FFF2-40B4-BE49-F238E27FC236}">
                    <a16:creationId xmlns:a16="http://schemas.microsoft.com/office/drawing/2014/main" id="{0760AF88-EBD1-44E6-AAF8-47EEAC25C1C1}"/>
                  </a:ext>
                </a:extLst>
              </p:cNvPr>
              <p:cNvCxnSpPr>
                <a:stCxn id="143" idx="2"/>
                <a:endCxn id="143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592E9CDD-E6BC-44E1-B57A-5BD23D3C7991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V</a:t>
              </a:r>
              <a:endParaRPr lang="en-US" sz="1600" dirty="0"/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0C1B396B-61A5-4206-9F7B-7A09C793A6AD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CC3F76BA-7779-4EB5-B1E0-0D72748B90ED}"/>
              </a:ext>
            </a:extLst>
          </p:cNvPr>
          <p:cNvGrpSpPr/>
          <p:nvPr/>
        </p:nvGrpSpPr>
        <p:grpSpPr>
          <a:xfrm>
            <a:off x="5477714" y="4684183"/>
            <a:ext cx="759683" cy="462141"/>
            <a:chOff x="1828800" y="4430598"/>
            <a:chExt cx="1131216" cy="688157"/>
          </a:xfrm>
        </p:grpSpPr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8C85FF4E-17FB-40D3-A061-9893665E8BDA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49" name="Rectangle : coins arrondis 148">
                <a:extLst>
                  <a:ext uri="{FF2B5EF4-FFF2-40B4-BE49-F238E27FC236}">
                    <a16:creationId xmlns:a16="http://schemas.microsoft.com/office/drawing/2014/main" id="{C9A97FFB-BA0E-4C66-8321-3F54A633E5AA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32270DEF-330E-4C71-B033-B110427AA6D5}"/>
                  </a:ext>
                </a:extLst>
              </p:cNvPr>
              <p:cNvCxnSpPr>
                <a:stCxn id="149" idx="2"/>
                <a:endCxn id="149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DBAAE42C-4935-4DC2-924C-EAF92CACF6FF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A</a:t>
              </a:r>
              <a:endParaRPr lang="en-US" sz="1600" dirty="0"/>
            </a:p>
          </p:txBody>
        </p:sp>
        <p:sp>
          <p:nvSpPr>
            <p:cNvPr id="148" name="ZoneTexte 147">
              <a:extLst>
                <a:ext uri="{FF2B5EF4-FFF2-40B4-BE49-F238E27FC236}">
                  <a16:creationId xmlns:a16="http://schemas.microsoft.com/office/drawing/2014/main" id="{D04E2AE4-EB58-41FC-B6E5-C1F8205534AF}"/>
                </a:ext>
              </a:extLst>
            </p:cNvPr>
            <p:cNvSpPr txBox="1"/>
            <p:nvPr/>
          </p:nvSpPr>
          <p:spPr>
            <a:xfrm>
              <a:off x="2436561" y="4520210"/>
              <a:ext cx="298480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916FBE22-270B-4483-AC67-265D24EB6406}"/>
              </a:ext>
            </a:extLst>
          </p:cNvPr>
          <p:cNvGrpSpPr/>
          <p:nvPr/>
        </p:nvGrpSpPr>
        <p:grpSpPr>
          <a:xfrm>
            <a:off x="6389075" y="4684183"/>
            <a:ext cx="759683" cy="462141"/>
            <a:chOff x="1828800" y="4430598"/>
            <a:chExt cx="1131216" cy="688157"/>
          </a:xfrm>
        </p:grpSpPr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74076755-7086-4D17-BDA7-B443A5524907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55" name="Rectangle : coins arrondis 154">
                <a:extLst>
                  <a:ext uri="{FF2B5EF4-FFF2-40B4-BE49-F238E27FC236}">
                    <a16:creationId xmlns:a16="http://schemas.microsoft.com/office/drawing/2014/main" id="{4A1F8FEB-6B01-4169-8B0C-7BF00338C632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0DE4656B-7A64-4600-ACA8-84E2CEA9D1E1}"/>
                  </a:ext>
                </a:extLst>
              </p:cNvPr>
              <p:cNvCxnSpPr>
                <a:stCxn id="155" idx="2"/>
                <a:endCxn id="155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9F67AC1F-15DD-4E4C-A325-8017B4CABBD1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D</a:t>
              </a:r>
              <a:endParaRPr lang="en-US" sz="1600" dirty="0"/>
            </a:p>
          </p:txBody>
        </p:sp>
        <p:sp>
          <p:nvSpPr>
            <p:cNvPr id="154" name="ZoneTexte 153">
              <a:extLst>
                <a:ext uri="{FF2B5EF4-FFF2-40B4-BE49-F238E27FC236}">
                  <a16:creationId xmlns:a16="http://schemas.microsoft.com/office/drawing/2014/main" id="{B60335FF-48F7-4184-849E-39441A39568A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1C1CE3EE-4157-48F0-BF79-6AA68DD8078D}"/>
              </a:ext>
            </a:extLst>
          </p:cNvPr>
          <p:cNvGrpSpPr/>
          <p:nvPr/>
        </p:nvGrpSpPr>
        <p:grpSpPr>
          <a:xfrm>
            <a:off x="7300436" y="4684183"/>
            <a:ext cx="759683" cy="462141"/>
            <a:chOff x="1828800" y="4430598"/>
            <a:chExt cx="1131216" cy="688157"/>
          </a:xfrm>
        </p:grpSpPr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F76114D3-A6D9-42A7-B424-129544D48A11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61" name="Rectangle : coins arrondis 160">
                <a:extLst>
                  <a:ext uri="{FF2B5EF4-FFF2-40B4-BE49-F238E27FC236}">
                    <a16:creationId xmlns:a16="http://schemas.microsoft.com/office/drawing/2014/main" id="{E0D959A7-C2AF-4B9C-9196-0C9659F7C2F8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62" name="Connecteur droit 161">
                <a:extLst>
                  <a:ext uri="{FF2B5EF4-FFF2-40B4-BE49-F238E27FC236}">
                    <a16:creationId xmlns:a16="http://schemas.microsoft.com/office/drawing/2014/main" id="{355B8E48-F12D-4DE3-80CD-491242712EFC}"/>
                  </a:ext>
                </a:extLst>
              </p:cNvPr>
              <p:cNvCxnSpPr>
                <a:stCxn id="161" idx="2"/>
                <a:endCxn id="16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ZoneTexte 158">
              <a:extLst>
                <a:ext uri="{FF2B5EF4-FFF2-40B4-BE49-F238E27FC236}">
                  <a16:creationId xmlns:a16="http://schemas.microsoft.com/office/drawing/2014/main" id="{60B7DA0B-7CBC-4FAB-B812-E61444256CF7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E</a:t>
              </a:r>
              <a:endParaRPr lang="en-US" sz="1600" dirty="0"/>
            </a:p>
          </p:txBody>
        </p:sp>
        <p:sp>
          <p:nvSpPr>
            <p:cNvPr id="160" name="ZoneTexte 159">
              <a:extLst>
                <a:ext uri="{FF2B5EF4-FFF2-40B4-BE49-F238E27FC236}">
                  <a16:creationId xmlns:a16="http://schemas.microsoft.com/office/drawing/2014/main" id="{FCBB869B-DFFB-4866-AB75-BF80734586FE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70852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Codage</a:t>
            </a:r>
            <a:r>
              <a:rPr lang="en-US" dirty="0"/>
              <a:t> de Huffman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246F0BF2-5CEE-49CF-ACF8-89D945F23E2D}"/>
              </a:ext>
            </a:extLst>
          </p:cNvPr>
          <p:cNvGrpSpPr/>
          <p:nvPr/>
        </p:nvGrpSpPr>
        <p:grpSpPr>
          <a:xfrm>
            <a:off x="1072173" y="5562097"/>
            <a:ext cx="759683" cy="462141"/>
            <a:chOff x="1828800" y="4430598"/>
            <a:chExt cx="1131216" cy="688157"/>
          </a:xfrm>
        </p:grpSpPr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9764E81E-33E2-4364-B7C5-A631ACE4DFAF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19" name="Rectangle : coins arrondis 118">
                <a:extLst>
                  <a:ext uri="{FF2B5EF4-FFF2-40B4-BE49-F238E27FC236}">
                    <a16:creationId xmlns:a16="http://schemas.microsoft.com/office/drawing/2014/main" id="{82887705-82BA-4AE1-BAF2-38A6FADA0524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B8132B7A-054A-4540-A4E7-8E044E1A04FE}"/>
                  </a:ext>
                </a:extLst>
              </p:cNvPr>
              <p:cNvCxnSpPr>
                <a:stCxn id="119" idx="2"/>
                <a:endCxn id="119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ZoneTexte 116">
              <a:extLst>
                <a:ext uri="{FF2B5EF4-FFF2-40B4-BE49-F238E27FC236}">
                  <a16:creationId xmlns:a16="http://schemas.microsoft.com/office/drawing/2014/main" id="{7528E670-32B6-42E7-A87F-36A960AE26C7}"/>
                </a:ext>
              </a:extLst>
            </p:cNvPr>
            <p:cNvSpPr txBox="1"/>
            <p:nvPr/>
          </p:nvSpPr>
          <p:spPr>
            <a:xfrm>
              <a:off x="1860114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_</a:t>
              </a:r>
              <a:endParaRPr lang="en-US" sz="1600" dirty="0"/>
            </a:p>
          </p:txBody>
        </p:sp>
        <p:sp>
          <p:nvSpPr>
            <p:cNvPr id="118" name="ZoneTexte 117">
              <a:extLst>
                <a:ext uri="{FF2B5EF4-FFF2-40B4-BE49-F238E27FC236}">
                  <a16:creationId xmlns:a16="http://schemas.microsoft.com/office/drawing/2014/main" id="{A49A332E-226C-4A35-9D66-28AC46052C3C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ED196987-1B4C-4086-8FC1-02DC839B76EF}"/>
              </a:ext>
            </a:extLst>
          </p:cNvPr>
          <p:cNvGrpSpPr/>
          <p:nvPr/>
        </p:nvGrpSpPr>
        <p:grpSpPr>
          <a:xfrm>
            <a:off x="1975150" y="5562097"/>
            <a:ext cx="759683" cy="462141"/>
            <a:chOff x="1828800" y="4430598"/>
            <a:chExt cx="1131216" cy="688157"/>
          </a:xfrm>
        </p:grpSpPr>
        <p:grpSp>
          <p:nvGrpSpPr>
            <p:cNvPr id="122" name="Groupe 121">
              <a:extLst>
                <a:ext uri="{FF2B5EF4-FFF2-40B4-BE49-F238E27FC236}">
                  <a16:creationId xmlns:a16="http://schemas.microsoft.com/office/drawing/2014/main" id="{7F1E3C48-DDE6-4E2D-91A9-A1D1617D0E0B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25" name="Rectangle : coins arrondis 124">
                <a:extLst>
                  <a:ext uri="{FF2B5EF4-FFF2-40B4-BE49-F238E27FC236}">
                    <a16:creationId xmlns:a16="http://schemas.microsoft.com/office/drawing/2014/main" id="{59514A98-07CA-4C47-8C58-147D38574107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26" name="Connecteur droit 125">
                <a:extLst>
                  <a:ext uri="{FF2B5EF4-FFF2-40B4-BE49-F238E27FC236}">
                    <a16:creationId xmlns:a16="http://schemas.microsoft.com/office/drawing/2014/main" id="{D687333F-6D50-455A-BD70-0807EF4655D4}"/>
                  </a:ext>
                </a:extLst>
              </p:cNvPr>
              <p:cNvCxnSpPr>
                <a:stCxn id="125" idx="2"/>
                <a:endCxn id="125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C51C4A96-9EAD-4038-9E8C-63EB3A411F7F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N</a:t>
              </a: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45DCACAF-9E4B-4F55-B784-BF051E04E29E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10B6E1E6-A662-4894-8063-3952BF1EDECB}"/>
              </a:ext>
            </a:extLst>
          </p:cNvPr>
          <p:cNvGrpSpPr/>
          <p:nvPr/>
        </p:nvGrpSpPr>
        <p:grpSpPr>
          <a:xfrm>
            <a:off x="2882319" y="5562097"/>
            <a:ext cx="759683" cy="462141"/>
            <a:chOff x="1828800" y="4430598"/>
            <a:chExt cx="1131216" cy="688157"/>
          </a:xfrm>
        </p:grpSpPr>
        <p:grpSp>
          <p:nvGrpSpPr>
            <p:cNvPr id="128" name="Groupe 127">
              <a:extLst>
                <a:ext uri="{FF2B5EF4-FFF2-40B4-BE49-F238E27FC236}">
                  <a16:creationId xmlns:a16="http://schemas.microsoft.com/office/drawing/2014/main" id="{618C72ED-0AE7-497E-AEFB-EA9C925F26C2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31" name="Rectangle : coins arrondis 130">
                <a:extLst>
                  <a:ext uri="{FF2B5EF4-FFF2-40B4-BE49-F238E27FC236}">
                    <a16:creationId xmlns:a16="http://schemas.microsoft.com/office/drawing/2014/main" id="{50515583-2388-4E41-92C9-0FD33CE67A3A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32" name="Connecteur droit 131">
                <a:extLst>
                  <a:ext uri="{FF2B5EF4-FFF2-40B4-BE49-F238E27FC236}">
                    <a16:creationId xmlns:a16="http://schemas.microsoft.com/office/drawing/2014/main" id="{CF4C4E58-B1D2-4CB7-8EAE-A0433C9C602D}"/>
                  </a:ext>
                </a:extLst>
              </p:cNvPr>
              <p:cNvCxnSpPr>
                <a:stCxn id="131" idx="2"/>
                <a:endCxn id="13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AB6DD8AA-AECA-4221-9587-FE35917DF9D4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R</a:t>
              </a:r>
              <a:endParaRPr lang="en-US" sz="1600" dirty="0"/>
            </a:p>
          </p:txBody>
        </p:sp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1281E1D5-BED3-49CB-84CB-3D47EF364AE8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EF586014-2BBA-43F3-9DF0-837725C44243}"/>
              </a:ext>
            </a:extLst>
          </p:cNvPr>
          <p:cNvGrpSpPr/>
          <p:nvPr/>
        </p:nvGrpSpPr>
        <p:grpSpPr>
          <a:xfrm>
            <a:off x="3789488" y="5562097"/>
            <a:ext cx="759683" cy="462141"/>
            <a:chOff x="1828800" y="4430598"/>
            <a:chExt cx="1131216" cy="688157"/>
          </a:xfrm>
        </p:grpSpPr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id="{DF96CCA0-D518-4781-AFB3-5922383327D1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37" name="Rectangle : coins arrondis 136">
                <a:extLst>
                  <a:ext uri="{FF2B5EF4-FFF2-40B4-BE49-F238E27FC236}">
                    <a16:creationId xmlns:a16="http://schemas.microsoft.com/office/drawing/2014/main" id="{15240D6A-ADF6-48E1-9539-3BFD0B28747E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38" name="Connecteur droit 137">
                <a:extLst>
                  <a:ext uri="{FF2B5EF4-FFF2-40B4-BE49-F238E27FC236}">
                    <a16:creationId xmlns:a16="http://schemas.microsoft.com/office/drawing/2014/main" id="{EDD28D5B-225F-4579-9453-80F42F14A91C}"/>
                  </a:ext>
                </a:extLst>
              </p:cNvPr>
              <p:cNvCxnSpPr>
                <a:stCxn id="137" idx="2"/>
                <a:endCxn id="137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B55FB9E9-4F6A-4ED9-BBC7-D554B7FB26D3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U</a:t>
              </a:r>
              <a:endParaRPr lang="en-US" sz="1600" dirty="0"/>
            </a:p>
          </p:txBody>
        </p:sp>
        <p:sp>
          <p:nvSpPr>
            <p:cNvPr id="136" name="ZoneTexte 135">
              <a:extLst>
                <a:ext uri="{FF2B5EF4-FFF2-40B4-BE49-F238E27FC236}">
                  <a16:creationId xmlns:a16="http://schemas.microsoft.com/office/drawing/2014/main" id="{48F8999A-99C5-496E-9498-5A9A0C5162BC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39" name="Groupe 138">
            <a:extLst>
              <a:ext uri="{FF2B5EF4-FFF2-40B4-BE49-F238E27FC236}">
                <a16:creationId xmlns:a16="http://schemas.microsoft.com/office/drawing/2014/main" id="{262EE5B3-F664-46F2-9364-72C825B2EE56}"/>
              </a:ext>
            </a:extLst>
          </p:cNvPr>
          <p:cNvGrpSpPr/>
          <p:nvPr/>
        </p:nvGrpSpPr>
        <p:grpSpPr>
          <a:xfrm>
            <a:off x="4696657" y="5560483"/>
            <a:ext cx="759683" cy="462141"/>
            <a:chOff x="1828800" y="4430598"/>
            <a:chExt cx="1131216" cy="688157"/>
          </a:xfrm>
        </p:grpSpPr>
        <p:grpSp>
          <p:nvGrpSpPr>
            <p:cNvPr id="140" name="Groupe 139">
              <a:extLst>
                <a:ext uri="{FF2B5EF4-FFF2-40B4-BE49-F238E27FC236}">
                  <a16:creationId xmlns:a16="http://schemas.microsoft.com/office/drawing/2014/main" id="{A4A8B524-C65B-4A6B-818E-B015A1A59204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43" name="Rectangle : coins arrondis 142">
                <a:extLst>
                  <a:ext uri="{FF2B5EF4-FFF2-40B4-BE49-F238E27FC236}">
                    <a16:creationId xmlns:a16="http://schemas.microsoft.com/office/drawing/2014/main" id="{11B7FA27-47EB-48A8-9E1F-D6F74319B480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44" name="Connecteur droit 143">
                <a:extLst>
                  <a:ext uri="{FF2B5EF4-FFF2-40B4-BE49-F238E27FC236}">
                    <a16:creationId xmlns:a16="http://schemas.microsoft.com/office/drawing/2014/main" id="{0760AF88-EBD1-44E6-AAF8-47EEAC25C1C1}"/>
                  </a:ext>
                </a:extLst>
              </p:cNvPr>
              <p:cNvCxnSpPr>
                <a:stCxn id="143" idx="2"/>
                <a:endCxn id="143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592E9CDD-E6BC-44E1-B57A-5BD23D3C7991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V</a:t>
              </a:r>
              <a:endParaRPr lang="en-US" sz="1600" dirty="0"/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0C1B396B-61A5-4206-9F7B-7A09C793A6AD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CC3F76BA-7779-4EB5-B1E0-0D72748B90ED}"/>
              </a:ext>
            </a:extLst>
          </p:cNvPr>
          <p:cNvGrpSpPr/>
          <p:nvPr/>
        </p:nvGrpSpPr>
        <p:grpSpPr>
          <a:xfrm>
            <a:off x="5599634" y="5560483"/>
            <a:ext cx="759683" cy="462141"/>
            <a:chOff x="1828800" y="4430598"/>
            <a:chExt cx="1131216" cy="688157"/>
          </a:xfrm>
        </p:grpSpPr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8C85FF4E-17FB-40D3-A061-9893665E8BDA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49" name="Rectangle : coins arrondis 148">
                <a:extLst>
                  <a:ext uri="{FF2B5EF4-FFF2-40B4-BE49-F238E27FC236}">
                    <a16:creationId xmlns:a16="http://schemas.microsoft.com/office/drawing/2014/main" id="{C9A97FFB-BA0E-4C66-8321-3F54A633E5AA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32270DEF-330E-4C71-B033-B110427AA6D5}"/>
                  </a:ext>
                </a:extLst>
              </p:cNvPr>
              <p:cNvCxnSpPr>
                <a:stCxn id="149" idx="2"/>
                <a:endCxn id="149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DBAAE42C-4935-4DC2-924C-EAF92CACF6FF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A</a:t>
              </a:r>
              <a:endParaRPr lang="en-US" sz="1600" dirty="0"/>
            </a:p>
          </p:txBody>
        </p:sp>
        <p:sp>
          <p:nvSpPr>
            <p:cNvPr id="148" name="ZoneTexte 147">
              <a:extLst>
                <a:ext uri="{FF2B5EF4-FFF2-40B4-BE49-F238E27FC236}">
                  <a16:creationId xmlns:a16="http://schemas.microsoft.com/office/drawing/2014/main" id="{D04E2AE4-EB58-41FC-B6E5-C1F8205534AF}"/>
                </a:ext>
              </a:extLst>
            </p:cNvPr>
            <p:cNvSpPr txBox="1"/>
            <p:nvPr/>
          </p:nvSpPr>
          <p:spPr>
            <a:xfrm>
              <a:off x="2436561" y="4520210"/>
              <a:ext cx="298480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916FBE22-270B-4483-AC67-265D24EB6406}"/>
              </a:ext>
            </a:extLst>
          </p:cNvPr>
          <p:cNvGrpSpPr/>
          <p:nvPr/>
        </p:nvGrpSpPr>
        <p:grpSpPr>
          <a:xfrm>
            <a:off x="6510995" y="5560483"/>
            <a:ext cx="759683" cy="462141"/>
            <a:chOff x="1828800" y="4430598"/>
            <a:chExt cx="1131216" cy="688157"/>
          </a:xfrm>
        </p:grpSpPr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74076755-7086-4D17-BDA7-B443A5524907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55" name="Rectangle : coins arrondis 154">
                <a:extLst>
                  <a:ext uri="{FF2B5EF4-FFF2-40B4-BE49-F238E27FC236}">
                    <a16:creationId xmlns:a16="http://schemas.microsoft.com/office/drawing/2014/main" id="{4A1F8FEB-6B01-4169-8B0C-7BF00338C632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0DE4656B-7A64-4600-ACA8-84E2CEA9D1E1}"/>
                  </a:ext>
                </a:extLst>
              </p:cNvPr>
              <p:cNvCxnSpPr>
                <a:stCxn id="155" idx="2"/>
                <a:endCxn id="155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9F67AC1F-15DD-4E4C-A325-8017B4CABBD1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D</a:t>
              </a:r>
              <a:endParaRPr lang="en-US" sz="1600" dirty="0"/>
            </a:p>
          </p:txBody>
        </p:sp>
        <p:sp>
          <p:nvSpPr>
            <p:cNvPr id="154" name="ZoneTexte 153">
              <a:extLst>
                <a:ext uri="{FF2B5EF4-FFF2-40B4-BE49-F238E27FC236}">
                  <a16:creationId xmlns:a16="http://schemas.microsoft.com/office/drawing/2014/main" id="{B60335FF-48F7-4184-849E-39441A39568A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1C1CE3EE-4157-48F0-BF79-6AA68DD8078D}"/>
              </a:ext>
            </a:extLst>
          </p:cNvPr>
          <p:cNvGrpSpPr/>
          <p:nvPr/>
        </p:nvGrpSpPr>
        <p:grpSpPr>
          <a:xfrm>
            <a:off x="7422356" y="5560483"/>
            <a:ext cx="759683" cy="462141"/>
            <a:chOff x="1828800" y="4430598"/>
            <a:chExt cx="1131216" cy="688157"/>
          </a:xfrm>
        </p:grpSpPr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F76114D3-A6D9-42A7-B424-129544D48A11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61" name="Rectangle : coins arrondis 160">
                <a:extLst>
                  <a:ext uri="{FF2B5EF4-FFF2-40B4-BE49-F238E27FC236}">
                    <a16:creationId xmlns:a16="http://schemas.microsoft.com/office/drawing/2014/main" id="{E0D959A7-C2AF-4B9C-9196-0C9659F7C2F8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62" name="Connecteur droit 161">
                <a:extLst>
                  <a:ext uri="{FF2B5EF4-FFF2-40B4-BE49-F238E27FC236}">
                    <a16:creationId xmlns:a16="http://schemas.microsoft.com/office/drawing/2014/main" id="{355B8E48-F12D-4DE3-80CD-491242712EFC}"/>
                  </a:ext>
                </a:extLst>
              </p:cNvPr>
              <p:cNvCxnSpPr>
                <a:stCxn id="161" idx="2"/>
                <a:endCxn id="16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ZoneTexte 158">
              <a:extLst>
                <a:ext uri="{FF2B5EF4-FFF2-40B4-BE49-F238E27FC236}">
                  <a16:creationId xmlns:a16="http://schemas.microsoft.com/office/drawing/2014/main" id="{60B7DA0B-7CBC-4FAB-B812-E61444256CF7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E</a:t>
              </a:r>
              <a:endParaRPr lang="en-US" sz="1600" dirty="0"/>
            </a:p>
          </p:txBody>
        </p:sp>
        <p:sp>
          <p:nvSpPr>
            <p:cNvPr id="160" name="ZoneTexte 159">
              <a:extLst>
                <a:ext uri="{FF2B5EF4-FFF2-40B4-BE49-F238E27FC236}">
                  <a16:creationId xmlns:a16="http://schemas.microsoft.com/office/drawing/2014/main" id="{FCBB869B-DFFB-4866-AB75-BF80734586FE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91742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Codage</a:t>
            </a:r>
            <a:r>
              <a:rPr lang="en-US" dirty="0"/>
              <a:t> de Huffman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246F0BF2-5CEE-49CF-ACF8-89D945F23E2D}"/>
              </a:ext>
            </a:extLst>
          </p:cNvPr>
          <p:cNvGrpSpPr/>
          <p:nvPr/>
        </p:nvGrpSpPr>
        <p:grpSpPr>
          <a:xfrm>
            <a:off x="1072173" y="5562097"/>
            <a:ext cx="759683" cy="462141"/>
            <a:chOff x="1828800" y="4430598"/>
            <a:chExt cx="1131216" cy="688157"/>
          </a:xfrm>
        </p:grpSpPr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9764E81E-33E2-4364-B7C5-A631ACE4DFAF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19" name="Rectangle : coins arrondis 118">
                <a:extLst>
                  <a:ext uri="{FF2B5EF4-FFF2-40B4-BE49-F238E27FC236}">
                    <a16:creationId xmlns:a16="http://schemas.microsoft.com/office/drawing/2014/main" id="{82887705-82BA-4AE1-BAF2-38A6FADA0524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B8132B7A-054A-4540-A4E7-8E044E1A04FE}"/>
                  </a:ext>
                </a:extLst>
              </p:cNvPr>
              <p:cNvCxnSpPr>
                <a:stCxn id="119" idx="2"/>
                <a:endCxn id="119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ZoneTexte 116">
              <a:extLst>
                <a:ext uri="{FF2B5EF4-FFF2-40B4-BE49-F238E27FC236}">
                  <a16:creationId xmlns:a16="http://schemas.microsoft.com/office/drawing/2014/main" id="{7528E670-32B6-42E7-A87F-36A960AE26C7}"/>
                </a:ext>
              </a:extLst>
            </p:cNvPr>
            <p:cNvSpPr txBox="1"/>
            <p:nvPr/>
          </p:nvSpPr>
          <p:spPr>
            <a:xfrm>
              <a:off x="1860114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_</a:t>
              </a:r>
              <a:endParaRPr lang="en-US" sz="1600" dirty="0"/>
            </a:p>
          </p:txBody>
        </p:sp>
        <p:sp>
          <p:nvSpPr>
            <p:cNvPr id="118" name="ZoneTexte 117">
              <a:extLst>
                <a:ext uri="{FF2B5EF4-FFF2-40B4-BE49-F238E27FC236}">
                  <a16:creationId xmlns:a16="http://schemas.microsoft.com/office/drawing/2014/main" id="{A49A332E-226C-4A35-9D66-28AC46052C3C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ED196987-1B4C-4086-8FC1-02DC839B76EF}"/>
              </a:ext>
            </a:extLst>
          </p:cNvPr>
          <p:cNvGrpSpPr/>
          <p:nvPr/>
        </p:nvGrpSpPr>
        <p:grpSpPr>
          <a:xfrm>
            <a:off x="1975150" y="5562097"/>
            <a:ext cx="759683" cy="462141"/>
            <a:chOff x="1828800" y="4430598"/>
            <a:chExt cx="1131216" cy="688157"/>
          </a:xfrm>
        </p:grpSpPr>
        <p:grpSp>
          <p:nvGrpSpPr>
            <p:cNvPr id="122" name="Groupe 121">
              <a:extLst>
                <a:ext uri="{FF2B5EF4-FFF2-40B4-BE49-F238E27FC236}">
                  <a16:creationId xmlns:a16="http://schemas.microsoft.com/office/drawing/2014/main" id="{7F1E3C48-DDE6-4E2D-91A9-A1D1617D0E0B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25" name="Rectangle : coins arrondis 124">
                <a:extLst>
                  <a:ext uri="{FF2B5EF4-FFF2-40B4-BE49-F238E27FC236}">
                    <a16:creationId xmlns:a16="http://schemas.microsoft.com/office/drawing/2014/main" id="{59514A98-07CA-4C47-8C58-147D38574107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26" name="Connecteur droit 125">
                <a:extLst>
                  <a:ext uri="{FF2B5EF4-FFF2-40B4-BE49-F238E27FC236}">
                    <a16:creationId xmlns:a16="http://schemas.microsoft.com/office/drawing/2014/main" id="{D687333F-6D50-455A-BD70-0807EF4655D4}"/>
                  </a:ext>
                </a:extLst>
              </p:cNvPr>
              <p:cNvCxnSpPr>
                <a:stCxn id="125" idx="2"/>
                <a:endCxn id="125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C51C4A96-9EAD-4038-9E8C-63EB3A411F7F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N</a:t>
              </a: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45DCACAF-9E4B-4F55-B784-BF051E04E29E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10B6E1E6-A662-4894-8063-3952BF1EDECB}"/>
              </a:ext>
            </a:extLst>
          </p:cNvPr>
          <p:cNvGrpSpPr/>
          <p:nvPr/>
        </p:nvGrpSpPr>
        <p:grpSpPr>
          <a:xfrm>
            <a:off x="2882319" y="5562097"/>
            <a:ext cx="759683" cy="462141"/>
            <a:chOff x="1828800" y="4430598"/>
            <a:chExt cx="1131216" cy="688157"/>
          </a:xfrm>
        </p:grpSpPr>
        <p:grpSp>
          <p:nvGrpSpPr>
            <p:cNvPr id="128" name="Groupe 127">
              <a:extLst>
                <a:ext uri="{FF2B5EF4-FFF2-40B4-BE49-F238E27FC236}">
                  <a16:creationId xmlns:a16="http://schemas.microsoft.com/office/drawing/2014/main" id="{618C72ED-0AE7-497E-AEFB-EA9C925F26C2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31" name="Rectangle : coins arrondis 130">
                <a:extLst>
                  <a:ext uri="{FF2B5EF4-FFF2-40B4-BE49-F238E27FC236}">
                    <a16:creationId xmlns:a16="http://schemas.microsoft.com/office/drawing/2014/main" id="{50515583-2388-4E41-92C9-0FD33CE67A3A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32" name="Connecteur droit 131">
                <a:extLst>
                  <a:ext uri="{FF2B5EF4-FFF2-40B4-BE49-F238E27FC236}">
                    <a16:creationId xmlns:a16="http://schemas.microsoft.com/office/drawing/2014/main" id="{CF4C4E58-B1D2-4CB7-8EAE-A0433C9C602D}"/>
                  </a:ext>
                </a:extLst>
              </p:cNvPr>
              <p:cNvCxnSpPr>
                <a:stCxn id="131" idx="2"/>
                <a:endCxn id="13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AB6DD8AA-AECA-4221-9587-FE35917DF9D4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R</a:t>
              </a:r>
              <a:endParaRPr lang="en-US" sz="1600" dirty="0"/>
            </a:p>
          </p:txBody>
        </p:sp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1281E1D5-BED3-49CB-84CB-3D47EF364AE8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EF586014-2BBA-43F3-9DF0-837725C44243}"/>
              </a:ext>
            </a:extLst>
          </p:cNvPr>
          <p:cNvGrpSpPr/>
          <p:nvPr/>
        </p:nvGrpSpPr>
        <p:grpSpPr>
          <a:xfrm>
            <a:off x="3789488" y="5562097"/>
            <a:ext cx="759683" cy="462141"/>
            <a:chOff x="1828800" y="4430598"/>
            <a:chExt cx="1131216" cy="688157"/>
          </a:xfrm>
        </p:grpSpPr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id="{DF96CCA0-D518-4781-AFB3-5922383327D1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37" name="Rectangle : coins arrondis 136">
                <a:extLst>
                  <a:ext uri="{FF2B5EF4-FFF2-40B4-BE49-F238E27FC236}">
                    <a16:creationId xmlns:a16="http://schemas.microsoft.com/office/drawing/2014/main" id="{15240D6A-ADF6-48E1-9539-3BFD0B28747E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38" name="Connecteur droit 137">
                <a:extLst>
                  <a:ext uri="{FF2B5EF4-FFF2-40B4-BE49-F238E27FC236}">
                    <a16:creationId xmlns:a16="http://schemas.microsoft.com/office/drawing/2014/main" id="{EDD28D5B-225F-4579-9453-80F42F14A91C}"/>
                  </a:ext>
                </a:extLst>
              </p:cNvPr>
              <p:cNvCxnSpPr>
                <a:stCxn id="137" idx="2"/>
                <a:endCxn id="137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B55FB9E9-4F6A-4ED9-BBC7-D554B7FB26D3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U</a:t>
              </a:r>
              <a:endParaRPr lang="en-US" sz="1600" dirty="0"/>
            </a:p>
          </p:txBody>
        </p:sp>
        <p:sp>
          <p:nvSpPr>
            <p:cNvPr id="136" name="ZoneTexte 135">
              <a:extLst>
                <a:ext uri="{FF2B5EF4-FFF2-40B4-BE49-F238E27FC236}">
                  <a16:creationId xmlns:a16="http://schemas.microsoft.com/office/drawing/2014/main" id="{48F8999A-99C5-496E-9498-5A9A0C5162BC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39" name="Groupe 138">
            <a:extLst>
              <a:ext uri="{FF2B5EF4-FFF2-40B4-BE49-F238E27FC236}">
                <a16:creationId xmlns:a16="http://schemas.microsoft.com/office/drawing/2014/main" id="{262EE5B3-F664-46F2-9364-72C825B2EE56}"/>
              </a:ext>
            </a:extLst>
          </p:cNvPr>
          <p:cNvGrpSpPr/>
          <p:nvPr/>
        </p:nvGrpSpPr>
        <p:grpSpPr>
          <a:xfrm>
            <a:off x="4696657" y="5560483"/>
            <a:ext cx="759683" cy="462141"/>
            <a:chOff x="1828800" y="4430598"/>
            <a:chExt cx="1131216" cy="688157"/>
          </a:xfrm>
        </p:grpSpPr>
        <p:grpSp>
          <p:nvGrpSpPr>
            <p:cNvPr id="140" name="Groupe 139">
              <a:extLst>
                <a:ext uri="{FF2B5EF4-FFF2-40B4-BE49-F238E27FC236}">
                  <a16:creationId xmlns:a16="http://schemas.microsoft.com/office/drawing/2014/main" id="{A4A8B524-C65B-4A6B-818E-B015A1A59204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43" name="Rectangle : coins arrondis 142">
                <a:extLst>
                  <a:ext uri="{FF2B5EF4-FFF2-40B4-BE49-F238E27FC236}">
                    <a16:creationId xmlns:a16="http://schemas.microsoft.com/office/drawing/2014/main" id="{11B7FA27-47EB-48A8-9E1F-D6F74319B480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44" name="Connecteur droit 143">
                <a:extLst>
                  <a:ext uri="{FF2B5EF4-FFF2-40B4-BE49-F238E27FC236}">
                    <a16:creationId xmlns:a16="http://schemas.microsoft.com/office/drawing/2014/main" id="{0760AF88-EBD1-44E6-AAF8-47EEAC25C1C1}"/>
                  </a:ext>
                </a:extLst>
              </p:cNvPr>
              <p:cNvCxnSpPr>
                <a:stCxn id="143" idx="2"/>
                <a:endCxn id="143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592E9CDD-E6BC-44E1-B57A-5BD23D3C7991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V</a:t>
              </a:r>
              <a:endParaRPr lang="en-US" sz="1600" dirty="0"/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0C1B396B-61A5-4206-9F7B-7A09C793A6AD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CC3F76BA-7779-4EB5-B1E0-0D72748B90ED}"/>
              </a:ext>
            </a:extLst>
          </p:cNvPr>
          <p:cNvGrpSpPr/>
          <p:nvPr/>
        </p:nvGrpSpPr>
        <p:grpSpPr>
          <a:xfrm>
            <a:off x="5599634" y="5560483"/>
            <a:ext cx="759683" cy="462141"/>
            <a:chOff x="1828800" y="4430598"/>
            <a:chExt cx="1131216" cy="688157"/>
          </a:xfrm>
        </p:grpSpPr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8C85FF4E-17FB-40D3-A061-9893665E8BDA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49" name="Rectangle : coins arrondis 148">
                <a:extLst>
                  <a:ext uri="{FF2B5EF4-FFF2-40B4-BE49-F238E27FC236}">
                    <a16:creationId xmlns:a16="http://schemas.microsoft.com/office/drawing/2014/main" id="{C9A97FFB-BA0E-4C66-8321-3F54A633E5AA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32270DEF-330E-4C71-B033-B110427AA6D5}"/>
                  </a:ext>
                </a:extLst>
              </p:cNvPr>
              <p:cNvCxnSpPr>
                <a:stCxn id="149" idx="2"/>
                <a:endCxn id="149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DBAAE42C-4935-4DC2-924C-EAF92CACF6FF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A</a:t>
              </a:r>
              <a:endParaRPr lang="en-US" sz="1600" dirty="0"/>
            </a:p>
          </p:txBody>
        </p:sp>
        <p:sp>
          <p:nvSpPr>
            <p:cNvPr id="148" name="ZoneTexte 147">
              <a:extLst>
                <a:ext uri="{FF2B5EF4-FFF2-40B4-BE49-F238E27FC236}">
                  <a16:creationId xmlns:a16="http://schemas.microsoft.com/office/drawing/2014/main" id="{D04E2AE4-EB58-41FC-B6E5-C1F8205534AF}"/>
                </a:ext>
              </a:extLst>
            </p:cNvPr>
            <p:cNvSpPr txBox="1"/>
            <p:nvPr/>
          </p:nvSpPr>
          <p:spPr>
            <a:xfrm>
              <a:off x="2436561" y="4520210"/>
              <a:ext cx="298480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916FBE22-270B-4483-AC67-265D24EB6406}"/>
              </a:ext>
            </a:extLst>
          </p:cNvPr>
          <p:cNvGrpSpPr/>
          <p:nvPr/>
        </p:nvGrpSpPr>
        <p:grpSpPr>
          <a:xfrm>
            <a:off x="6510995" y="5560483"/>
            <a:ext cx="759683" cy="462141"/>
            <a:chOff x="1828800" y="4430598"/>
            <a:chExt cx="1131216" cy="688157"/>
          </a:xfrm>
        </p:grpSpPr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74076755-7086-4D17-BDA7-B443A5524907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55" name="Rectangle : coins arrondis 154">
                <a:extLst>
                  <a:ext uri="{FF2B5EF4-FFF2-40B4-BE49-F238E27FC236}">
                    <a16:creationId xmlns:a16="http://schemas.microsoft.com/office/drawing/2014/main" id="{4A1F8FEB-6B01-4169-8B0C-7BF00338C632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0DE4656B-7A64-4600-ACA8-84E2CEA9D1E1}"/>
                  </a:ext>
                </a:extLst>
              </p:cNvPr>
              <p:cNvCxnSpPr>
                <a:stCxn id="155" idx="2"/>
                <a:endCxn id="155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9F67AC1F-15DD-4E4C-A325-8017B4CABBD1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D</a:t>
              </a:r>
              <a:endParaRPr lang="en-US" sz="1600" dirty="0"/>
            </a:p>
          </p:txBody>
        </p:sp>
        <p:sp>
          <p:nvSpPr>
            <p:cNvPr id="154" name="ZoneTexte 153">
              <a:extLst>
                <a:ext uri="{FF2B5EF4-FFF2-40B4-BE49-F238E27FC236}">
                  <a16:creationId xmlns:a16="http://schemas.microsoft.com/office/drawing/2014/main" id="{B60335FF-48F7-4184-849E-39441A39568A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1C1CE3EE-4157-48F0-BF79-6AA68DD8078D}"/>
              </a:ext>
            </a:extLst>
          </p:cNvPr>
          <p:cNvGrpSpPr/>
          <p:nvPr/>
        </p:nvGrpSpPr>
        <p:grpSpPr>
          <a:xfrm>
            <a:off x="7422356" y="5560483"/>
            <a:ext cx="759683" cy="462141"/>
            <a:chOff x="1828800" y="4430598"/>
            <a:chExt cx="1131216" cy="688157"/>
          </a:xfrm>
        </p:grpSpPr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F76114D3-A6D9-42A7-B424-129544D48A11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61" name="Rectangle : coins arrondis 160">
                <a:extLst>
                  <a:ext uri="{FF2B5EF4-FFF2-40B4-BE49-F238E27FC236}">
                    <a16:creationId xmlns:a16="http://schemas.microsoft.com/office/drawing/2014/main" id="{E0D959A7-C2AF-4B9C-9196-0C9659F7C2F8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62" name="Connecteur droit 161">
                <a:extLst>
                  <a:ext uri="{FF2B5EF4-FFF2-40B4-BE49-F238E27FC236}">
                    <a16:creationId xmlns:a16="http://schemas.microsoft.com/office/drawing/2014/main" id="{355B8E48-F12D-4DE3-80CD-491242712EFC}"/>
                  </a:ext>
                </a:extLst>
              </p:cNvPr>
              <p:cNvCxnSpPr>
                <a:stCxn id="161" idx="2"/>
                <a:endCxn id="16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ZoneTexte 158">
              <a:extLst>
                <a:ext uri="{FF2B5EF4-FFF2-40B4-BE49-F238E27FC236}">
                  <a16:creationId xmlns:a16="http://schemas.microsoft.com/office/drawing/2014/main" id="{60B7DA0B-7CBC-4FAB-B812-E61444256CF7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E</a:t>
              </a:r>
              <a:endParaRPr lang="en-US" sz="1600" dirty="0"/>
            </a:p>
          </p:txBody>
        </p:sp>
        <p:sp>
          <p:nvSpPr>
            <p:cNvPr id="160" name="ZoneTexte 159">
              <a:extLst>
                <a:ext uri="{FF2B5EF4-FFF2-40B4-BE49-F238E27FC236}">
                  <a16:creationId xmlns:a16="http://schemas.microsoft.com/office/drawing/2014/main" id="{FCBB869B-DFFB-4866-AB75-BF80734586FE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4D253979-50D1-4DC9-A57D-A3C9BD421F88}"/>
              </a:ext>
            </a:extLst>
          </p:cNvPr>
          <p:cNvCxnSpPr>
            <a:cxnSpLocks/>
            <a:stCxn id="119" idx="0"/>
          </p:cNvCxnSpPr>
          <p:nvPr/>
        </p:nvCxnSpPr>
        <p:spPr>
          <a:xfrm flipV="1">
            <a:off x="1452015" y="4937760"/>
            <a:ext cx="379841" cy="6243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5D47525-954F-4480-801F-86C1005EF001}"/>
              </a:ext>
            </a:extLst>
          </p:cNvPr>
          <p:cNvCxnSpPr>
            <a:stCxn id="125" idx="0"/>
          </p:cNvCxnSpPr>
          <p:nvPr/>
        </p:nvCxnSpPr>
        <p:spPr>
          <a:xfrm flipH="1" flipV="1">
            <a:off x="1996179" y="4937760"/>
            <a:ext cx="358813" cy="6243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e 162">
            <a:extLst>
              <a:ext uri="{FF2B5EF4-FFF2-40B4-BE49-F238E27FC236}">
                <a16:creationId xmlns:a16="http://schemas.microsoft.com/office/drawing/2014/main" id="{5494131F-08C2-4CE3-9F8C-CFC91F6D7D03}"/>
              </a:ext>
            </a:extLst>
          </p:cNvPr>
          <p:cNvGrpSpPr/>
          <p:nvPr/>
        </p:nvGrpSpPr>
        <p:grpSpPr>
          <a:xfrm>
            <a:off x="1534176" y="4475619"/>
            <a:ext cx="759683" cy="462141"/>
            <a:chOff x="1828800" y="4430598"/>
            <a:chExt cx="1131216" cy="688157"/>
          </a:xfrm>
        </p:grpSpPr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301BFE7B-2834-4080-B2F0-B366539703EE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67" name="Rectangle : coins arrondis 166">
                <a:extLst>
                  <a:ext uri="{FF2B5EF4-FFF2-40B4-BE49-F238E27FC236}">
                    <a16:creationId xmlns:a16="http://schemas.microsoft.com/office/drawing/2014/main" id="{15FC6C68-97D5-48AC-9418-6A6CF6A2E346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68" name="Connecteur droit 167">
                <a:extLst>
                  <a:ext uri="{FF2B5EF4-FFF2-40B4-BE49-F238E27FC236}">
                    <a16:creationId xmlns:a16="http://schemas.microsoft.com/office/drawing/2014/main" id="{9AEAD5FF-A493-4ABC-AECD-EC235503F203}"/>
                  </a:ext>
                </a:extLst>
              </p:cNvPr>
              <p:cNvCxnSpPr>
                <a:stCxn id="167" idx="2"/>
                <a:endCxn id="167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5" name="ZoneTexte 164">
              <a:extLst>
                <a:ext uri="{FF2B5EF4-FFF2-40B4-BE49-F238E27FC236}">
                  <a16:creationId xmlns:a16="http://schemas.microsoft.com/office/drawing/2014/main" id="{717AE109-6681-4016-B0FB-5F436D9557BE}"/>
                </a:ext>
              </a:extLst>
            </p:cNvPr>
            <p:cNvSpPr txBox="1"/>
            <p:nvPr/>
          </p:nvSpPr>
          <p:spPr>
            <a:xfrm>
              <a:off x="1860114" y="4520210"/>
              <a:ext cx="27507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FR" sz="1600" dirty="0"/>
            </a:p>
          </p:txBody>
        </p:sp>
        <p:sp>
          <p:nvSpPr>
            <p:cNvPr id="166" name="ZoneTexte 165">
              <a:extLst>
                <a:ext uri="{FF2B5EF4-FFF2-40B4-BE49-F238E27FC236}">
                  <a16:creationId xmlns:a16="http://schemas.microsoft.com/office/drawing/2014/main" id="{E4885D19-F30C-4294-BEB6-5F9103613650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437D7D7-E800-49D6-8EA0-EA5A0745F1DF}"/>
              </a:ext>
            </a:extLst>
          </p:cNvPr>
          <p:cNvCxnSpPr>
            <a:cxnSpLocks/>
          </p:cNvCxnSpPr>
          <p:nvPr/>
        </p:nvCxnSpPr>
        <p:spPr>
          <a:xfrm flipV="1">
            <a:off x="438461" y="2008433"/>
            <a:ext cx="262579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912CCEF6-4E3F-4173-8C0E-B217365B9D63}"/>
              </a:ext>
            </a:extLst>
          </p:cNvPr>
          <p:cNvSpPr txBox="1"/>
          <p:nvPr/>
        </p:nvSpPr>
        <p:spPr>
          <a:xfrm>
            <a:off x="690688" y="1877628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Gauche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46D864A-526B-44D9-B48F-DCE48D31ADA1}"/>
              </a:ext>
            </a:extLst>
          </p:cNvPr>
          <p:cNvCxnSpPr>
            <a:cxnSpLocks/>
          </p:cNvCxnSpPr>
          <p:nvPr/>
        </p:nvCxnSpPr>
        <p:spPr>
          <a:xfrm flipV="1">
            <a:off x="435780" y="2199418"/>
            <a:ext cx="262579" cy="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5A9D8F8-2304-4541-87FA-EE293A80E0BD}"/>
              </a:ext>
            </a:extLst>
          </p:cNvPr>
          <p:cNvSpPr txBox="1"/>
          <p:nvPr/>
        </p:nvSpPr>
        <p:spPr>
          <a:xfrm>
            <a:off x="688007" y="2068613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Droit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123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Codage</a:t>
            </a:r>
            <a:r>
              <a:rPr lang="en-US" dirty="0"/>
              <a:t> de Huffman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246F0BF2-5CEE-49CF-ACF8-89D945F23E2D}"/>
              </a:ext>
            </a:extLst>
          </p:cNvPr>
          <p:cNvGrpSpPr/>
          <p:nvPr/>
        </p:nvGrpSpPr>
        <p:grpSpPr>
          <a:xfrm>
            <a:off x="1072173" y="5562097"/>
            <a:ext cx="759683" cy="462141"/>
            <a:chOff x="1828800" y="4430598"/>
            <a:chExt cx="1131216" cy="688157"/>
          </a:xfrm>
        </p:grpSpPr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9764E81E-33E2-4364-B7C5-A631ACE4DFAF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19" name="Rectangle : coins arrondis 118">
                <a:extLst>
                  <a:ext uri="{FF2B5EF4-FFF2-40B4-BE49-F238E27FC236}">
                    <a16:creationId xmlns:a16="http://schemas.microsoft.com/office/drawing/2014/main" id="{82887705-82BA-4AE1-BAF2-38A6FADA0524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B8132B7A-054A-4540-A4E7-8E044E1A04FE}"/>
                  </a:ext>
                </a:extLst>
              </p:cNvPr>
              <p:cNvCxnSpPr>
                <a:stCxn id="119" idx="2"/>
                <a:endCxn id="119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ZoneTexte 116">
              <a:extLst>
                <a:ext uri="{FF2B5EF4-FFF2-40B4-BE49-F238E27FC236}">
                  <a16:creationId xmlns:a16="http://schemas.microsoft.com/office/drawing/2014/main" id="{7528E670-32B6-42E7-A87F-36A960AE26C7}"/>
                </a:ext>
              </a:extLst>
            </p:cNvPr>
            <p:cNvSpPr txBox="1"/>
            <p:nvPr/>
          </p:nvSpPr>
          <p:spPr>
            <a:xfrm>
              <a:off x="1860114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_</a:t>
              </a:r>
              <a:endParaRPr lang="en-US" sz="1600" dirty="0"/>
            </a:p>
          </p:txBody>
        </p:sp>
        <p:sp>
          <p:nvSpPr>
            <p:cNvPr id="118" name="ZoneTexte 117">
              <a:extLst>
                <a:ext uri="{FF2B5EF4-FFF2-40B4-BE49-F238E27FC236}">
                  <a16:creationId xmlns:a16="http://schemas.microsoft.com/office/drawing/2014/main" id="{A49A332E-226C-4A35-9D66-28AC46052C3C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ED196987-1B4C-4086-8FC1-02DC839B76EF}"/>
              </a:ext>
            </a:extLst>
          </p:cNvPr>
          <p:cNvGrpSpPr/>
          <p:nvPr/>
        </p:nvGrpSpPr>
        <p:grpSpPr>
          <a:xfrm>
            <a:off x="1975150" y="5562097"/>
            <a:ext cx="759683" cy="462141"/>
            <a:chOff x="1828800" y="4430598"/>
            <a:chExt cx="1131216" cy="688157"/>
          </a:xfrm>
        </p:grpSpPr>
        <p:grpSp>
          <p:nvGrpSpPr>
            <p:cNvPr id="122" name="Groupe 121">
              <a:extLst>
                <a:ext uri="{FF2B5EF4-FFF2-40B4-BE49-F238E27FC236}">
                  <a16:creationId xmlns:a16="http://schemas.microsoft.com/office/drawing/2014/main" id="{7F1E3C48-DDE6-4E2D-91A9-A1D1617D0E0B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25" name="Rectangle : coins arrondis 124">
                <a:extLst>
                  <a:ext uri="{FF2B5EF4-FFF2-40B4-BE49-F238E27FC236}">
                    <a16:creationId xmlns:a16="http://schemas.microsoft.com/office/drawing/2014/main" id="{59514A98-07CA-4C47-8C58-147D38574107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26" name="Connecteur droit 125">
                <a:extLst>
                  <a:ext uri="{FF2B5EF4-FFF2-40B4-BE49-F238E27FC236}">
                    <a16:creationId xmlns:a16="http://schemas.microsoft.com/office/drawing/2014/main" id="{D687333F-6D50-455A-BD70-0807EF4655D4}"/>
                  </a:ext>
                </a:extLst>
              </p:cNvPr>
              <p:cNvCxnSpPr>
                <a:stCxn id="125" idx="2"/>
                <a:endCxn id="125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C51C4A96-9EAD-4038-9E8C-63EB3A411F7F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N</a:t>
              </a: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45DCACAF-9E4B-4F55-B784-BF051E04E29E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10B6E1E6-A662-4894-8063-3952BF1EDECB}"/>
              </a:ext>
            </a:extLst>
          </p:cNvPr>
          <p:cNvGrpSpPr/>
          <p:nvPr/>
        </p:nvGrpSpPr>
        <p:grpSpPr>
          <a:xfrm>
            <a:off x="2882319" y="5562097"/>
            <a:ext cx="759683" cy="462141"/>
            <a:chOff x="1828800" y="4430598"/>
            <a:chExt cx="1131216" cy="688157"/>
          </a:xfrm>
        </p:grpSpPr>
        <p:grpSp>
          <p:nvGrpSpPr>
            <p:cNvPr id="128" name="Groupe 127">
              <a:extLst>
                <a:ext uri="{FF2B5EF4-FFF2-40B4-BE49-F238E27FC236}">
                  <a16:creationId xmlns:a16="http://schemas.microsoft.com/office/drawing/2014/main" id="{618C72ED-0AE7-497E-AEFB-EA9C925F26C2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31" name="Rectangle : coins arrondis 130">
                <a:extLst>
                  <a:ext uri="{FF2B5EF4-FFF2-40B4-BE49-F238E27FC236}">
                    <a16:creationId xmlns:a16="http://schemas.microsoft.com/office/drawing/2014/main" id="{50515583-2388-4E41-92C9-0FD33CE67A3A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32" name="Connecteur droit 131">
                <a:extLst>
                  <a:ext uri="{FF2B5EF4-FFF2-40B4-BE49-F238E27FC236}">
                    <a16:creationId xmlns:a16="http://schemas.microsoft.com/office/drawing/2014/main" id="{CF4C4E58-B1D2-4CB7-8EAE-A0433C9C602D}"/>
                  </a:ext>
                </a:extLst>
              </p:cNvPr>
              <p:cNvCxnSpPr>
                <a:stCxn id="131" idx="2"/>
                <a:endCxn id="13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AB6DD8AA-AECA-4221-9587-FE35917DF9D4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R</a:t>
              </a:r>
              <a:endParaRPr lang="en-US" sz="1600" dirty="0"/>
            </a:p>
          </p:txBody>
        </p:sp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1281E1D5-BED3-49CB-84CB-3D47EF364AE8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EF586014-2BBA-43F3-9DF0-837725C44243}"/>
              </a:ext>
            </a:extLst>
          </p:cNvPr>
          <p:cNvGrpSpPr/>
          <p:nvPr/>
        </p:nvGrpSpPr>
        <p:grpSpPr>
          <a:xfrm>
            <a:off x="3789488" y="5562097"/>
            <a:ext cx="759683" cy="462141"/>
            <a:chOff x="1828800" y="4430598"/>
            <a:chExt cx="1131216" cy="688157"/>
          </a:xfrm>
        </p:grpSpPr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id="{DF96CCA0-D518-4781-AFB3-5922383327D1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37" name="Rectangle : coins arrondis 136">
                <a:extLst>
                  <a:ext uri="{FF2B5EF4-FFF2-40B4-BE49-F238E27FC236}">
                    <a16:creationId xmlns:a16="http://schemas.microsoft.com/office/drawing/2014/main" id="{15240D6A-ADF6-48E1-9539-3BFD0B28747E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38" name="Connecteur droit 137">
                <a:extLst>
                  <a:ext uri="{FF2B5EF4-FFF2-40B4-BE49-F238E27FC236}">
                    <a16:creationId xmlns:a16="http://schemas.microsoft.com/office/drawing/2014/main" id="{EDD28D5B-225F-4579-9453-80F42F14A91C}"/>
                  </a:ext>
                </a:extLst>
              </p:cNvPr>
              <p:cNvCxnSpPr>
                <a:stCxn id="137" idx="2"/>
                <a:endCxn id="137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B55FB9E9-4F6A-4ED9-BBC7-D554B7FB26D3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U</a:t>
              </a:r>
              <a:endParaRPr lang="en-US" sz="1600" dirty="0"/>
            </a:p>
          </p:txBody>
        </p:sp>
        <p:sp>
          <p:nvSpPr>
            <p:cNvPr id="136" name="ZoneTexte 135">
              <a:extLst>
                <a:ext uri="{FF2B5EF4-FFF2-40B4-BE49-F238E27FC236}">
                  <a16:creationId xmlns:a16="http://schemas.microsoft.com/office/drawing/2014/main" id="{48F8999A-99C5-496E-9498-5A9A0C5162BC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39" name="Groupe 138">
            <a:extLst>
              <a:ext uri="{FF2B5EF4-FFF2-40B4-BE49-F238E27FC236}">
                <a16:creationId xmlns:a16="http://schemas.microsoft.com/office/drawing/2014/main" id="{262EE5B3-F664-46F2-9364-72C825B2EE56}"/>
              </a:ext>
            </a:extLst>
          </p:cNvPr>
          <p:cNvGrpSpPr/>
          <p:nvPr/>
        </p:nvGrpSpPr>
        <p:grpSpPr>
          <a:xfrm>
            <a:off x="4696657" y="5560483"/>
            <a:ext cx="759683" cy="462141"/>
            <a:chOff x="1828800" y="4430598"/>
            <a:chExt cx="1131216" cy="688157"/>
          </a:xfrm>
        </p:grpSpPr>
        <p:grpSp>
          <p:nvGrpSpPr>
            <p:cNvPr id="140" name="Groupe 139">
              <a:extLst>
                <a:ext uri="{FF2B5EF4-FFF2-40B4-BE49-F238E27FC236}">
                  <a16:creationId xmlns:a16="http://schemas.microsoft.com/office/drawing/2014/main" id="{A4A8B524-C65B-4A6B-818E-B015A1A59204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43" name="Rectangle : coins arrondis 142">
                <a:extLst>
                  <a:ext uri="{FF2B5EF4-FFF2-40B4-BE49-F238E27FC236}">
                    <a16:creationId xmlns:a16="http://schemas.microsoft.com/office/drawing/2014/main" id="{11B7FA27-47EB-48A8-9E1F-D6F74319B480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44" name="Connecteur droit 143">
                <a:extLst>
                  <a:ext uri="{FF2B5EF4-FFF2-40B4-BE49-F238E27FC236}">
                    <a16:creationId xmlns:a16="http://schemas.microsoft.com/office/drawing/2014/main" id="{0760AF88-EBD1-44E6-AAF8-47EEAC25C1C1}"/>
                  </a:ext>
                </a:extLst>
              </p:cNvPr>
              <p:cNvCxnSpPr>
                <a:stCxn id="143" idx="2"/>
                <a:endCxn id="143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592E9CDD-E6BC-44E1-B57A-5BD23D3C7991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V</a:t>
              </a:r>
              <a:endParaRPr lang="en-US" sz="1600" dirty="0"/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0C1B396B-61A5-4206-9F7B-7A09C793A6AD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CC3F76BA-7779-4EB5-B1E0-0D72748B90ED}"/>
              </a:ext>
            </a:extLst>
          </p:cNvPr>
          <p:cNvGrpSpPr/>
          <p:nvPr/>
        </p:nvGrpSpPr>
        <p:grpSpPr>
          <a:xfrm>
            <a:off x="5599634" y="5560483"/>
            <a:ext cx="759683" cy="462141"/>
            <a:chOff x="1828800" y="4430598"/>
            <a:chExt cx="1131216" cy="688157"/>
          </a:xfrm>
        </p:grpSpPr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8C85FF4E-17FB-40D3-A061-9893665E8BDA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49" name="Rectangle : coins arrondis 148">
                <a:extLst>
                  <a:ext uri="{FF2B5EF4-FFF2-40B4-BE49-F238E27FC236}">
                    <a16:creationId xmlns:a16="http://schemas.microsoft.com/office/drawing/2014/main" id="{C9A97FFB-BA0E-4C66-8321-3F54A633E5AA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32270DEF-330E-4C71-B033-B110427AA6D5}"/>
                  </a:ext>
                </a:extLst>
              </p:cNvPr>
              <p:cNvCxnSpPr>
                <a:stCxn id="149" idx="2"/>
                <a:endCxn id="149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DBAAE42C-4935-4DC2-924C-EAF92CACF6FF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A</a:t>
              </a:r>
              <a:endParaRPr lang="en-US" sz="1600" dirty="0"/>
            </a:p>
          </p:txBody>
        </p:sp>
        <p:sp>
          <p:nvSpPr>
            <p:cNvPr id="148" name="ZoneTexte 147">
              <a:extLst>
                <a:ext uri="{FF2B5EF4-FFF2-40B4-BE49-F238E27FC236}">
                  <a16:creationId xmlns:a16="http://schemas.microsoft.com/office/drawing/2014/main" id="{D04E2AE4-EB58-41FC-B6E5-C1F8205534AF}"/>
                </a:ext>
              </a:extLst>
            </p:cNvPr>
            <p:cNvSpPr txBox="1"/>
            <p:nvPr/>
          </p:nvSpPr>
          <p:spPr>
            <a:xfrm>
              <a:off x="2436561" y="4520210"/>
              <a:ext cx="298480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916FBE22-270B-4483-AC67-265D24EB6406}"/>
              </a:ext>
            </a:extLst>
          </p:cNvPr>
          <p:cNvGrpSpPr/>
          <p:nvPr/>
        </p:nvGrpSpPr>
        <p:grpSpPr>
          <a:xfrm>
            <a:off x="6510995" y="5560483"/>
            <a:ext cx="759683" cy="462141"/>
            <a:chOff x="1828800" y="4430598"/>
            <a:chExt cx="1131216" cy="688157"/>
          </a:xfrm>
        </p:grpSpPr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74076755-7086-4D17-BDA7-B443A5524907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55" name="Rectangle : coins arrondis 154">
                <a:extLst>
                  <a:ext uri="{FF2B5EF4-FFF2-40B4-BE49-F238E27FC236}">
                    <a16:creationId xmlns:a16="http://schemas.microsoft.com/office/drawing/2014/main" id="{4A1F8FEB-6B01-4169-8B0C-7BF00338C632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0DE4656B-7A64-4600-ACA8-84E2CEA9D1E1}"/>
                  </a:ext>
                </a:extLst>
              </p:cNvPr>
              <p:cNvCxnSpPr>
                <a:stCxn id="155" idx="2"/>
                <a:endCxn id="155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9F67AC1F-15DD-4E4C-A325-8017B4CABBD1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D</a:t>
              </a:r>
              <a:endParaRPr lang="en-US" sz="1600" dirty="0"/>
            </a:p>
          </p:txBody>
        </p:sp>
        <p:sp>
          <p:nvSpPr>
            <p:cNvPr id="154" name="ZoneTexte 153">
              <a:extLst>
                <a:ext uri="{FF2B5EF4-FFF2-40B4-BE49-F238E27FC236}">
                  <a16:creationId xmlns:a16="http://schemas.microsoft.com/office/drawing/2014/main" id="{B60335FF-48F7-4184-849E-39441A39568A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1C1CE3EE-4157-48F0-BF79-6AA68DD8078D}"/>
              </a:ext>
            </a:extLst>
          </p:cNvPr>
          <p:cNvGrpSpPr/>
          <p:nvPr/>
        </p:nvGrpSpPr>
        <p:grpSpPr>
          <a:xfrm>
            <a:off x="7422356" y="5560483"/>
            <a:ext cx="759683" cy="462141"/>
            <a:chOff x="1828800" y="4430598"/>
            <a:chExt cx="1131216" cy="688157"/>
          </a:xfrm>
        </p:grpSpPr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F76114D3-A6D9-42A7-B424-129544D48A11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61" name="Rectangle : coins arrondis 160">
                <a:extLst>
                  <a:ext uri="{FF2B5EF4-FFF2-40B4-BE49-F238E27FC236}">
                    <a16:creationId xmlns:a16="http://schemas.microsoft.com/office/drawing/2014/main" id="{E0D959A7-C2AF-4B9C-9196-0C9659F7C2F8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62" name="Connecteur droit 161">
                <a:extLst>
                  <a:ext uri="{FF2B5EF4-FFF2-40B4-BE49-F238E27FC236}">
                    <a16:creationId xmlns:a16="http://schemas.microsoft.com/office/drawing/2014/main" id="{355B8E48-F12D-4DE3-80CD-491242712EFC}"/>
                  </a:ext>
                </a:extLst>
              </p:cNvPr>
              <p:cNvCxnSpPr>
                <a:stCxn id="161" idx="2"/>
                <a:endCxn id="16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ZoneTexte 158">
              <a:extLst>
                <a:ext uri="{FF2B5EF4-FFF2-40B4-BE49-F238E27FC236}">
                  <a16:creationId xmlns:a16="http://schemas.microsoft.com/office/drawing/2014/main" id="{60B7DA0B-7CBC-4FAB-B812-E61444256CF7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E</a:t>
              </a:r>
              <a:endParaRPr lang="en-US" sz="1600" dirty="0"/>
            </a:p>
          </p:txBody>
        </p:sp>
        <p:sp>
          <p:nvSpPr>
            <p:cNvPr id="160" name="ZoneTexte 159">
              <a:extLst>
                <a:ext uri="{FF2B5EF4-FFF2-40B4-BE49-F238E27FC236}">
                  <a16:creationId xmlns:a16="http://schemas.microsoft.com/office/drawing/2014/main" id="{FCBB869B-DFFB-4866-AB75-BF80734586FE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4D253979-50D1-4DC9-A57D-A3C9BD421F88}"/>
              </a:ext>
            </a:extLst>
          </p:cNvPr>
          <p:cNvCxnSpPr>
            <a:cxnSpLocks/>
            <a:stCxn id="119" idx="0"/>
          </p:cNvCxnSpPr>
          <p:nvPr/>
        </p:nvCxnSpPr>
        <p:spPr>
          <a:xfrm flipV="1">
            <a:off x="1452015" y="4937760"/>
            <a:ext cx="379841" cy="6243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5D47525-954F-4480-801F-86C1005EF001}"/>
              </a:ext>
            </a:extLst>
          </p:cNvPr>
          <p:cNvCxnSpPr>
            <a:stCxn id="125" idx="0"/>
          </p:cNvCxnSpPr>
          <p:nvPr/>
        </p:nvCxnSpPr>
        <p:spPr>
          <a:xfrm flipH="1" flipV="1">
            <a:off x="1996179" y="4937760"/>
            <a:ext cx="358813" cy="6243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e 162">
            <a:extLst>
              <a:ext uri="{FF2B5EF4-FFF2-40B4-BE49-F238E27FC236}">
                <a16:creationId xmlns:a16="http://schemas.microsoft.com/office/drawing/2014/main" id="{5494131F-08C2-4CE3-9F8C-CFC91F6D7D03}"/>
              </a:ext>
            </a:extLst>
          </p:cNvPr>
          <p:cNvGrpSpPr/>
          <p:nvPr/>
        </p:nvGrpSpPr>
        <p:grpSpPr>
          <a:xfrm>
            <a:off x="1534176" y="4475619"/>
            <a:ext cx="759683" cy="462141"/>
            <a:chOff x="1828800" y="4430598"/>
            <a:chExt cx="1131216" cy="688157"/>
          </a:xfrm>
        </p:grpSpPr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301BFE7B-2834-4080-B2F0-B366539703EE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67" name="Rectangle : coins arrondis 166">
                <a:extLst>
                  <a:ext uri="{FF2B5EF4-FFF2-40B4-BE49-F238E27FC236}">
                    <a16:creationId xmlns:a16="http://schemas.microsoft.com/office/drawing/2014/main" id="{15FC6C68-97D5-48AC-9418-6A6CF6A2E346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68" name="Connecteur droit 167">
                <a:extLst>
                  <a:ext uri="{FF2B5EF4-FFF2-40B4-BE49-F238E27FC236}">
                    <a16:creationId xmlns:a16="http://schemas.microsoft.com/office/drawing/2014/main" id="{9AEAD5FF-A493-4ABC-AECD-EC235503F203}"/>
                  </a:ext>
                </a:extLst>
              </p:cNvPr>
              <p:cNvCxnSpPr>
                <a:stCxn id="167" idx="2"/>
                <a:endCxn id="167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5" name="ZoneTexte 164">
              <a:extLst>
                <a:ext uri="{FF2B5EF4-FFF2-40B4-BE49-F238E27FC236}">
                  <a16:creationId xmlns:a16="http://schemas.microsoft.com/office/drawing/2014/main" id="{717AE109-6681-4016-B0FB-5F436D9557BE}"/>
                </a:ext>
              </a:extLst>
            </p:cNvPr>
            <p:cNvSpPr txBox="1"/>
            <p:nvPr/>
          </p:nvSpPr>
          <p:spPr>
            <a:xfrm>
              <a:off x="1860114" y="4520210"/>
              <a:ext cx="27507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FR" sz="1600" dirty="0"/>
            </a:p>
          </p:txBody>
        </p:sp>
        <p:sp>
          <p:nvSpPr>
            <p:cNvPr id="166" name="ZoneTexte 165">
              <a:extLst>
                <a:ext uri="{FF2B5EF4-FFF2-40B4-BE49-F238E27FC236}">
                  <a16:creationId xmlns:a16="http://schemas.microsoft.com/office/drawing/2014/main" id="{E4885D19-F30C-4294-BEB6-5F9103613650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437D7D7-E800-49D6-8EA0-EA5A0745F1DF}"/>
              </a:ext>
            </a:extLst>
          </p:cNvPr>
          <p:cNvCxnSpPr>
            <a:cxnSpLocks/>
          </p:cNvCxnSpPr>
          <p:nvPr/>
        </p:nvCxnSpPr>
        <p:spPr>
          <a:xfrm flipV="1">
            <a:off x="438461" y="2008433"/>
            <a:ext cx="262579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912CCEF6-4E3F-4173-8C0E-B217365B9D63}"/>
              </a:ext>
            </a:extLst>
          </p:cNvPr>
          <p:cNvSpPr txBox="1"/>
          <p:nvPr/>
        </p:nvSpPr>
        <p:spPr>
          <a:xfrm>
            <a:off x="690688" y="1877628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Gauche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46D864A-526B-44D9-B48F-DCE48D31ADA1}"/>
              </a:ext>
            </a:extLst>
          </p:cNvPr>
          <p:cNvCxnSpPr>
            <a:cxnSpLocks/>
          </p:cNvCxnSpPr>
          <p:nvPr/>
        </p:nvCxnSpPr>
        <p:spPr>
          <a:xfrm flipV="1">
            <a:off x="435780" y="2199418"/>
            <a:ext cx="262579" cy="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5A9D8F8-2304-4541-87FA-EE293A80E0BD}"/>
              </a:ext>
            </a:extLst>
          </p:cNvPr>
          <p:cNvSpPr txBox="1"/>
          <p:nvPr/>
        </p:nvSpPr>
        <p:spPr>
          <a:xfrm>
            <a:off x="688007" y="2068613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Droit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879007F8-3A6B-4D01-9CD9-0FE14F97C398}"/>
              </a:ext>
            </a:extLst>
          </p:cNvPr>
          <p:cNvCxnSpPr>
            <a:cxnSpLocks/>
          </p:cNvCxnSpPr>
          <p:nvPr/>
        </p:nvCxnSpPr>
        <p:spPr>
          <a:xfrm flipV="1">
            <a:off x="3241132" y="4947704"/>
            <a:ext cx="379841" cy="6243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EF4C28CD-76E9-4835-9597-05A4B2A252E8}"/>
              </a:ext>
            </a:extLst>
          </p:cNvPr>
          <p:cNvCxnSpPr/>
          <p:nvPr/>
        </p:nvCxnSpPr>
        <p:spPr>
          <a:xfrm flipH="1" flipV="1">
            <a:off x="3785296" y="4947704"/>
            <a:ext cx="358813" cy="6243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674F76A1-B71B-460E-814F-561955550066}"/>
              </a:ext>
            </a:extLst>
          </p:cNvPr>
          <p:cNvGrpSpPr/>
          <p:nvPr/>
        </p:nvGrpSpPr>
        <p:grpSpPr>
          <a:xfrm>
            <a:off x="3323293" y="4485563"/>
            <a:ext cx="759683" cy="462141"/>
            <a:chOff x="1828800" y="4430598"/>
            <a:chExt cx="1131216" cy="688157"/>
          </a:xfrm>
        </p:grpSpPr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E8F7E6AC-E8AF-46DC-8E95-78144E36CACC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71" name="Rectangle : coins arrondis 70">
                <a:extLst>
                  <a:ext uri="{FF2B5EF4-FFF2-40B4-BE49-F238E27FC236}">
                    <a16:creationId xmlns:a16="http://schemas.microsoft.com/office/drawing/2014/main" id="{06763E8B-4D45-4A5C-AF7E-E875F4F4036E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BE420449-FA1F-4A02-9F47-8C4A1B395031}"/>
                  </a:ext>
                </a:extLst>
              </p:cNvPr>
              <p:cNvCxnSpPr>
                <a:stCxn id="71" idx="2"/>
                <a:endCxn id="7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47959989-9166-47B5-A16F-EC9A405FA677}"/>
                </a:ext>
              </a:extLst>
            </p:cNvPr>
            <p:cNvSpPr txBox="1"/>
            <p:nvPr/>
          </p:nvSpPr>
          <p:spPr>
            <a:xfrm>
              <a:off x="1860114" y="4520210"/>
              <a:ext cx="27507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FR" sz="1600" dirty="0"/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93116022-248E-447E-81A9-F12A1E1EBEA0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71729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Codage</a:t>
            </a:r>
            <a:r>
              <a:rPr lang="en-US" dirty="0"/>
              <a:t> de Huffman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grpSp>
        <p:nvGrpSpPr>
          <p:cNvPr id="139" name="Groupe 138">
            <a:extLst>
              <a:ext uri="{FF2B5EF4-FFF2-40B4-BE49-F238E27FC236}">
                <a16:creationId xmlns:a16="http://schemas.microsoft.com/office/drawing/2014/main" id="{262EE5B3-F664-46F2-9364-72C825B2EE56}"/>
              </a:ext>
            </a:extLst>
          </p:cNvPr>
          <p:cNvGrpSpPr/>
          <p:nvPr/>
        </p:nvGrpSpPr>
        <p:grpSpPr>
          <a:xfrm>
            <a:off x="4696657" y="5560483"/>
            <a:ext cx="759683" cy="462141"/>
            <a:chOff x="1828800" y="4430598"/>
            <a:chExt cx="1131216" cy="688157"/>
          </a:xfrm>
        </p:grpSpPr>
        <p:grpSp>
          <p:nvGrpSpPr>
            <p:cNvPr id="140" name="Groupe 139">
              <a:extLst>
                <a:ext uri="{FF2B5EF4-FFF2-40B4-BE49-F238E27FC236}">
                  <a16:creationId xmlns:a16="http://schemas.microsoft.com/office/drawing/2014/main" id="{A4A8B524-C65B-4A6B-818E-B015A1A59204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43" name="Rectangle : coins arrondis 142">
                <a:extLst>
                  <a:ext uri="{FF2B5EF4-FFF2-40B4-BE49-F238E27FC236}">
                    <a16:creationId xmlns:a16="http://schemas.microsoft.com/office/drawing/2014/main" id="{11B7FA27-47EB-48A8-9E1F-D6F74319B480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44" name="Connecteur droit 143">
                <a:extLst>
                  <a:ext uri="{FF2B5EF4-FFF2-40B4-BE49-F238E27FC236}">
                    <a16:creationId xmlns:a16="http://schemas.microsoft.com/office/drawing/2014/main" id="{0760AF88-EBD1-44E6-AAF8-47EEAC25C1C1}"/>
                  </a:ext>
                </a:extLst>
              </p:cNvPr>
              <p:cNvCxnSpPr>
                <a:stCxn id="143" idx="2"/>
                <a:endCxn id="143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592E9CDD-E6BC-44E1-B57A-5BD23D3C7991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V</a:t>
              </a:r>
              <a:endParaRPr lang="en-US" sz="1600" dirty="0"/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0C1B396B-61A5-4206-9F7B-7A09C793A6AD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CC3F76BA-7779-4EB5-B1E0-0D72748B90ED}"/>
              </a:ext>
            </a:extLst>
          </p:cNvPr>
          <p:cNvGrpSpPr/>
          <p:nvPr/>
        </p:nvGrpSpPr>
        <p:grpSpPr>
          <a:xfrm>
            <a:off x="5599634" y="5560483"/>
            <a:ext cx="759683" cy="462141"/>
            <a:chOff x="1828800" y="4430598"/>
            <a:chExt cx="1131216" cy="688157"/>
          </a:xfrm>
        </p:grpSpPr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8C85FF4E-17FB-40D3-A061-9893665E8BDA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49" name="Rectangle : coins arrondis 148">
                <a:extLst>
                  <a:ext uri="{FF2B5EF4-FFF2-40B4-BE49-F238E27FC236}">
                    <a16:creationId xmlns:a16="http://schemas.microsoft.com/office/drawing/2014/main" id="{C9A97FFB-BA0E-4C66-8321-3F54A633E5AA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32270DEF-330E-4C71-B033-B110427AA6D5}"/>
                  </a:ext>
                </a:extLst>
              </p:cNvPr>
              <p:cNvCxnSpPr>
                <a:stCxn id="149" idx="2"/>
                <a:endCxn id="149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DBAAE42C-4935-4DC2-924C-EAF92CACF6FF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A</a:t>
              </a:r>
              <a:endParaRPr lang="en-US" sz="1600" dirty="0"/>
            </a:p>
          </p:txBody>
        </p:sp>
        <p:sp>
          <p:nvSpPr>
            <p:cNvPr id="148" name="ZoneTexte 147">
              <a:extLst>
                <a:ext uri="{FF2B5EF4-FFF2-40B4-BE49-F238E27FC236}">
                  <a16:creationId xmlns:a16="http://schemas.microsoft.com/office/drawing/2014/main" id="{D04E2AE4-EB58-41FC-B6E5-C1F8205534AF}"/>
                </a:ext>
              </a:extLst>
            </p:cNvPr>
            <p:cNvSpPr txBox="1"/>
            <p:nvPr/>
          </p:nvSpPr>
          <p:spPr>
            <a:xfrm>
              <a:off x="2436561" y="4520210"/>
              <a:ext cx="298480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916FBE22-270B-4483-AC67-265D24EB6406}"/>
              </a:ext>
            </a:extLst>
          </p:cNvPr>
          <p:cNvGrpSpPr/>
          <p:nvPr/>
        </p:nvGrpSpPr>
        <p:grpSpPr>
          <a:xfrm>
            <a:off x="6510995" y="5560483"/>
            <a:ext cx="759683" cy="462141"/>
            <a:chOff x="1828800" y="4430598"/>
            <a:chExt cx="1131216" cy="688157"/>
          </a:xfrm>
        </p:grpSpPr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74076755-7086-4D17-BDA7-B443A5524907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55" name="Rectangle : coins arrondis 154">
                <a:extLst>
                  <a:ext uri="{FF2B5EF4-FFF2-40B4-BE49-F238E27FC236}">
                    <a16:creationId xmlns:a16="http://schemas.microsoft.com/office/drawing/2014/main" id="{4A1F8FEB-6B01-4169-8B0C-7BF00338C632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0DE4656B-7A64-4600-ACA8-84E2CEA9D1E1}"/>
                  </a:ext>
                </a:extLst>
              </p:cNvPr>
              <p:cNvCxnSpPr>
                <a:stCxn id="155" idx="2"/>
                <a:endCxn id="155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9F67AC1F-15DD-4E4C-A325-8017B4CABBD1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D</a:t>
              </a:r>
              <a:endParaRPr lang="en-US" sz="1600" dirty="0"/>
            </a:p>
          </p:txBody>
        </p:sp>
        <p:sp>
          <p:nvSpPr>
            <p:cNvPr id="154" name="ZoneTexte 153">
              <a:extLst>
                <a:ext uri="{FF2B5EF4-FFF2-40B4-BE49-F238E27FC236}">
                  <a16:creationId xmlns:a16="http://schemas.microsoft.com/office/drawing/2014/main" id="{B60335FF-48F7-4184-849E-39441A39568A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1C1CE3EE-4157-48F0-BF79-6AA68DD8078D}"/>
              </a:ext>
            </a:extLst>
          </p:cNvPr>
          <p:cNvGrpSpPr/>
          <p:nvPr/>
        </p:nvGrpSpPr>
        <p:grpSpPr>
          <a:xfrm>
            <a:off x="7422356" y="5560483"/>
            <a:ext cx="759683" cy="462141"/>
            <a:chOff x="1828800" y="4430598"/>
            <a:chExt cx="1131216" cy="688157"/>
          </a:xfrm>
        </p:grpSpPr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F76114D3-A6D9-42A7-B424-129544D48A11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61" name="Rectangle : coins arrondis 160">
                <a:extLst>
                  <a:ext uri="{FF2B5EF4-FFF2-40B4-BE49-F238E27FC236}">
                    <a16:creationId xmlns:a16="http://schemas.microsoft.com/office/drawing/2014/main" id="{E0D959A7-C2AF-4B9C-9196-0C9659F7C2F8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62" name="Connecteur droit 161">
                <a:extLst>
                  <a:ext uri="{FF2B5EF4-FFF2-40B4-BE49-F238E27FC236}">
                    <a16:creationId xmlns:a16="http://schemas.microsoft.com/office/drawing/2014/main" id="{355B8E48-F12D-4DE3-80CD-491242712EFC}"/>
                  </a:ext>
                </a:extLst>
              </p:cNvPr>
              <p:cNvCxnSpPr>
                <a:stCxn id="161" idx="2"/>
                <a:endCxn id="16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ZoneTexte 158">
              <a:extLst>
                <a:ext uri="{FF2B5EF4-FFF2-40B4-BE49-F238E27FC236}">
                  <a16:creationId xmlns:a16="http://schemas.microsoft.com/office/drawing/2014/main" id="{60B7DA0B-7CBC-4FAB-B812-E61444256CF7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E</a:t>
              </a:r>
              <a:endParaRPr lang="en-US" sz="1600" dirty="0"/>
            </a:p>
          </p:txBody>
        </p:sp>
        <p:sp>
          <p:nvSpPr>
            <p:cNvPr id="160" name="ZoneTexte 159">
              <a:extLst>
                <a:ext uri="{FF2B5EF4-FFF2-40B4-BE49-F238E27FC236}">
                  <a16:creationId xmlns:a16="http://schemas.microsoft.com/office/drawing/2014/main" id="{FCBB869B-DFFB-4866-AB75-BF80734586FE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07D161CA-87F6-4EA1-8D5D-D177315FD8F7}"/>
              </a:ext>
            </a:extLst>
          </p:cNvPr>
          <p:cNvGrpSpPr/>
          <p:nvPr/>
        </p:nvGrpSpPr>
        <p:grpSpPr>
          <a:xfrm>
            <a:off x="1072173" y="4475619"/>
            <a:ext cx="1662660" cy="1548619"/>
            <a:chOff x="1072173" y="4475619"/>
            <a:chExt cx="1662660" cy="1548619"/>
          </a:xfrm>
        </p:grpSpPr>
        <p:grpSp>
          <p:nvGrpSpPr>
            <p:cNvPr id="115" name="Groupe 114">
              <a:extLst>
                <a:ext uri="{FF2B5EF4-FFF2-40B4-BE49-F238E27FC236}">
                  <a16:creationId xmlns:a16="http://schemas.microsoft.com/office/drawing/2014/main" id="{246F0BF2-5CEE-49CF-ACF8-89D945F23E2D}"/>
                </a:ext>
              </a:extLst>
            </p:cNvPr>
            <p:cNvGrpSpPr/>
            <p:nvPr/>
          </p:nvGrpSpPr>
          <p:grpSpPr>
            <a:xfrm>
              <a:off x="1072173" y="5562097"/>
              <a:ext cx="759683" cy="462141"/>
              <a:chOff x="1828800" y="4430598"/>
              <a:chExt cx="1131216" cy="688157"/>
            </a:xfrm>
          </p:grpSpPr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9764E81E-33E2-4364-B7C5-A631ACE4DFAF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19" name="Rectangle : coins arrondis 118">
                  <a:extLst>
                    <a:ext uri="{FF2B5EF4-FFF2-40B4-BE49-F238E27FC236}">
                      <a16:creationId xmlns:a16="http://schemas.microsoft.com/office/drawing/2014/main" id="{82887705-82BA-4AE1-BAF2-38A6FADA0524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B8132B7A-054A-4540-A4E7-8E044E1A04FE}"/>
                    </a:ext>
                  </a:extLst>
                </p:cNvPr>
                <p:cNvCxnSpPr>
                  <a:stCxn id="119" idx="2"/>
                  <a:endCxn id="11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528E670-32B6-42E7-A87F-36A960AE26C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_</a:t>
                </a:r>
                <a:endParaRPr lang="en-US" sz="1600" dirty="0"/>
              </a:p>
            </p:txBody>
          </p:sp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49A332E-226C-4A35-9D66-28AC46052C3C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21" name="Groupe 120">
              <a:extLst>
                <a:ext uri="{FF2B5EF4-FFF2-40B4-BE49-F238E27FC236}">
                  <a16:creationId xmlns:a16="http://schemas.microsoft.com/office/drawing/2014/main" id="{ED196987-1B4C-4086-8FC1-02DC839B76EF}"/>
                </a:ext>
              </a:extLst>
            </p:cNvPr>
            <p:cNvGrpSpPr/>
            <p:nvPr/>
          </p:nvGrpSpPr>
          <p:grpSpPr>
            <a:xfrm>
              <a:off x="1975150" y="5562097"/>
              <a:ext cx="759683" cy="462141"/>
              <a:chOff x="1828800" y="4430598"/>
              <a:chExt cx="1131216" cy="688157"/>
            </a:xfrm>
          </p:grpSpPr>
          <p:grpSp>
            <p:nvGrpSpPr>
              <p:cNvPr id="122" name="Groupe 121">
                <a:extLst>
                  <a:ext uri="{FF2B5EF4-FFF2-40B4-BE49-F238E27FC236}">
                    <a16:creationId xmlns:a16="http://schemas.microsoft.com/office/drawing/2014/main" id="{7F1E3C48-DDE6-4E2D-91A9-A1D1617D0E0B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25" name="Rectangle : coins arrondis 124">
                  <a:extLst>
                    <a:ext uri="{FF2B5EF4-FFF2-40B4-BE49-F238E27FC236}">
                      <a16:creationId xmlns:a16="http://schemas.microsoft.com/office/drawing/2014/main" id="{59514A98-07CA-4C47-8C58-147D38574107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6" name="Connecteur droit 125">
                  <a:extLst>
                    <a:ext uri="{FF2B5EF4-FFF2-40B4-BE49-F238E27FC236}">
                      <a16:creationId xmlns:a16="http://schemas.microsoft.com/office/drawing/2014/main" id="{D687333F-6D50-455A-BD70-0807EF4655D4}"/>
                    </a:ext>
                  </a:extLst>
                </p:cNvPr>
                <p:cNvCxnSpPr>
                  <a:stCxn id="125" idx="2"/>
                  <a:endCxn id="125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C51C4A96-9EAD-4038-9E8C-63EB3A411F7F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N</a:t>
                </a:r>
              </a:p>
            </p:txBody>
          </p:sp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45DCACAF-9E4B-4F55-B784-BF051E04E29E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4D253979-50D1-4DC9-A57D-A3C9BD421F88}"/>
                </a:ext>
              </a:extLst>
            </p:cNvPr>
            <p:cNvCxnSpPr>
              <a:cxnSpLocks/>
              <a:stCxn id="119" idx="0"/>
            </p:cNvCxnSpPr>
            <p:nvPr/>
          </p:nvCxnSpPr>
          <p:spPr>
            <a:xfrm flipV="1">
              <a:off x="1452015" y="4937760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05D47525-954F-4480-801F-86C1005EF001}"/>
                </a:ext>
              </a:extLst>
            </p:cNvPr>
            <p:cNvCxnSpPr>
              <a:stCxn id="125" idx="0"/>
            </p:cNvCxnSpPr>
            <p:nvPr/>
          </p:nvCxnSpPr>
          <p:spPr>
            <a:xfrm flipH="1" flipV="1">
              <a:off x="1996179" y="4937760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id="{5494131F-08C2-4CE3-9F8C-CFC91F6D7D03}"/>
                </a:ext>
              </a:extLst>
            </p:cNvPr>
            <p:cNvGrpSpPr/>
            <p:nvPr/>
          </p:nvGrpSpPr>
          <p:grpSpPr>
            <a:xfrm>
              <a:off x="1534176" y="4475619"/>
              <a:ext cx="759683" cy="462141"/>
              <a:chOff x="1828800" y="4430598"/>
              <a:chExt cx="1131216" cy="688157"/>
            </a:xfrm>
          </p:grpSpPr>
          <p:grpSp>
            <p:nvGrpSpPr>
              <p:cNvPr id="164" name="Groupe 163">
                <a:extLst>
                  <a:ext uri="{FF2B5EF4-FFF2-40B4-BE49-F238E27FC236}">
                    <a16:creationId xmlns:a16="http://schemas.microsoft.com/office/drawing/2014/main" id="{301BFE7B-2834-4080-B2F0-B366539703EE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67" name="Rectangle : coins arrondis 166">
                  <a:extLst>
                    <a:ext uri="{FF2B5EF4-FFF2-40B4-BE49-F238E27FC236}">
                      <a16:creationId xmlns:a16="http://schemas.microsoft.com/office/drawing/2014/main" id="{15FC6C68-97D5-48AC-9418-6A6CF6A2E346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168" name="Connecteur droit 167">
                  <a:extLst>
                    <a:ext uri="{FF2B5EF4-FFF2-40B4-BE49-F238E27FC236}">
                      <a16:creationId xmlns:a16="http://schemas.microsoft.com/office/drawing/2014/main" id="{9AEAD5FF-A493-4ABC-AECD-EC235503F203}"/>
                    </a:ext>
                  </a:extLst>
                </p:cNvPr>
                <p:cNvCxnSpPr>
                  <a:stCxn id="167" idx="2"/>
                  <a:endCxn id="167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ZoneTexte 164">
                <a:extLst>
                  <a:ext uri="{FF2B5EF4-FFF2-40B4-BE49-F238E27FC236}">
                    <a16:creationId xmlns:a16="http://schemas.microsoft.com/office/drawing/2014/main" id="{717AE109-6681-4016-B0FB-5F436D9557BE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166" name="ZoneTexte 165">
                <a:extLst>
                  <a:ext uri="{FF2B5EF4-FFF2-40B4-BE49-F238E27FC236}">
                    <a16:creationId xmlns:a16="http://schemas.microsoft.com/office/drawing/2014/main" id="{E4885D19-F30C-4294-BEB6-5F9103613650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</p:grp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437D7D7-E800-49D6-8EA0-EA5A0745F1DF}"/>
              </a:ext>
            </a:extLst>
          </p:cNvPr>
          <p:cNvCxnSpPr>
            <a:cxnSpLocks/>
          </p:cNvCxnSpPr>
          <p:nvPr/>
        </p:nvCxnSpPr>
        <p:spPr>
          <a:xfrm flipV="1">
            <a:off x="438461" y="2008433"/>
            <a:ext cx="262579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912CCEF6-4E3F-4173-8C0E-B217365B9D63}"/>
              </a:ext>
            </a:extLst>
          </p:cNvPr>
          <p:cNvSpPr txBox="1"/>
          <p:nvPr/>
        </p:nvSpPr>
        <p:spPr>
          <a:xfrm>
            <a:off x="690688" y="1877628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Gauche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46D864A-526B-44D9-B48F-DCE48D31ADA1}"/>
              </a:ext>
            </a:extLst>
          </p:cNvPr>
          <p:cNvCxnSpPr>
            <a:cxnSpLocks/>
          </p:cNvCxnSpPr>
          <p:nvPr/>
        </p:nvCxnSpPr>
        <p:spPr>
          <a:xfrm flipV="1">
            <a:off x="435780" y="2199418"/>
            <a:ext cx="262579" cy="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5A9D8F8-2304-4541-87FA-EE293A80E0BD}"/>
              </a:ext>
            </a:extLst>
          </p:cNvPr>
          <p:cNvSpPr txBox="1"/>
          <p:nvPr/>
        </p:nvSpPr>
        <p:spPr>
          <a:xfrm>
            <a:off x="688007" y="2068613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Droit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DC31C3EB-572D-491B-8FAC-5D524B0F7B4C}"/>
              </a:ext>
            </a:extLst>
          </p:cNvPr>
          <p:cNvGrpSpPr/>
          <p:nvPr/>
        </p:nvGrpSpPr>
        <p:grpSpPr>
          <a:xfrm>
            <a:off x="2882319" y="4485563"/>
            <a:ext cx="1666852" cy="1538675"/>
            <a:chOff x="2882319" y="4485563"/>
            <a:chExt cx="1666852" cy="1538675"/>
          </a:xfrm>
        </p:grpSpPr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10B6E1E6-A662-4894-8063-3952BF1EDECB}"/>
                </a:ext>
              </a:extLst>
            </p:cNvPr>
            <p:cNvGrpSpPr/>
            <p:nvPr/>
          </p:nvGrpSpPr>
          <p:grpSpPr>
            <a:xfrm>
              <a:off x="2882319" y="5562097"/>
              <a:ext cx="759683" cy="462141"/>
              <a:chOff x="1828800" y="4430598"/>
              <a:chExt cx="1131216" cy="688157"/>
            </a:xfrm>
          </p:grpSpPr>
          <p:grpSp>
            <p:nvGrpSpPr>
              <p:cNvPr id="128" name="Groupe 127">
                <a:extLst>
                  <a:ext uri="{FF2B5EF4-FFF2-40B4-BE49-F238E27FC236}">
                    <a16:creationId xmlns:a16="http://schemas.microsoft.com/office/drawing/2014/main" id="{618C72ED-0AE7-497E-AEFB-EA9C925F26C2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31" name="Rectangle : coins arrondis 130">
                  <a:extLst>
                    <a:ext uri="{FF2B5EF4-FFF2-40B4-BE49-F238E27FC236}">
                      <a16:creationId xmlns:a16="http://schemas.microsoft.com/office/drawing/2014/main" id="{50515583-2388-4E41-92C9-0FD33CE67A3A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32" name="Connecteur droit 131">
                  <a:extLst>
                    <a:ext uri="{FF2B5EF4-FFF2-40B4-BE49-F238E27FC236}">
                      <a16:creationId xmlns:a16="http://schemas.microsoft.com/office/drawing/2014/main" id="{CF4C4E58-B1D2-4CB7-8EAE-A0433C9C602D}"/>
                    </a:ext>
                  </a:extLst>
                </p:cNvPr>
                <p:cNvCxnSpPr>
                  <a:stCxn id="131" idx="2"/>
                  <a:endCxn id="131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ZoneTexte 128">
                <a:extLst>
                  <a:ext uri="{FF2B5EF4-FFF2-40B4-BE49-F238E27FC236}">
                    <a16:creationId xmlns:a16="http://schemas.microsoft.com/office/drawing/2014/main" id="{AB6DD8AA-AECA-4221-9587-FE35917DF9D4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R</a:t>
                </a:r>
                <a:endParaRPr lang="en-US" sz="1600" dirty="0"/>
              </a:p>
            </p:txBody>
          </p:sp>
          <p:sp>
            <p:nvSpPr>
              <p:cNvPr id="130" name="ZoneTexte 129">
                <a:extLst>
                  <a:ext uri="{FF2B5EF4-FFF2-40B4-BE49-F238E27FC236}">
                    <a16:creationId xmlns:a16="http://schemas.microsoft.com/office/drawing/2014/main" id="{1281E1D5-BED3-49CB-84CB-3D47EF364AE8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33" name="Groupe 132">
              <a:extLst>
                <a:ext uri="{FF2B5EF4-FFF2-40B4-BE49-F238E27FC236}">
                  <a16:creationId xmlns:a16="http://schemas.microsoft.com/office/drawing/2014/main" id="{EF586014-2BBA-43F3-9DF0-837725C44243}"/>
                </a:ext>
              </a:extLst>
            </p:cNvPr>
            <p:cNvGrpSpPr/>
            <p:nvPr/>
          </p:nvGrpSpPr>
          <p:grpSpPr>
            <a:xfrm>
              <a:off x="3789488" y="5562097"/>
              <a:ext cx="759683" cy="462141"/>
              <a:chOff x="1828800" y="4430598"/>
              <a:chExt cx="1131216" cy="688157"/>
            </a:xfrm>
          </p:grpSpPr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DF96CCA0-D518-4781-AFB3-5922383327D1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37" name="Rectangle : coins arrondis 136">
                  <a:extLst>
                    <a:ext uri="{FF2B5EF4-FFF2-40B4-BE49-F238E27FC236}">
                      <a16:creationId xmlns:a16="http://schemas.microsoft.com/office/drawing/2014/main" id="{15240D6A-ADF6-48E1-9539-3BFD0B28747E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EDD28D5B-225F-4579-9453-80F42F14A91C}"/>
                    </a:ext>
                  </a:extLst>
                </p:cNvPr>
                <p:cNvCxnSpPr>
                  <a:stCxn id="137" idx="2"/>
                  <a:endCxn id="137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ZoneTexte 134">
                <a:extLst>
                  <a:ext uri="{FF2B5EF4-FFF2-40B4-BE49-F238E27FC236}">
                    <a16:creationId xmlns:a16="http://schemas.microsoft.com/office/drawing/2014/main" id="{B55FB9E9-4F6A-4ED9-BBC7-D554B7FB26D3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U</a:t>
                </a:r>
                <a:endParaRPr lang="en-US" sz="1600" dirty="0"/>
              </a:p>
            </p:txBody>
          </p:sp>
          <p:sp>
            <p:nvSpPr>
              <p:cNvPr id="136" name="ZoneTexte 135">
                <a:extLst>
                  <a:ext uri="{FF2B5EF4-FFF2-40B4-BE49-F238E27FC236}">
                    <a16:creationId xmlns:a16="http://schemas.microsoft.com/office/drawing/2014/main" id="{48F8999A-99C5-496E-9498-5A9A0C5162BC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879007F8-3A6B-4D01-9CD9-0FE14F97C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1132" y="4947704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F4C28CD-76E9-4835-9597-05A4B2A252E8}"/>
                </a:ext>
              </a:extLst>
            </p:cNvPr>
            <p:cNvCxnSpPr/>
            <p:nvPr/>
          </p:nvCxnSpPr>
          <p:spPr>
            <a:xfrm flipH="1" flipV="1">
              <a:off x="3785296" y="4947704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674F76A1-B71B-460E-814F-561955550066}"/>
                </a:ext>
              </a:extLst>
            </p:cNvPr>
            <p:cNvGrpSpPr/>
            <p:nvPr/>
          </p:nvGrpSpPr>
          <p:grpSpPr>
            <a:xfrm>
              <a:off x="3323293" y="4485563"/>
              <a:ext cx="759683" cy="462141"/>
              <a:chOff x="1828800" y="4430598"/>
              <a:chExt cx="1131216" cy="688157"/>
            </a:xfrm>
          </p:grpSpPr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E8F7E6AC-E8AF-46DC-8E95-78144E36CACC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71" name="Rectangle : coins arrondis 70">
                  <a:extLst>
                    <a:ext uri="{FF2B5EF4-FFF2-40B4-BE49-F238E27FC236}">
                      <a16:creationId xmlns:a16="http://schemas.microsoft.com/office/drawing/2014/main" id="{06763E8B-4D45-4A5C-AF7E-E875F4F4036E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72" name="Connecteur droit 71">
                  <a:extLst>
                    <a:ext uri="{FF2B5EF4-FFF2-40B4-BE49-F238E27FC236}">
                      <a16:creationId xmlns:a16="http://schemas.microsoft.com/office/drawing/2014/main" id="{BE420449-FA1F-4A02-9F47-8C4A1B395031}"/>
                    </a:ext>
                  </a:extLst>
                </p:cNvPr>
                <p:cNvCxnSpPr>
                  <a:stCxn id="71" idx="2"/>
                  <a:endCxn id="71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47959989-9166-47B5-A16F-EC9A405FA67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93116022-248E-447E-81A9-F12A1E1EBEA0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9946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32475" y="168450"/>
            <a:ext cx="7951800" cy="97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Codage</a:t>
            </a:r>
            <a:r>
              <a:rPr lang="en-US" dirty="0"/>
              <a:t> de Huffman</a:t>
            </a: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grpSp>
        <p:nvGrpSpPr>
          <p:cNvPr id="139" name="Groupe 138">
            <a:extLst>
              <a:ext uri="{FF2B5EF4-FFF2-40B4-BE49-F238E27FC236}">
                <a16:creationId xmlns:a16="http://schemas.microsoft.com/office/drawing/2014/main" id="{262EE5B3-F664-46F2-9364-72C825B2EE56}"/>
              </a:ext>
            </a:extLst>
          </p:cNvPr>
          <p:cNvGrpSpPr/>
          <p:nvPr/>
        </p:nvGrpSpPr>
        <p:grpSpPr>
          <a:xfrm>
            <a:off x="4696657" y="5560483"/>
            <a:ext cx="759683" cy="462141"/>
            <a:chOff x="1828800" y="4430598"/>
            <a:chExt cx="1131216" cy="688157"/>
          </a:xfrm>
        </p:grpSpPr>
        <p:grpSp>
          <p:nvGrpSpPr>
            <p:cNvPr id="140" name="Groupe 139">
              <a:extLst>
                <a:ext uri="{FF2B5EF4-FFF2-40B4-BE49-F238E27FC236}">
                  <a16:creationId xmlns:a16="http://schemas.microsoft.com/office/drawing/2014/main" id="{A4A8B524-C65B-4A6B-818E-B015A1A59204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43" name="Rectangle : coins arrondis 142">
                <a:extLst>
                  <a:ext uri="{FF2B5EF4-FFF2-40B4-BE49-F238E27FC236}">
                    <a16:creationId xmlns:a16="http://schemas.microsoft.com/office/drawing/2014/main" id="{11B7FA27-47EB-48A8-9E1F-D6F74319B480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44" name="Connecteur droit 143">
                <a:extLst>
                  <a:ext uri="{FF2B5EF4-FFF2-40B4-BE49-F238E27FC236}">
                    <a16:creationId xmlns:a16="http://schemas.microsoft.com/office/drawing/2014/main" id="{0760AF88-EBD1-44E6-AAF8-47EEAC25C1C1}"/>
                  </a:ext>
                </a:extLst>
              </p:cNvPr>
              <p:cNvCxnSpPr>
                <a:stCxn id="143" idx="2"/>
                <a:endCxn id="143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592E9CDD-E6BC-44E1-B57A-5BD23D3C7991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V</a:t>
              </a:r>
              <a:endParaRPr lang="en-US" sz="1600" dirty="0"/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0C1B396B-61A5-4206-9F7B-7A09C793A6AD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1</a:t>
              </a:r>
              <a:endParaRPr lang="en-US" sz="1600" dirty="0"/>
            </a:p>
          </p:txBody>
        </p:sp>
      </p:grp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CC3F76BA-7779-4EB5-B1E0-0D72748B90ED}"/>
              </a:ext>
            </a:extLst>
          </p:cNvPr>
          <p:cNvGrpSpPr/>
          <p:nvPr/>
        </p:nvGrpSpPr>
        <p:grpSpPr>
          <a:xfrm>
            <a:off x="5599634" y="5560483"/>
            <a:ext cx="759683" cy="462141"/>
            <a:chOff x="1828800" y="4430598"/>
            <a:chExt cx="1131216" cy="688157"/>
          </a:xfrm>
        </p:grpSpPr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8C85FF4E-17FB-40D3-A061-9893665E8BDA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49" name="Rectangle : coins arrondis 148">
                <a:extLst>
                  <a:ext uri="{FF2B5EF4-FFF2-40B4-BE49-F238E27FC236}">
                    <a16:creationId xmlns:a16="http://schemas.microsoft.com/office/drawing/2014/main" id="{C9A97FFB-BA0E-4C66-8321-3F54A633E5AA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32270DEF-330E-4C71-B033-B110427AA6D5}"/>
                  </a:ext>
                </a:extLst>
              </p:cNvPr>
              <p:cNvCxnSpPr>
                <a:stCxn id="149" idx="2"/>
                <a:endCxn id="149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DBAAE42C-4935-4DC2-924C-EAF92CACF6FF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A</a:t>
              </a:r>
              <a:endParaRPr lang="en-US" sz="1600" dirty="0"/>
            </a:p>
          </p:txBody>
        </p:sp>
        <p:sp>
          <p:nvSpPr>
            <p:cNvPr id="148" name="ZoneTexte 147">
              <a:extLst>
                <a:ext uri="{FF2B5EF4-FFF2-40B4-BE49-F238E27FC236}">
                  <a16:creationId xmlns:a16="http://schemas.microsoft.com/office/drawing/2014/main" id="{D04E2AE4-EB58-41FC-B6E5-C1F8205534AF}"/>
                </a:ext>
              </a:extLst>
            </p:cNvPr>
            <p:cNvSpPr txBox="1"/>
            <p:nvPr/>
          </p:nvSpPr>
          <p:spPr>
            <a:xfrm>
              <a:off x="2436561" y="4520210"/>
              <a:ext cx="298480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916FBE22-270B-4483-AC67-265D24EB6406}"/>
              </a:ext>
            </a:extLst>
          </p:cNvPr>
          <p:cNvGrpSpPr/>
          <p:nvPr/>
        </p:nvGrpSpPr>
        <p:grpSpPr>
          <a:xfrm>
            <a:off x="6510995" y="5560483"/>
            <a:ext cx="759683" cy="462141"/>
            <a:chOff x="1828800" y="4430598"/>
            <a:chExt cx="1131216" cy="688157"/>
          </a:xfrm>
        </p:grpSpPr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74076755-7086-4D17-BDA7-B443A5524907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55" name="Rectangle : coins arrondis 154">
                <a:extLst>
                  <a:ext uri="{FF2B5EF4-FFF2-40B4-BE49-F238E27FC236}">
                    <a16:creationId xmlns:a16="http://schemas.microsoft.com/office/drawing/2014/main" id="{4A1F8FEB-6B01-4169-8B0C-7BF00338C632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0DE4656B-7A64-4600-ACA8-84E2CEA9D1E1}"/>
                  </a:ext>
                </a:extLst>
              </p:cNvPr>
              <p:cNvCxnSpPr>
                <a:stCxn id="155" idx="2"/>
                <a:endCxn id="155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9F67AC1F-15DD-4E4C-A325-8017B4CABBD1}"/>
                </a:ext>
              </a:extLst>
            </p:cNvPr>
            <p:cNvSpPr txBox="1"/>
            <p:nvPr/>
          </p:nvSpPr>
          <p:spPr>
            <a:xfrm>
              <a:off x="1860114" y="4520210"/>
              <a:ext cx="494580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D</a:t>
              </a:r>
              <a:endParaRPr lang="en-US" sz="1600" dirty="0"/>
            </a:p>
          </p:txBody>
        </p:sp>
        <p:sp>
          <p:nvSpPr>
            <p:cNvPr id="154" name="ZoneTexte 153">
              <a:extLst>
                <a:ext uri="{FF2B5EF4-FFF2-40B4-BE49-F238E27FC236}">
                  <a16:creationId xmlns:a16="http://schemas.microsoft.com/office/drawing/2014/main" id="{B60335FF-48F7-4184-849E-39441A39568A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1C1CE3EE-4157-48F0-BF79-6AA68DD8078D}"/>
              </a:ext>
            </a:extLst>
          </p:cNvPr>
          <p:cNvGrpSpPr/>
          <p:nvPr/>
        </p:nvGrpSpPr>
        <p:grpSpPr>
          <a:xfrm>
            <a:off x="7422356" y="5560483"/>
            <a:ext cx="759683" cy="462141"/>
            <a:chOff x="1828800" y="4430598"/>
            <a:chExt cx="1131216" cy="688157"/>
          </a:xfrm>
        </p:grpSpPr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F76114D3-A6D9-42A7-B424-129544D48A11}"/>
                </a:ext>
              </a:extLst>
            </p:cNvPr>
            <p:cNvGrpSpPr/>
            <p:nvPr/>
          </p:nvGrpSpPr>
          <p:grpSpPr>
            <a:xfrm>
              <a:off x="1828800" y="4430598"/>
              <a:ext cx="1131216" cy="688157"/>
              <a:chOff x="1216058" y="3761295"/>
              <a:chExt cx="1131216" cy="688157"/>
            </a:xfrm>
          </p:grpSpPr>
          <p:sp>
            <p:nvSpPr>
              <p:cNvPr id="161" name="Rectangle : coins arrondis 160">
                <a:extLst>
                  <a:ext uri="{FF2B5EF4-FFF2-40B4-BE49-F238E27FC236}">
                    <a16:creationId xmlns:a16="http://schemas.microsoft.com/office/drawing/2014/main" id="{E0D959A7-C2AF-4B9C-9196-0C9659F7C2F8}"/>
                  </a:ext>
                </a:extLst>
              </p:cNvPr>
              <p:cNvSpPr/>
              <p:nvPr/>
            </p:nvSpPr>
            <p:spPr>
              <a:xfrm>
                <a:off x="1216058" y="3761295"/>
                <a:ext cx="1131216" cy="68815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62" name="Connecteur droit 161">
                <a:extLst>
                  <a:ext uri="{FF2B5EF4-FFF2-40B4-BE49-F238E27FC236}">
                    <a16:creationId xmlns:a16="http://schemas.microsoft.com/office/drawing/2014/main" id="{355B8E48-F12D-4DE3-80CD-491242712EFC}"/>
                  </a:ext>
                </a:extLst>
              </p:cNvPr>
              <p:cNvCxnSpPr>
                <a:stCxn id="161" idx="2"/>
                <a:endCxn id="161" idx="0"/>
              </p:cNvCxnSpPr>
              <p:nvPr/>
            </p:nvCxnSpPr>
            <p:spPr>
              <a:xfrm flipV="1">
                <a:off x="1781666" y="3761295"/>
                <a:ext cx="0" cy="68815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ZoneTexte 158">
              <a:extLst>
                <a:ext uri="{FF2B5EF4-FFF2-40B4-BE49-F238E27FC236}">
                  <a16:creationId xmlns:a16="http://schemas.microsoft.com/office/drawing/2014/main" id="{60B7DA0B-7CBC-4FAB-B812-E61444256CF7}"/>
                </a:ext>
              </a:extLst>
            </p:cNvPr>
            <p:cNvSpPr txBox="1"/>
            <p:nvPr/>
          </p:nvSpPr>
          <p:spPr>
            <a:xfrm>
              <a:off x="1860114" y="4520210"/>
              <a:ext cx="477873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E</a:t>
              </a:r>
              <a:endParaRPr lang="en-US" sz="1600" dirty="0"/>
            </a:p>
          </p:txBody>
        </p:sp>
        <p:sp>
          <p:nvSpPr>
            <p:cNvPr id="160" name="ZoneTexte 159">
              <a:extLst>
                <a:ext uri="{FF2B5EF4-FFF2-40B4-BE49-F238E27FC236}">
                  <a16:creationId xmlns:a16="http://schemas.microsoft.com/office/drawing/2014/main" id="{FCBB869B-DFFB-4866-AB75-BF80734586FE}"/>
                </a:ext>
              </a:extLst>
            </p:cNvPr>
            <p:cNvSpPr txBox="1"/>
            <p:nvPr/>
          </p:nvSpPr>
          <p:spPr>
            <a:xfrm>
              <a:off x="2436561" y="4520210"/>
              <a:ext cx="444456" cy="504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2</a:t>
              </a:r>
              <a:endParaRPr lang="en-US" sz="1600" dirty="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07D161CA-87F6-4EA1-8D5D-D177315FD8F7}"/>
              </a:ext>
            </a:extLst>
          </p:cNvPr>
          <p:cNvGrpSpPr/>
          <p:nvPr/>
        </p:nvGrpSpPr>
        <p:grpSpPr>
          <a:xfrm>
            <a:off x="2885378" y="4480722"/>
            <a:ext cx="1662660" cy="1548619"/>
            <a:chOff x="1072173" y="4475619"/>
            <a:chExt cx="1662660" cy="1548619"/>
          </a:xfrm>
        </p:grpSpPr>
        <p:grpSp>
          <p:nvGrpSpPr>
            <p:cNvPr id="115" name="Groupe 114">
              <a:extLst>
                <a:ext uri="{FF2B5EF4-FFF2-40B4-BE49-F238E27FC236}">
                  <a16:creationId xmlns:a16="http://schemas.microsoft.com/office/drawing/2014/main" id="{246F0BF2-5CEE-49CF-ACF8-89D945F23E2D}"/>
                </a:ext>
              </a:extLst>
            </p:cNvPr>
            <p:cNvGrpSpPr/>
            <p:nvPr/>
          </p:nvGrpSpPr>
          <p:grpSpPr>
            <a:xfrm>
              <a:off x="1072173" y="5562097"/>
              <a:ext cx="759683" cy="462141"/>
              <a:chOff x="1828800" y="4430598"/>
              <a:chExt cx="1131216" cy="688157"/>
            </a:xfrm>
          </p:grpSpPr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9764E81E-33E2-4364-B7C5-A631ACE4DFAF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19" name="Rectangle : coins arrondis 118">
                  <a:extLst>
                    <a:ext uri="{FF2B5EF4-FFF2-40B4-BE49-F238E27FC236}">
                      <a16:creationId xmlns:a16="http://schemas.microsoft.com/office/drawing/2014/main" id="{82887705-82BA-4AE1-BAF2-38A6FADA0524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B8132B7A-054A-4540-A4E7-8E044E1A04FE}"/>
                    </a:ext>
                  </a:extLst>
                </p:cNvPr>
                <p:cNvCxnSpPr>
                  <a:stCxn id="119" idx="2"/>
                  <a:endCxn id="119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528E670-32B6-42E7-A87F-36A960AE26C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_</a:t>
                </a:r>
                <a:endParaRPr lang="en-US" sz="1600" dirty="0"/>
              </a:p>
            </p:txBody>
          </p:sp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A49A332E-226C-4A35-9D66-28AC46052C3C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21" name="Groupe 120">
              <a:extLst>
                <a:ext uri="{FF2B5EF4-FFF2-40B4-BE49-F238E27FC236}">
                  <a16:creationId xmlns:a16="http://schemas.microsoft.com/office/drawing/2014/main" id="{ED196987-1B4C-4086-8FC1-02DC839B76EF}"/>
                </a:ext>
              </a:extLst>
            </p:cNvPr>
            <p:cNvGrpSpPr/>
            <p:nvPr/>
          </p:nvGrpSpPr>
          <p:grpSpPr>
            <a:xfrm>
              <a:off x="1975150" y="5562097"/>
              <a:ext cx="759683" cy="462141"/>
              <a:chOff x="1828800" y="4430598"/>
              <a:chExt cx="1131216" cy="688157"/>
            </a:xfrm>
          </p:grpSpPr>
          <p:grpSp>
            <p:nvGrpSpPr>
              <p:cNvPr id="122" name="Groupe 121">
                <a:extLst>
                  <a:ext uri="{FF2B5EF4-FFF2-40B4-BE49-F238E27FC236}">
                    <a16:creationId xmlns:a16="http://schemas.microsoft.com/office/drawing/2014/main" id="{7F1E3C48-DDE6-4E2D-91A9-A1D1617D0E0B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25" name="Rectangle : coins arrondis 124">
                  <a:extLst>
                    <a:ext uri="{FF2B5EF4-FFF2-40B4-BE49-F238E27FC236}">
                      <a16:creationId xmlns:a16="http://schemas.microsoft.com/office/drawing/2014/main" id="{59514A98-07CA-4C47-8C58-147D38574107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26" name="Connecteur droit 125">
                  <a:extLst>
                    <a:ext uri="{FF2B5EF4-FFF2-40B4-BE49-F238E27FC236}">
                      <a16:creationId xmlns:a16="http://schemas.microsoft.com/office/drawing/2014/main" id="{D687333F-6D50-455A-BD70-0807EF4655D4}"/>
                    </a:ext>
                  </a:extLst>
                </p:cNvPr>
                <p:cNvCxnSpPr>
                  <a:stCxn id="125" idx="2"/>
                  <a:endCxn id="125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C51C4A96-9EAD-4038-9E8C-63EB3A411F7F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N</a:t>
                </a:r>
              </a:p>
            </p:txBody>
          </p:sp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45DCACAF-9E4B-4F55-B784-BF051E04E29E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4D253979-50D1-4DC9-A57D-A3C9BD421F88}"/>
                </a:ext>
              </a:extLst>
            </p:cNvPr>
            <p:cNvCxnSpPr>
              <a:cxnSpLocks/>
              <a:stCxn id="119" idx="0"/>
            </p:cNvCxnSpPr>
            <p:nvPr/>
          </p:nvCxnSpPr>
          <p:spPr>
            <a:xfrm flipV="1">
              <a:off x="1452015" y="4937760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05D47525-954F-4480-801F-86C1005EF001}"/>
                </a:ext>
              </a:extLst>
            </p:cNvPr>
            <p:cNvCxnSpPr>
              <a:stCxn id="125" idx="0"/>
            </p:cNvCxnSpPr>
            <p:nvPr/>
          </p:nvCxnSpPr>
          <p:spPr>
            <a:xfrm flipH="1" flipV="1">
              <a:off x="1996179" y="4937760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id="{5494131F-08C2-4CE3-9F8C-CFC91F6D7D03}"/>
                </a:ext>
              </a:extLst>
            </p:cNvPr>
            <p:cNvGrpSpPr/>
            <p:nvPr/>
          </p:nvGrpSpPr>
          <p:grpSpPr>
            <a:xfrm>
              <a:off x="1534176" y="4475619"/>
              <a:ext cx="759683" cy="462141"/>
              <a:chOff x="1828800" y="4430598"/>
              <a:chExt cx="1131216" cy="688157"/>
            </a:xfrm>
          </p:grpSpPr>
          <p:grpSp>
            <p:nvGrpSpPr>
              <p:cNvPr id="164" name="Groupe 163">
                <a:extLst>
                  <a:ext uri="{FF2B5EF4-FFF2-40B4-BE49-F238E27FC236}">
                    <a16:creationId xmlns:a16="http://schemas.microsoft.com/office/drawing/2014/main" id="{301BFE7B-2834-4080-B2F0-B366539703EE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67" name="Rectangle : coins arrondis 166">
                  <a:extLst>
                    <a:ext uri="{FF2B5EF4-FFF2-40B4-BE49-F238E27FC236}">
                      <a16:creationId xmlns:a16="http://schemas.microsoft.com/office/drawing/2014/main" id="{15FC6C68-97D5-48AC-9418-6A6CF6A2E346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168" name="Connecteur droit 167">
                  <a:extLst>
                    <a:ext uri="{FF2B5EF4-FFF2-40B4-BE49-F238E27FC236}">
                      <a16:creationId xmlns:a16="http://schemas.microsoft.com/office/drawing/2014/main" id="{9AEAD5FF-A493-4ABC-AECD-EC235503F203}"/>
                    </a:ext>
                  </a:extLst>
                </p:cNvPr>
                <p:cNvCxnSpPr>
                  <a:stCxn id="167" idx="2"/>
                  <a:endCxn id="167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ZoneTexte 164">
                <a:extLst>
                  <a:ext uri="{FF2B5EF4-FFF2-40B4-BE49-F238E27FC236}">
                    <a16:creationId xmlns:a16="http://schemas.microsoft.com/office/drawing/2014/main" id="{717AE109-6681-4016-B0FB-5F436D9557BE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166" name="ZoneTexte 165">
                <a:extLst>
                  <a:ext uri="{FF2B5EF4-FFF2-40B4-BE49-F238E27FC236}">
                    <a16:creationId xmlns:a16="http://schemas.microsoft.com/office/drawing/2014/main" id="{E4885D19-F30C-4294-BEB6-5F9103613650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</p:grp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1437D7D7-E800-49D6-8EA0-EA5A0745F1DF}"/>
              </a:ext>
            </a:extLst>
          </p:cNvPr>
          <p:cNvCxnSpPr>
            <a:cxnSpLocks/>
          </p:cNvCxnSpPr>
          <p:nvPr/>
        </p:nvCxnSpPr>
        <p:spPr>
          <a:xfrm flipV="1">
            <a:off x="438461" y="2008433"/>
            <a:ext cx="262579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912CCEF6-4E3F-4173-8C0E-B217365B9D63}"/>
              </a:ext>
            </a:extLst>
          </p:cNvPr>
          <p:cNvSpPr txBox="1"/>
          <p:nvPr/>
        </p:nvSpPr>
        <p:spPr>
          <a:xfrm>
            <a:off x="690688" y="1877628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Gauche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46D864A-526B-44D9-B48F-DCE48D31ADA1}"/>
              </a:ext>
            </a:extLst>
          </p:cNvPr>
          <p:cNvCxnSpPr>
            <a:cxnSpLocks/>
          </p:cNvCxnSpPr>
          <p:nvPr/>
        </p:nvCxnSpPr>
        <p:spPr>
          <a:xfrm flipV="1">
            <a:off x="435780" y="2199418"/>
            <a:ext cx="262579" cy="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E5A9D8F8-2304-4541-87FA-EE293A80E0BD}"/>
              </a:ext>
            </a:extLst>
          </p:cNvPr>
          <p:cNvSpPr txBox="1"/>
          <p:nvPr/>
        </p:nvSpPr>
        <p:spPr>
          <a:xfrm>
            <a:off x="688007" y="2068613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Fils Droit</a:t>
            </a:r>
            <a:endParaRPr lang="en-US" sz="11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DC31C3EB-572D-491B-8FAC-5D524B0F7B4C}"/>
              </a:ext>
            </a:extLst>
          </p:cNvPr>
          <p:cNvGrpSpPr/>
          <p:nvPr/>
        </p:nvGrpSpPr>
        <p:grpSpPr>
          <a:xfrm>
            <a:off x="1065332" y="4492617"/>
            <a:ext cx="1666852" cy="1538675"/>
            <a:chOff x="2882319" y="4485563"/>
            <a:chExt cx="1666852" cy="1538675"/>
          </a:xfrm>
        </p:grpSpPr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10B6E1E6-A662-4894-8063-3952BF1EDECB}"/>
                </a:ext>
              </a:extLst>
            </p:cNvPr>
            <p:cNvGrpSpPr/>
            <p:nvPr/>
          </p:nvGrpSpPr>
          <p:grpSpPr>
            <a:xfrm>
              <a:off x="2882319" y="5562097"/>
              <a:ext cx="759683" cy="462141"/>
              <a:chOff x="1828800" y="4430598"/>
              <a:chExt cx="1131216" cy="688157"/>
            </a:xfrm>
          </p:grpSpPr>
          <p:grpSp>
            <p:nvGrpSpPr>
              <p:cNvPr id="128" name="Groupe 127">
                <a:extLst>
                  <a:ext uri="{FF2B5EF4-FFF2-40B4-BE49-F238E27FC236}">
                    <a16:creationId xmlns:a16="http://schemas.microsoft.com/office/drawing/2014/main" id="{618C72ED-0AE7-497E-AEFB-EA9C925F26C2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31" name="Rectangle : coins arrondis 130">
                  <a:extLst>
                    <a:ext uri="{FF2B5EF4-FFF2-40B4-BE49-F238E27FC236}">
                      <a16:creationId xmlns:a16="http://schemas.microsoft.com/office/drawing/2014/main" id="{50515583-2388-4E41-92C9-0FD33CE67A3A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32" name="Connecteur droit 131">
                  <a:extLst>
                    <a:ext uri="{FF2B5EF4-FFF2-40B4-BE49-F238E27FC236}">
                      <a16:creationId xmlns:a16="http://schemas.microsoft.com/office/drawing/2014/main" id="{CF4C4E58-B1D2-4CB7-8EAE-A0433C9C602D}"/>
                    </a:ext>
                  </a:extLst>
                </p:cNvPr>
                <p:cNvCxnSpPr>
                  <a:stCxn id="131" idx="2"/>
                  <a:endCxn id="131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ZoneTexte 128">
                <a:extLst>
                  <a:ext uri="{FF2B5EF4-FFF2-40B4-BE49-F238E27FC236}">
                    <a16:creationId xmlns:a16="http://schemas.microsoft.com/office/drawing/2014/main" id="{AB6DD8AA-AECA-4221-9587-FE35917DF9D4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R</a:t>
                </a:r>
                <a:endParaRPr lang="en-US" sz="1600" dirty="0"/>
              </a:p>
            </p:txBody>
          </p:sp>
          <p:sp>
            <p:nvSpPr>
              <p:cNvPr id="130" name="ZoneTexte 129">
                <a:extLst>
                  <a:ext uri="{FF2B5EF4-FFF2-40B4-BE49-F238E27FC236}">
                    <a16:creationId xmlns:a16="http://schemas.microsoft.com/office/drawing/2014/main" id="{1281E1D5-BED3-49CB-84CB-3D47EF364AE8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grpSp>
          <p:nvGrpSpPr>
            <p:cNvPr id="133" name="Groupe 132">
              <a:extLst>
                <a:ext uri="{FF2B5EF4-FFF2-40B4-BE49-F238E27FC236}">
                  <a16:creationId xmlns:a16="http://schemas.microsoft.com/office/drawing/2014/main" id="{EF586014-2BBA-43F3-9DF0-837725C44243}"/>
                </a:ext>
              </a:extLst>
            </p:cNvPr>
            <p:cNvGrpSpPr/>
            <p:nvPr/>
          </p:nvGrpSpPr>
          <p:grpSpPr>
            <a:xfrm>
              <a:off x="3789488" y="5562097"/>
              <a:ext cx="759683" cy="462141"/>
              <a:chOff x="1828800" y="4430598"/>
              <a:chExt cx="1131216" cy="688157"/>
            </a:xfrm>
          </p:grpSpPr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DF96CCA0-D518-4781-AFB3-5922383327D1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137" name="Rectangle : coins arrondis 136">
                  <a:extLst>
                    <a:ext uri="{FF2B5EF4-FFF2-40B4-BE49-F238E27FC236}">
                      <a16:creationId xmlns:a16="http://schemas.microsoft.com/office/drawing/2014/main" id="{15240D6A-ADF6-48E1-9539-3BFD0B28747E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rgbClr val="92D05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EDD28D5B-225F-4579-9453-80F42F14A91C}"/>
                    </a:ext>
                  </a:extLst>
                </p:cNvPr>
                <p:cNvCxnSpPr>
                  <a:stCxn id="137" idx="2"/>
                  <a:endCxn id="137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ZoneTexte 134">
                <a:extLst>
                  <a:ext uri="{FF2B5EF4-FFF2-40B4-BE49-F238E27FC236}">
                    <a16:creationId xmlns:a16="http://schemas.microsoft.com/office/drawing/2014/main" id="{B55FB9E9-4F6A-4ED9-BBC7-D554B7FB26D3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494580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U</a:t>
                </a:r>
                <a:endParaRPr lang="en-US" sz="1600" dirty="0"/>
              </a:p>
            </p:txBody>
          </p:sp>
          <p:sp>
            <p:nvSpPr>
              <p:cNvPr id="136" name="ZoneTexte 135">
                <a:extLst>
                  <a:ext uri="{FF2B5EF4-FFF2-40B4-BE49-F238E27FC236}">
                    <a16:creationId xmlns:a16="http://schemas.microsoft.com/office/drawing/2014/main" id="{48F8999A-99C5-496E-9498-5A9A0C5162BC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1</a:t>
                </a:r>
                <a:endParaRPr lang="en-US" sz="1600" dirty="0"/>
              </a:p>
            </p:txBody>
          </p:sp>
        </p:grp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879007F8-3A6B-4D01-9CD9-0FE14F97C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1132" y="4947704"/>
              <a:ext cx="379841" cy="6243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F4C28CD-76E9-4835-9597-05A4B2A252E8}"/>
                </a:ext>
              </a:extLst>
            </p:cNvPr>
            <p:cNvCxnSpPr/>
            <p:nvPr/>
          </p:nvCxnSpPr>
          <p:spPr>
            <a:xfrm flipH="1" flipV="1">
              <a:off x="3785296" y="4947704"/>
              <a:ext cx="358813" cy="6243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674F76A1-B71B-460E-814F-561955550066}"/>
                </a:ext>
              </a:extLst>
            </p:cNvPr>
            <p:cNvGrpSpPr/>
            <p:nvPr/>
          </p:nvGrpSpPr>
          <p:grpSpPr>
            <a:xfrm>
              <a:off x="3323293" y="4485563"/>
              <a:ext cx="759683" cy="462141"/>
              <a:chOff x="1828800" y="4430598"/>
              <a:chExt cx="1131216" cy="688157"/>
            </a:xfrm>
          </p:grpSpPr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E8F7E6AC-E8AF-46DC-8E95-78144E36CACC}"/>
                  </a:ext>
                </a:extLst>
              </p:cNvPr>
              <p:cNvGrpSpPr/>
              <p:nvPr/>
            </p:nvGrpSpPr>
            <p:grpSpPr>
              <a:xfrm>
                <a:off x="1828800" y="4430598"/>
                <a:ext cx="1131216" cy="688157"/>
                <a:chOff x="1216058" y="3761295"/>
                <a:chExt cx="1131216" cy="688157"/>
              </a:xfrm>
            </p:grpSpPr>
            <p:sp>
              <p:nvSpPr>
                <p:cNvPr id="71" name="Rectangle : coins arrondis 70">
                  <a:extLst>
                    <a:ext uri="{FF2B5EF4-FFF2-40B4-BE49-F238E27FC236}">
                      <a16:creationId xmlns:a16="http://schemas.microsoft.com/office/drawing/2014/main" id="{06763E8B-4D45-4A5C-AF7E-E875F4F4036E}"/>
                    </a:ext>
                  </a:extLst>
                </p:cNvPr>
                <p:cNvSpPr/>
                <p:nvPr/>
              </p:nvSpPr>
              <p:spPr>
                <a:xfrm>
                  <a:off x="1216058" y="3761295"/>
                  <a:ext cx="1131216" cy="68815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/>
                </a:p>
              </p:txBody>
            </p:sp>
            <p:cxnSp>
              <p:nvCxnSpPr>
                <p:cNvPr id="72" name="Connecteur droit 71">
                  <a:extLst>
                    <a:ext uri="{FF2B5EF4-FFF2-40B4-BE49-F238E27FC236}">
                      <a16:creationId xmlns:a16="http://schemas.microsoft.com/office/drawing/2014/main" id="{BE420449-FA1F-4A02-9F47-8C4A1B395031}"/>
                    </a:ext>
                  </a:extLst>
                </p:cNvPr>
                <p:cNvCxnSpPr>
                  <a:stCxn id="71" idx="2"/>
                  <a:endCxn id="71" idx="0"/>
                </p:cNvCxnSpPr>
                <p:nvPr/>
              </p:nvCxnSpPr>
              <p:spPr>
                <a:xfrm flipV="1">
                  <a:off x="1781666" y="3761295"/>
                  <a:ext cx="0" cy="688157"/>
                </a:xfrm>
                <a:prstGeom prst="line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47959989-9166-47B5-A16F-EC9A405FA677}"/>
                  </a:ext>
                </a:extLst>
              </p:cNvPr>
              <p:cNvSpPr txBox="1"/>
              <p:nvPr/>
            </p:nvSpPr>
            <p:spPr>
              <a:xfrm>
                <a:off x="1860114" y="4520210"/>
                <a:ext cx="27507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fr-FR" sz="1600" dirty="0"/>
              </a:p>
            </p:txBody>
          </p: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93116022-248E-447E-81A9-F12A1E1EBEA0}"/>
                  </a:ext>
                </a:extLst>
              </p:cNvPr>
              <p:cNvSpPr txBox="1"/>
              <p:nvPr/>
            </p:nvSpPr>
            <p:spPr>
              <a:xfrm>
                <a:off x="2436561" y="4520210"/>
                <a:ext cx="444456" cy="504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2</a:t>
                </a:r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35567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ned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946</Words>
  <Application>Microsoft Office PowerPoint</Application>
  <PresentationFormat>Affichage à l'écran (4:3)</PresentationFormat>
  <Paragraphs>629</Paragraphs>
  <Slides>32</Slides>
  <Notes>32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5" baseType="lpstr">
      <vt:lpstr>Arial</vt:lpstr>
      <vt:lpstr>Source Sans Pro</vt:lpstr>
      <vt:lpstr>Benedick template</vt:lpstr>
      <vt:lpstr>Compression de données par codage de Huffman</vt:lpstr>
      <vt:lpstr>Compression d’un fichier texte</vt:lpstr>
      <vt:lpstr>Décompression d’un fichier compressé</vt:lpstr>
      <vt:lpstr>Codage de Huffman</vt:lpstr>
      <vt:lpstr>Codage de Huffman</vt:lpstr>
      <vt:lpstr>Codage de Huffman</vt:lpstr>
      <vt:lpstr>Codage de Huffman</vt:lpstr>
      <vt:lpstr>Codage de Huffman</vt:lpstr>
      <vt:lpstr>Codage de Huffman</vt:lpstr>
      <vt:lpstr>Codage de Huffman</vt:lpstr>
      <vt:lpstr>Codage de Huffman</vt:lpstr>
      <vt:lpstr>Codage de Huffman</vt:lpstr>
      <vt:lpstr>Codage de Huffman</vt:lpstr>
      <vt:lpstr>Codage de Huffman</vt:lpstr>
      <vt:lpstr>Codage de Huffman</vt:lpstr>
      <vt:lpstr>Codage de Huffman</vt:lpstr>
      <vt:lpstr>Codage de Huffman</vt:lpstr>
      <vt:lpstr>Codage de Huffman</vt:lpstr>
      <vt:lpstr>Codage de Huffman</vt:lpstr>
      <vt:lpstr>Codage de Huffman</vt:lpstr>
      <vt:lpstr>Codage de Huffman</vt:lpstr>
      <vt:lpstr>Codage de Huffman</vt:lpstr>
      <vt:lpstr>Codage de Huffman</vt:lpstr>
      <vt:lpstr>Codage de Huffman</vt:lpstr>
      <vt:lpstr>Codage de Huffman</vt:lpstr>
      <vt:lpstr>Captures d’écran - Main</vt:lpstr>
      <vt:lpstr>Captures d’écran - compress</vt:lpstr>
      <vt:lpstr>Captures d’écran - decompress</vt:lpstr>
      <vt:lpstr>Captures d’écran - decompress</vt:lpstr>
      <vt:lpstr>Captures d’écran – fichier compressé</vt:lpstr>
      <vt:lpstr>Captures d’écran – fichier des fréquences</vt:lpstr>
      <vt:lpstr>Captures d’écran – comparaison avec la prof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Compression de données par codage de Huffman</dc:title>
  <cp:lastModifiedBy>Evan Dadure</cp:lastModifiedBy>
  <cp:revision>28</cp:revision>
  <dcterms:modified xsi:type="dcterms:W3CDTF">2019-04-29T07:26:21Z</dcterms:modified>
</cp:coreProperties>
</file>