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85" d="100"/>
          <a:sy n="85" d="100"/>
        </p:scale>
        <p:origin x="6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that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79" y="1086314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RANDOM FOREST REGRESSION 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40356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302" y="1234844"/>
            <a:ext cx="571062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104" y="2685790"/>
            <a:ext cx="5008156" cy="3718842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166</TotalTime>
  <Words>369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Cambria Math</vt:lpstr>
      <vt:lpstr>Rockwell</vt:lpstr>
      <vt:lpstr>Wingdings</vt:lpstr>
      <vt:lpstr>Atlas</vt:lpstr>
      <vt:lpstr>Microsoft Word Document</vt:lpstr>
      <vt:lpstr>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SUMMARY OF DATA</vt:lpstr>
      <vt:lpstr>SUMMARY OF DATA</vt:lpstr>
      <vt:lpstr>RANDOM FOREST REGRESSION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3</cp:revision>
  <dcterms:created xsi:type="dcterms:W3CDTF">2023-05-05T13:07:53Z</dcterms:created>
  <dcterms:modified xsi:type="dcterms:W3CDTF">2023-05-08T07:34:04Z</dcterms:modified>
</cp:coreProperties>
</file>