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2" d="100"/>
          <a:sy n="122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5E1A-52CF-1A36-AD09-64466CE0B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35BA-14C6-033C-EE88-17E5A0244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84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3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C9CD5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{6DD0F1FF-5D70-D347-AB9B-122F5849DE59}tf16401369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domingos - 2023</dc:creator>
  <cp:lastModifiedBy>evan domingos - 2023</cp:lastModifiedBy>
  <cp:revision>1</cp:revision>
  <dcterms:created xsi:type="dcterms:W3CDTF">2023-05-05T13:07:53Z</dcterms:created>
  <dcterms:modified xsi:type="dcterms:W3CDTF">2023-05-05T13:09:44Z</dcterms:modified>
</cp:coreProperties>
</file>