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71" d="100"/>
          <a:sy n="71" d="100"/>
        </p:scale>
        <p:origin x="116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ERROR IN ATOMIC POSITION IN PROTEIN STRUCTURAL PREDCTIONS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114300" algn="r">
              <a:spcBef>
                <a:spcPts val="0"/>
              </a:spcBef>
              <a:spcAft>
                <a:spcPts val="0"/>
              </a:spcAft>
            </a:pPr>
            <a:endParaRPr lang="en-US" sz="2400" cap="small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114300" algn="r">
              <a:spcBef>
                <a:spcPts val="0"/>
              </a:spcBef>
              <a:spcAft>
                <a:spcPts val="0"/>
              </a:spcAft>
            </a:pPr>
            <a:r>
              <a:rPr lang="en-US" sz="2400" cap="small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Regression Tree, Random Forest, and Deep Neural Network Methods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394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546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119</TotalTime>
  <Words>21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Rockwell</vt:lpstr>
      <vt:lpstr>Wingdings</vt:lpstr>
      <vt:lpstr>Atlas</vt:lpstr>
      <vt:lpstr>ERROR IN ATOMIC POSITION IN PROTEIN STRUCTURAL PREDCTIONS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2</cp:revision>
  <dcterms:created xsi:type="dcterms:W3CDTF">2023-05-05T13:07:53Z</dcterms:created>
  <dcterms:modified xsi:type="dcterms:W3CDTF">2023-05-06T16:42:52Z</dcterms:modified>
</cp:coreProperties>
</file>