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470AF-482C-4F67-8734-E08698D0F52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3FA46-9ECF-481F-BBDC-AB74C9749782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E7E1136-1ABE-48CF-B97B-17DA5798ACCD}" type="parTrans" cxnId="{4D4C332F-F40C-4943-AB08-C5BB88FB85E4}">
      <dgm:prSet/>
      <dgm:spPr/>
      <dgm:t>
        <a:bodyPr/>
        <a:lstStyle/>
        <a:p>
          <a:endParaRPr lang="en-US"/>
        </a:p>
      </dgm:t>
    </dgm:pt>
    <dgm:pt modelId="{85FAC25F-7BEE-4D0A-9312-496522645233}" type="sibTrans" cxnId="{4D4C332F-F40C-4943-AB08-C5BB88FB85E4}">
      <dgm:prSet/>
      <dgm:spPr/>
      <dgm:t>
        <a:bodyPr/>
        <a:lstStyle/>
        <a:p>
          <a:endParaRPr lang="en-US"/>
        </a:p>
      </dgm:t>
    </dgm:pt>
    <dgm:pt modelId="{BA68777F-A6E5-4FA5-95ED-94CCFB8F84A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Lexical Analyzer </a:t>
          </a:r>
          <a:endParaRPr lang="en-US" dirty="0"/>
        </a:p>
      </dgm:t>
    </dgm:pt>
    <dgm:pt modelId="{EE81860E-5380-4DAB-B11B-CF7BECF97465}" type="parTrans" cxnId="{861F7BE5-1C1B-4508-95C7-B9E1AAF78EFD}">
      <dgm:prSet/>
      <dgm:spPr/>
      <dgm:t>
        <a:bodyPr/>
        <a:lstStyle/>
        <a:p>
          <a:endParaRPr lang="en-US"/>
        </a:p>
      </dgm:t>
    </dgm:pt>
    <dgm:pt modelId="{9E317643-A6C4-4E9C-AAE9-2401982F24E8}" type="sibTrans" cxnId="{861F7BE5-1C1B-4508-95C7-B9E1AAF78EFD}">
      <dgm:prSet/>
      <dgm:spPr/>
      <dgm:t>
        <a:bodyPr/>
        <a:lstStyle/>
        <a:p>
          <a:endParaRPr lang="en-US"/>
        </a:p>
      </dgm:t>
    </dgm:pt>
    <dgm:pt modelId="{7C72E6A4-5589-4F3D-A6E0-4147BE319A1D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C98C637-7D7C-4749-B465-264C87422DD7}" type="parTrans" cxnId="{38F7E612-8298-48ED-9040-3EF6B3FE355D}">
      <dgm:prSet/>
      <dgm:spPr/>
      <dgm:t>
        <a:bodyPr/>
        <a:lstStyle/>
        <a:p>
          <a:endParaRPr lang="en-US"/>
        </a:p>
      </dgm:t>
    </dgm:pt>
    <dgm:pt modelId="{219C675B-F53F-4555-85E5-611240DEF7A5}" type="sibTrans" cxnId="{38F7E612-8298-48ED-9040-3EF6B3FE355D}">
      <dgm:prSet/>
      <dgm:spPr/>
      <dgm:t>
        <a:bodyPr/>
        <a:lstStyle/>
        <a:p>
          <a:endParaRPr lang="en-US"/>
        </a:p>
      </dgm:t>
    </dgm:pt>
    <dgm:pt modelId="{853C23F6-802F-4BB8-9753-47599ADF5B9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D1031EB9-A60B-4478-8ECE-A44F988C179E}" type="parTrans" cxnId="{BCF9C05B-417A-4275-AE6C-05234DED350A}">
      <dgm:prSet/>
      <dgm:spPr/>
      <dgm:t>
        <a:bodyPr/>
        <a:lstStyle/>
        <a:p>
          <a:endParaRPr lang="en-US"/>
        </a:p>
      </dgm:t>
    </dgm:pt>
    <dgm:pt modelId="{58B2A2F9-A471-4650-836A-817093E0FBD7}" type="sibTrans" cxnId="{BCF9C05B-417A-4275-AE6C-05234DED350A}">
      <dgm:prSet/>
      <dgm:spPr/>
      <dgm:t>
        <a:bodyPr/>
        <a:lstStyle/>
        <a:p>
          <a:endParaRPr lang="en-US"/>
        </a:p>
      </dgm:t>
    </dgm:pt>
    <dgm:pt modelId="{20CB7185-F83C-4D83-97DC-BB2C71AC64E5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AA429B8-36E2-4FB4-9F5E-C7769C4D3173}" type="parTrans" cxnId="{CC9DCFC6-1C3D-4089-8EE5-45EC5339B2AB}">
      <dgm:prSet/>
      <dgm:spPr/>
      <dgm:t>
        <a:bodyPr/>
        <a:lstStyle/>
        <a:p>
          <a:endParaRPr lang="en-US"/>
        </a:p>
      </dgm:t>
    </dgm:pt>
    <dgm:pt modelId="{B615C3CA-5A74-4858-9E57-6FF447A598CD}" type="sibTrans" cxnId="{CC9DCFC6-1C3D-4089-8EE5-45EC5339B2AB}">
      <dgm:prSet/>
      <dgm:spPr/>
      <dgm:t>
        <a:bodyPr/>
        <a:lstStyle/>
        <a:p>
          <a:endParaRPr lang="en-US"/>
        </a:p>
      </dgm:t>
    </dgm:pt>
    <dgm:pt modelId="{F1A0F52F-3F15-4A5F-9CBA-8AA5F237D65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Semantic Analysis</a:t>
          </a:r>
          <a:endParaRPr lang="en-US" dirty="0"/>
        </a:p>
      </dgm:t>
    </dgm:pt>
    <dgm:pt modelId="{C01D2091-3976-4655-87DA-DE69AAB5F95D}" type="parTrans" cxnId="{93E9DF8A-ED19-4E72-BB9B-D8E792AFA765}">
      <dgm:prSet/>
      <dgm:spPr/>
      <dgm:t>
        <a:bodyPr/>
        <a:lstStyle/>
        <a:p>
          <a:endParaRPr lang="en-US"/>
        </a:p>
      </dgm:t>
    </dgm:pt>
    <dgm:pt modelId="{B43F58B6-FC0E-4978-BAF1-E484A200F8DD}" type="sibTrans" cxnId="{93E9DF8A-ED19-4E72-BB9B-D8E792AFA765}">
      <dgm:prSet/>
      <dgm:spPr/>
      <dgm:t>
        <a:bodyPr/>
        <a:lstStyle/>
        <a:p>
          <a:endParaRPr lang="en-US"/>
        </a:p>
      </dgm:t>
    </dgm:pt>
    <dgm:pt modelId="{EDE63D96-C35E-4C3F-BBF8-BDE3ADD04E9D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95933C9-080E-408F-A6BE-CE3EC053F80C}" type="parTrans" cxnId="{E7D29191-BBC2-4EA2-938C-42EC3393BC8D}">
      <dgm:prSet/>
      <dgm:spPr/>
      <dgm:t>
        <a:bodyPr/>
        <a:lstStyle/>
        <a:p>
          <a:endParaRPr lang="en-US"/>
        </a:p>
      </dgm:t>
    </dgm:pt>
    <dgm:pt modelId="{87FDCA19-D804-4C8F-BE60-7A6DA25C5D50}" type="sibTrans" cxnId="{E7D29191-BBC2-4EA2-938C-42EC3393BC8D}">
      <dgm:prSet/>
      <dgm:spPr/>
      <dgm:t>
        <a:bodyPr/>
        <a:lstStyle/>
        <a:p>
          <a:endParaRPr lang="en-US"/>
        </a:p>
      </dgm:t>
    </dgm:pt>
    <dgm:pt modelId="{0A2F0BA1-2FF8-4971-8D3F-5D4FE2B9467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Translator</a:t>
          </a:r>
          <a:endParaRPr lang="en-US" dirty="0"/>
        </a:p>
      </dgm:t>
    </dgm:pt>
    <dgm:pt modelId="{62A0600A-7EA3-412F-9832-C19BB5AC952C}" type="parTrans" cxnId="{466FBCC6-2105-4172-B659-71A0AF384DC9}">
      <dgm:prSet/>
      <dgm:spPr/>
      <dgm:t>
        <a:bodyPr/>
        <a:lstStyle/>
        <a:p>
          <a:endParaRPr lang="en-US"/>
        </a:p>
      </dgm:t>
    </dgm:pt>
    <dgm:pt modelId="{6BFFFDDD-6EA8-43E5-9DAF-AA825FF26D6E}" type="sibTrans" cxnId="{466FBCC6-2105-4172-B659-71A0AF384DC9}">
      <dgm:prSet/>
      <dgm:spPr/>
      <dgm:t>
        <a:bodyPr/>
        <a:lstStyle/>
        <a:p>
          <a:endParaRPr lang="en-US"/>
        </a:p>
      </dgm:t>
    </dgm:pt>
    <dgm:pt modelId="{A76C99B6-11A3-4D3E-A80A-EE66F6528E94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92F650A-E1EE-41FE-8179-D8B50F240710}" type="parTrans" cxnId="{2AA5B358-8787-4ECB-989C-B6BB0A1B171F}">
      <dgm:prSet/>
      <dgm:spPr/>
    </dgm:pt>
    <dgm:pt modelId="{CA9CE63E-3370-451A-985D-BC6DF894FDB2}" type="sibTrans" cxnId="{2AA5B358-8787-4ECB-989C-B6BB0A1B171F}">
      <dgm:prSet/>
      <dgm:spPr/>
    </dgm:pt>
    <dgm:pt modelId="{23D2744A-A320-4521-9A5C-C4575472491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Top-level</a:t>
          </a:r>
          <a:endParaRPr lang="en-US" dirty="0"/>
        </a:p>
      </dgm:t>
    </dgm:pt>
    <dgm:pt modelId="{11C75D41-C17C-43E4-8E16-D81C49F48AA4}" type="parTrans" cxnId="{992AFBE5-C998-482A-9BA3-4719DE55ED5D}">
      <dgm:prSet/>
      <dgm:spPr/>
    </dgm:pt>
    <dgm:pt modelId="{5E654DFA-23D8-43F2-8FE1-4A799C87D482}" type="sibTrans" cxnId="{992AFBE5-C998-482A-9BA3-4719DE55ED5D}">
      <dgm:prSet/>
      <dgm:spPr/>
    </dgm:pt>
    <dgm:pt modelId="{32740C69-38F6-4621-BB95-C6302D87353D}" type="pres">
      <dgm:prSet presAssocID="{FF3470AF-482C-4F67-8734-E08698D0F524}" presName="linearFlow" presStyleCnt="0">
        <dgm:presLayoutVars>
          <dgm:dir/>
          <dgm:animLvl val="lvl"/>
          <dgm:resizeHandles val="exact"/>
        </dgm:presLayoutVars>
      </dgm:prSet>
      <dgm:spPr/>
    </dgm:pt>
    <dgm:pt modelId="{744F6AE7-BE4D-4F83-88F7-1FAF8BBC4DCE}" type="pres">
      <dgm:prSet presAssocID="{74D3FA46-9ECF-481F-BBDC-AB74C9749782}" presName="composite" presStyleCnt="0"/>
      <dgm:spPr/>
    </dgm:pt>
    <dgm:pt modelId="{47A9CC0C-00E6-41AD-8AD9-A2781F879CF2}" type="pres">
      <dgm:prSet presAssocID="{74D3FA46-9ECF-481F-BBDC-AB74C974978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5213594-5CFB-4A0E-8361-9616C10C15C8}" type="pres">
      <dgm:prSet presAssocID="{74D3FA46-9ECF-481F-BBDC-AB74C974978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E0DB2-A3AE-40F6-8B9F-657CBA713E69}" type="pres">
      <dgm:prSet presAssocID="{85FAC25F-7BEE-4D0A-9312-496522645233}" presName="sp" presStyleCnt="0"/>
      <dgm:spPr/>
    </dgm:pt>
    <dgm:pt modelId="{7FC8EC59-238A-4717-BE36-2744729D89F5}" type="pres">
      <dgm:prSet presAssocID="{7C72E6A4-5589-4F3D-A6E0-4147BE319A1D}" presName="composite" presStyleCnt="0"/>
      <dgm:spPr/>
    </dgm:pt>
    <dgm:pt modelId="{3F3454F8-0EA5-4D61-9E04-CF2CC4E7171E}" type="pres">
      <dgm:prSet presAssocID="{7C72E6A4-5589-4F3D-A6E0-4147BE319A1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6D0A9D6-07D2-48A0-BDDF-41AD48B7EA26}" type="pres">
      <dgm:prSet presAssocID="{7C72E6A4-5589-4F3D-A6E0-4147BE319A1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6CCEB-7CE7-4BE4-A71D-A9A5035C0999}" type="pres">
      <dgm:prSet presAssocID="{219C675B-F53F-4555-85E5-611240DEF7A5}" presName="sp" presStyleCnt="0"/>
      <dgm:spPr/>
    </dgm:pt>
    <dgm:pt modelId="{AAE0045E-4096-417C-9B4C-D844BE8CBA65}" type="pres">
      <dgm:prSet presAssocID="{20CB7185-F83C-4D83-97DC-BB2C71AC64E5}" presName="composite" presStyleCnt="0"/>
      <dgm:spPr/>
    </dgm:pt>
    <dgm:pt modelId="{5DC17957-42E9-431D-BB06-719D09B2AB45}" type="pres">
      <dgm:prSet presAssocID="{20CB7185-F83C-4D83-97DC-BB2C71AC64E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2311156-4D1C-4161-BD33-4D66AD1E77D9}" type="pres">
      <dgm:prSet presAssocID="{20CB7185-F83C-4D83-97DC-BB2C71AC64E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8253D-EFA7-4F91-8726-3786F9F923C2}" type="pres">
      <dgm:prSet presAssocID="{B615C3CA-5A74-4858-9E57-6FF447A598CD}" presName="sp" presStyleCnt="0"/>
      <dgm:spPr/>
    </dgm:pt>
    <dgm:pt modelId="{F46658BE-EC03-46C7-B1D4-906BBC3D7F1B}" type="pres">
      <dgm:prSet presAssocID="{EDE63D96-C35E-4C3F-BBF8-BDE3ADD04E9D}" presName="composite" presStyleCnt="0"/>
      <dgm:spPr/>
    </dgm:pt>
    <dgm:pt modelId="{2F96DA6F-537A-41F0-B473-CFFEB43BBA14}" type="pres">
      <dgm:prSet presAssocID="{EDE63D96-C35E-4C3F-BBF8-BDE3ADD04E9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F489DD3-A53C-42EB-853A-3F908BDD484F}" type="pres">
      <dgm:prSet presAssocID="{EDE63D96-C35E-4C3F-BBF8-BDE3ADD04E9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90FAB-FF93-4037-86D3-58E12799953D}" type="pres">
      <dgm:prSet presAssocID="{87FDCA19-D804-4C8F-BE60-7A6DA25C5D50}" presName="sp" presStyleCnt="0"/>
      <dgm:spPr/>
    </dgm:pt>
    <dgm:pt modelId="{E9C3F6D5-F200-40BE-83EF-973D4C64D69D}" type="pres">
      <dgm:prSet presAssocID="{A76C99B6-11A3-4D3E-A80A-EE66F6528E94}" presName="composite" presStyleCnt="0"/>
      <dgm:spPr/>
    </dgm:pt>
    <dgm:pt modelId="{8B85863F-8720-4F12-B260-ED352A27698A}" type="pres">
      <dgm:prSet presAssocID="{A76C99B6-11A3-4D3E-A80A-EE66F6528E9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4D0C9FA-8432-4992-AED6-E7F067ADE3F9}" type="pres">
      <dgm:prSet presAssocID="{A76C99B6-11A3-4D3E-A80A-EE66F6528E9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E9DF8A-ED19-4E72-BB9B-D8E792AFA765}" srcId="{20CB7185-F83C-4D83-97DC-BB2C71AC64E5}" destId="{F1A0F52F-3F15-4A5F-9CBA-8AA5F237D659}" srcOrd="0" destOrd="0" parTransId="{C01D2091-3976-4655-87DA-DE69AAB5F95D}" sibTransId="{B43F58B6-FC0E-4978-BAF1-E484A200F8DD}"/>
    <dgm:cxn modelId="{BCF9C05B-417A-4275-AE6C-05234DED350A}" srcId="{7C72E6A4-5589-4F3D-A6E0-4147BE319A1D}" destId="{853C23F6-802F-4BB8-9753-47599ADF5B9B}" srcOrd="0" destOrd="0" parTransId="{D1031EB9-A60B-4478-8ECE-A44F988C179E}" sibTransId="{58B2A2F9-A471-4650-836A-817093E0FBD7}"/>
    <dgm:cxn modelId="{E7D29191-BBC2-4EA2-938C-42EC3393BC8D}" srcId="{FF3470AF-482C-4F67-8734-E08698D0F524}" destId="{EDE63D96-C35E-4C3F-BBF8-BDE3ADD04E9D}" srcOrd="3" destOrd="0" parTransId="{495933C9-080E-408F-A6BE-CE3EC053F80C}" sibTransId="{87FDCA19-D804-4C8F-BE60-7A6DA25C5D50}"/>
    <dgm:cxn modelId="{38F7E612-8298-48ED-9040-3EF6B3FE355D}" srcId="{FF3470AF-482C-4F67-8734-E08698D0F524}" destId="{7C72E6A4-5589-4F3D-A6E0-4147BE319A1D}" srcOrd="1" destOrd="0" parTransId="{3C98C637-7D7C-4749-B465-264C87422DD7}" sibTransId="{219C675B-F53F-4555-85E5-611240DEF7A5}"/>
    <dgm:cxn modelId="{D1700739-8BB5-49F7-B651-B16BF5200886}" type="presOf" srcId="{A76C99B6-11A3-4D3E-A80A-EE66F6528E94}" destId="{8B85863F-8720-4F12-B260-ED352A27698A}" srcOrd="0" destOrd="0" presId="urn:microsoft.com/office/officeart/2005/8/layout/chevron2"/>
    <dgm:cxn modelId="{4D4C332F-F40C-4943-AB08-C5BB88FB85E4}" srcId="{FF3470AF-482C-4F67-8734-E08698D0F524}" destId="{74D3FA46-9ECF-481F-BBDC-AB74C9749782}" srcOrd="0" destOrd="0" parTransId="{7E7E1136-1ABE-48CF-B97B-17DA5798ACCD}" sibTransId="{85FAC25F-7BEE-4D0A-9312-496522645233}"/>
    <dgm:cxn modelId="{C4F8A041-4D44-4E94-999B-C9D9FF0F2343}" type="presOf" srcId="{EDE63D96-C35E-4C3F-BBF8-BDE3ADD04E9D}" destId="{2F96DA6F-537A-41F0-B473-CFFEB43BBA14}" srcOrd="0" destOrd="0" presId="urn:microsoft.com/office/officeart/2005/8/layout/chevron2"/>
    <dgm:cxn modelId="{4CB2EDE6-0459-4FF0-BC14-B10604113460}" type="presOf" srcId="{23D2744A-A320-4521-9A5C-C45754724914}" destId="{A4D0C9FA-8432-4992-AED6-E7F067ADE3F9}" srcOrd="0" destOrd="0" presId="urn:microsoft.com/office/officeart/2005/8/layout/chevron2"/>
    <dgm:cxn modelId="{60DB5CC5-B57B-4E97-B53E-DE46A628A95E}" type="presOf" srcId="{20CB7185-F83C-4D83-97DC-BB2C71AC64E5}" destId="{5DC17957-42E9-431D-BB06-719D09B2AB45}" srcOrd="0" destOrd="0" presId="urn:microsoft.com/office/officeart/2005/8/layout/chevron2"/>
    <dgm:cxn modelId="{AD391FF9-2A36-4B76-8FFB-95BB71C49E3A}" type="presOf" srcId="{74D3FA46-9ECF-481F-BBDC-AB74C9749782}" destId="{47A9CC0C-00E6-41AD-8AD9-A2781F879CF2}" srcOrd="0" destOrd="0" presId="urn:microsoft.com/office/officeart/2005/8/layout/chevron2"/>
    <dgm:cxn modelId="{8342D455-C2A7-4780-B9C2-C7F3EA2EE397}" type="presOf" srcId="{BA68777F-A6E5-4FA5-95ED-94CCFB8F84AA}" destId="{D5213594-5CFB-4A0E-8361-9616C10C15C8}" srcOrd="0" destOrd="0" presId="urn:microsoft.com/office/officeart/2005/8/layout/chevron2"/>
    <dgm:cxn modelId="{861F7BE5-1C1B-4508-95C7-B9E1AAF78EFD}" srcId="{74D3FA46-9ECF-481F-BBDC-AB74C9749782}" destId="{BA68777F-A6E5-4FA5-95ED-94CCFB8F84AA}" srcOrd="0" destOrd="0" parTransId="{EE81860E-5380-4DAB-B11B-CF7BECF97465}" sibTransId="{9E317643-A6C4-4E9C-AAE9-2401982F24E8}"/>
    <dgm:cxn modelId="{66B628D5-67D9-4D1B-BEFC-D317B692D4A4}" type="presOf" srcId="{F1A0F52F-3F15-4A5F-9CBA-8AA5F237D659}" destId="{92311156-4D1C-4161-BD33-4D66AD1E77D9}" srcOrd="0" destOrd="0" presId="urn:microsoft.com/office/officeart/2005/8/layout/chevron2"/>
    <dgm:cxn modelId="{CC9DCFC6-1C3D-4089-8EE5-45EC5339B2AB}" srcId="{FF3470AF-482C-4F67-8734-E08698D0F524}" destId="{20CB7185-F83C-4D83-97DC-BB2C71AC64E5}" srcOrd="2" destOrd="0" parTransId="{9AA429B8-36E2-4FB4-9F5E-C7769C4D3173}" sibTransId="{B615C3CA-5A74-4858-9E57-6FF447A598CD}"/>
    <dgm:cxn modelId="{A398E9F8-442A-4BE4-A4FA-B68AB3367BFF}" type="presOf" srcId="{853C23F6-802F-4BB8-9753-47599ADF5B9B}" destId="{E6D0A9D6-07D2-48A0-BDDF-41AD48B7EA26}" srcOrd="0" destOrd="0" presId="urn:microsoft.com/office/officeart/2005/8/layout/chevron2"/>
    <dgm:cxn modelId="{992AFBE5-C998-482A-9BA3-4719DE55ED5D}" srcId="{A76C99B6-11A3-4D3E-A80A-EE66F6528E94}" destId="{23D2744A-A320-4521-9A5C-C45754724914}" srcOrd="0" destOrd="0" parTransId="{11C75D41-C17C-43E4-8E16-D81C49F48AA4}" sibTransId="{5E654DFA-23D8-43F2-8FE1-4A799C87D482}"/>
    <dgm:cxn modelId="{A002CCE9-9455-4688-BB1A-877CB6FF5F13}" type="presOf" srcId="{0A2F0BA1-2FF8-4971-8D3F-5D4FE2B9467D}" destId="{2F489DD3-A53C-42EB-853A-3F908BDD484F}" srcOrd="0" destOrd="0" presId="urn:microsoft.com/office/officeart/2005/8/layout/chevron2"/>
    <dgm:cxn modelId="{466FBCC6-2105-4172-B659-71A0AF384DC9}" srcId="{EDE63D96-C35E-4C3F-BBF8-BDE3ADD04E9D}" destId="{0A2F0BA1-2FF8-4971-8D3F-5D4FE2B9467D}" srcOrd="0" destOrd="0" parTransId="{62A0600A-7EA3-412F-9832-C19BB5AC952C}" sibTransId="{6BFFFDDD-6EA8-43E5-9DAF-AA825FF26D6E}"/>
    <dgm:cxn modelId="{9871D236-010C-457B-86A0-BB6A7FA90103}" type="presOf" srcId="{FF3470AF-482C-4F67-8734-E08698D0F524}" destId="{32740C69-38F6-4621-BB95-C6302D87353D}" srcOrd="0" destOrd="0" presId="urn:microsoft.com/office/officeart/2005/8/layout/chevron2"/>
    <dgm:cxn modelId="{1DAF48FE-E493-46B3-A7E4-86071EA7E8B3}" type="presOf" srcId="{7C72E6A4-5589-4F3D-A6E0-4147BE319A1D}" destId="{3F3454F8-0EA5-4D61-9E04-CF2CC4E7171E}" srcOrd="0" destOrd="0" presId="urn:microsoft.com/office/officeart/2005/8/layout/chevron2"/>
    <dgm:cxn modelId="{2AA5B358-8787-4ECB-989C-B6BB0A1B171F}" srcId="{FF3470AF-482C-4F67-8734-E08698D0F524}" destId="{A76C99B6-11A3-4D3E-A80A-EE66F6528E94}" srcOrd="4" destOrd="0" parTransId="{092F650A-E1EE-41FE-8179-D8B50F240710}" sibTransId="{CA9CE63E-3370-451A-985D-BC6DF894FDB2}"/>
    <dgm:cxn modelId="{59EF2718-9540-4FA2-9531-E73393483D5E}" type="presParOf" srcId="{32740C69-38F6-4621-BB95-C6302D87353D}" destId="{744F6AE7-BE4D-4F83-88F7-1FAF8BBC4DCE}" srcOrd="0" destOrd="0" presId="urn:microsoft.com/office/officeart/2005/8/layout/chevron2"/>
    <dgm:cxn modelId="{876C48F7-1A33-4902-A3FC-55E8138F0DBF}" type="presParOf" srcId="{744F6AE7-BE4D-4F83-88F7-1FAF8BBC4DCE}" destId="{47A9CC0C-00E6-41AD-8AD9-A2781F879CF2}" srcOrd="0" destOrd="0" presId="urn:microsoft.com/office/officeart/2005/8/layout/chevron2"/>
    <dgm:cxn modelId="{FD23471A-EC7F-45C0-B33A-49D59973C221}" type="presParOf" srcId="{744F6AE7-BE4D-4F83-88F7-1FAF8BBC4DCE}" destId="{D5213594-5CFB-4A0E-8361-9616C10C15C8}" srcOrd="1" destOrd="0" presId="urn:microsoft.com/office/officeart/2005/8/layout/chevron2"/>
    <dgm:cxn modelId="{4C4DD0F2-9E82-4676-AD41-87A5892F3708}" type="presParOf" srcId="{32740C69-38F6-4621-BB95-C6302D87353D}" destId="{E6EE0DB2-A3AE-40F6-8B9F-657CBA713E69}" srcOrd="1" destOrd="0" presId="urn:microsoft.com/office/officeart/2005/8/layout/chevron2"/>
    <dgm:cxn modelId="{E9D0C349-90B1-401E-B68B-048A7A0475C9}" type="presParOf" srcId="{32740C69-38F6-4621-BB95-C6302D87353D}" destId="{7FC8EC59-238A-4717-BE36-2744729D89F5}" srcOrd="2" destOrd="0" presId="urn:microsoft.com/office/officeart/2005/8/layout/chevron2"/>
    <dgm:cxn modelId="{5137BAC5-B0A5-4734-84F8-B93C405614BF}" type="presParOf" srcId="{7FC8EC59-238A-4717-BE36-2744729D89F5}" destId="{3F3454F8-0EA5-4D61-9E04-CF2CC4E7171E}" srcOrd="0" destOrd="0" presId="urn:microsoft.com/office/officeart/2005/8/layout/chevron2"/>
    <dgm:cxn modelId="{CC0AAEC7-2E20-41ED-AF62-0DA339660794}" type="presParOf" srcId="{7FC8EC59-238A-4717-BE36-2744729D89F5}" destId="{E6D0A9D6-07D2-48A0-BDDF-41AD48B7EA26}" srcOrd="1" destOrd="0" presId="urn:microsoft.com/office/officeart/2005/8/layout/chevron2"/>
    <dgm:cxn modelId="{195D0F3A-3968-47E9-8E5C-0A20845329BD}" type="presParOf" srcId="{32740C69-38F6-4621-BB95-C6302D87353D}" destId="{0496CCEB-7CE7-4BE4-A71D-A9A5035C0999}" srcOrd="3" destOrd="0" presId="urn:microsoft.com/office/officeart/2005/8/layout/chevron2"/>
    <dgm:cxn modelId="{98B6E9B0-20A2-49E3-A44F-87554ACB80F8}" type="presParOf" srcId="{32740C69-38F6-4621-BB95-C6302D87353D}" destId="{AAE0045E-4096-417C-9B4C-D844BE8CBA65}" srcOrd="4" destOrd="0" presId="urn:microsoft.com/office/officeart/2005/8/layout/chevron2"/>
    <dgm:cxn modelId="{CA32E331-3A22-491D-8D9D-D6F4A95084E6}" type="presParOf" srcId="{AAE0045E-4096-417C-9B4C-D844BE8CBA65}" destId="{5DC17957-42E9-431D-BB06-719D09B2AB45}" srcOrd="0" destOrd="0" presId="urn:microsoft.com/office/officeart/2005/8/layout/chevron2"/>
    <dgm:cxn modelId="{BBC624F6-8144-48D2-A44C-EF26A0ED0ED5}" type="presParOf" srcId="{AAE0045E-4096-417C-9B4C-D844BE8CBA65}" destId="{92311156-4D1C-4161-BD33-4D66AD1E77D9}" srcOrd="1" destOrd="0" presId="urn:microsoft.com/office/officeart/2005/8/layout/chevron2"/>
    <dgm:cxn modelId="{B98828A4-D620-4635-924C-29DD32F76AEF}" type="presParOf" srcId="{32740C69-38F6-4621-BB95-C6302D87353D}" destId="{1568253D-EFA7-4F91-8726-3786F9F923C2}" srcOrd="5" destOrd="0" presId="urn:microsoft.com/office/officeart/2005/8/layout/chevron2"/>
    <dgm:cxn modelId="{6976D362-5C7F-4A96-A981-0445860157C0}" type="presParOf" srcId="{32740C69-38F6-4621-BB95-C6302D87353D}" destId="{F46658BE-EC03-46C7-B1D4-906BBC3D7F1B}" srcOrd="6" destOrd="0" presId="urn:microsoft.com/office/officeart/2005/8/layout/chevron2"/>
    <dgm:cxn modelId="{61E4AA8E-43A8-4339-909C-276AB22C750F}" type="presParOf" srcId="{F46658BE-EC03-46C7-B1D4-906BBC3D7F1B}" destId="{2F96DA6F-537A-41F0-B473-CFFEB43BBA14}" srcOrd="0" destOrd="0" presId="urn:microsoft.com/office/officeart/2005/8/layout/chevron2"/>
    <dgm:cxn modelId="{F16B37CC-DE33-4C3F-A6BE-3C330983CAAD}" type="presParOf" srcId="{F46658BE-EC03-46C7-B1D4-906BBC3D7F1B}" destId="{2F489DD3-A53C-42EB-853A-3F908BDD484F}" srcOrd="1" destOrd="0" presId="urn:microsoft.com/office/officeart/2005/8/layout/chevron2"/>
    <dgm:cxn modelId="{32CD733C-C0C4-4A02-AF7D-85231075B9A5}" type="presParOf" srcId="{32740C69-38F6-4621-BB95-C6302D87353D}" destId="{B3590FAB-FF93-4037-86D3-58E12799953D}" srcOrd="7" destOrd="0" presId="urn:microsoft.com/office/officeart/2005/8/layout/chevron2"/>
    <dgm:cxn modelId="{26292A0A-85FF-492C-AE97-8A3485786D5F}" type="presParOf" srcId="{32740C69-38F6-4621-BB95-C6302D87353D}" destId="{E9C3F6D5-F200-40BE-83EF-973D4C64D69D}" srcOrd="8" destOrd="0" presId="urn:microsoft.com/office/officeart/2005/8/layout/chevron2"/>
    <dgm:cxn modelId="{2FFC743D-E636-4629-B244-B8A6661321EC}" type="presParOf" srcId="{E9C3F6D5-F200-40BE-83EF-973D4C64D69D}" destId="{8B85863F-8720-4F12-B260-ED352A27698A}" srcOrd="0" destOrd="0" presId="urn:microsoft.com/office/officeart/2005/8/layout/chevron2"/>
    <dgm:cxn modelId="{95B7C3D8-AB4E-43BF-90BA-8BC9F6674F38}" type="presParOf" srcId="{E9C3F6D5-F200-40BE-83EF-973D4C64D69D}" destId="{A4D0C9FA-8432-4992-AED6-E7F067ADE3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A9CC0C-00E6-41AD-8AD9-A2781F879CF2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</a:t>
          </a:r>
          <a:endParaRPr lang="en-US" sz="1900" kern="1200" dirty="0"/>
        </a:p>
      </dsp:txBody>
      <dsp:txXfrm rot="5400000">
        <a:off x="-149834" y="152032"/>
        <a:ext cx="998894" cy="699225"/>
      </dsp:txXfrm>
    </dsp:sp>
    <dsp:sp modelId="{D5213594-5CFB-4A0E-8361-9616C10C15C8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Lexical Analyzer </a:t>
          </a:r>
          <a:endParaRPr lang="en-US" sz="3800" kern="1200" dirty="0"/>
        </a:p>
      </dsp:txBody>
      <dsp:txXfrm rot="5400000">
        <a:off x="4139772" y="-3438347"/>
        <a:ext cx="649281" cy="7530374"/>
      </dsp:txXfrm>
    </dsp:sp>
    <dsp:sp modelId="{3F3454F8-0EA5-4D61-9E04-CF2CC4E7171E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 rot="5400000">
        <a:off x="-149834" y="1032700"/>
        <a:ext cx="998894" cy="699225"/>
      </dsp:txXfrm>
    </dsp:sp>
    <dsp:sp modelId="{E6D0A9D6-07D2-48A0-BDDF-41AD48B7EA26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Parser</a:t>
          </a:r>
          <a:endParaRPr lang="en-US" sz="3800" kern="1200" dirty="0"/>
        </a:p>
      </dsp:txBody>
      <dsp:txXfrm rot="5400000">
        <a:off x="4139772" y="-2557679"/>
        <a:ext cx="649281" cy="7530374"/>
      </dsp:txXfrm>
    </dsp:sp>
    <dsp:sp modelId="{5DC17957-42E9-431D-BB06-719D09B2AB45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</a:t>
          </a:r>
          <a:endParaRPr lang="en-US" sz="1900" kern="1200" dirty="0"/>
        </a:p>
      </dsp:txBody>
      <dsp:txXfrm rot="5400000">
        <a:off x="-149834" y="1913368"/>
        <a:ext cx="998894" cy="699225"/>
      </dsp:txXfrm>
    </dsp:sp>
    <dsp:sp modelId="{92311156-4D1C-4161-BD33-4D66AD1E77D9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Semantic Analysis</a:t>
          </a:r>
          <a:endParaRPr lang="en-US" sz="3800" kern="1200" dirty="0"/>
        </a:p>
      </dsp:txBody>
      <dsp:txXfrm rot="5400000">
        <a:off x="4139772" y="-1677012"/>
        <a:ext cx="649281" cy="7530374"/>
      </dsp:txXfrm>
    </dsp:sp>
    <dsp:sp modelId="{2F96DA6F-537A-41F0-B473-CFFEB43BBA14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</a:t>
          </a:r>
          <a:endParaRPr lang="en-US" sz="1900" kern="1200" dirty="0"/>
        </a:p>
      </dsp:txBody>
      <dsp:txXfrm rot="5400000">
        <a:off x="-149834" y="2794036"/>
        <a:ext cx="998894" cy="699225"/>
      </dsp:txXfrm>
    </dsp:sp>
    <dsp:sp modelId="{2F489DD3-A53C-42EB-853A-3F908BDD484F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Translator</a:t>
          </a:r>
          <a:endParaRPr lang="en-US" sz="3800" kern="1200" dirty="0"/>
        </a:p>
      </dsp:txBody>
      <dsp:txXfrm rot="5400000">
        <a:off x="4139772" y="-796344"/>
        <a:ext cx="649281" cy="7530374"/>
      </dsp:txXfrm>
    </dsp:sp>
    <dsp:sp modelId="{8B85863F-8720-4F12-B260-ED352A27698A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 rot="5400000">
        <a:off x="-149834" y="3674704"/>
        <a:ext cx="998894" cy="699225"/>
      </dsp:txXfrm>
    </dsp:sp>
    <dsp:sp modelId="{A4D0C9FA-8432-4992-AED6-E7F067ADE3F9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Top-level</a:t>
          </a:r>
          <a:endParaRPr lang="en-US" sz="3800" kern="1200" dirty="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F9E8-F0D8-418E-8491-E2F853F9EDB1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10D9-2D86-4B52-80CC-5DC287C0A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Language Implementation Discussion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 Specifics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ssignment – type consistency</a:t>
            </a:r>
          </a:p>
          <a:p>
            <a:r>
              <a:rPr lang="en-US" dirty="0"/>
              <a:t>f</a:t>
            </a:r>
            <a:r>
              <a:rPr lang="en-US" dirty="0" smtClean="0"/>
              <a:t>unction calls – two pass run to resolve function calls with function definitions</a:t>
            </a:r>
          </a:p>
          <a:p>
            <a:r>
              <a:rPr lang="en-US" dirty="0" smtClean="0"/>
              <a:t>Unique main and function definitions checking</a:t>
            </a:r>
          </a:p>
          <a:p>
            <a:r>
              <a:rPr lang="en-US" dirty="0" smtClean="0"/>
              <a:t>Checking for return statements inside “if’s”</a:t>
            </a:r>
          </a:p>
          <a:p>
            <a:r>
              <a:rPr lang="en-US" b="1" dirty="0" smtClean="0"/>
              <a:t>Validity Checking: </a:t>
            </a:r>
            <a:r>
              <a:rPr lang="en-US" dirty="0" smtClean="0"/>
              <a:t>Program -&gt; Function -&gt;  Statement list -&gt; Statement -&gt; Expression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aML</vt:lpstr>
      <vt:lpstr>Architectural Design</vt:lpstr>
      <vt:lpstr>Some Implementation Specifics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</dc:title>
  <dc:creator>g-ram</dc:creator>
  <cp:lastModifiedBy>g-ram</cp:lastModifiedBy>
  <cp:revision>3</cp:revision>
  <dcterms:created xsi:type="dcterms:W3CDTF">2012-12-16T21:36:24Z</dcterms:created>
  <dcterms:modified xsi:type="dcterms:W3CDTF">2012-12-16T21:47:42Z</dcterms:modified>
</cp:coreProperties>
</file>