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9.gif" ContentType="image/gif"/>
  <Override PartName="/ppt/media/image13.png" ContentType="image/png"/>
  <Override PartName="/ppt/media/image11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CustomShape 8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pt-BR" sz="96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BCB3E4-DFF7-4876-AED1-9E439201E903}" type="datetime">
              <a:rPr b="0" lang="pt-BR" sz="1100" spc="-1" strike="noStrike">
                <a:solidFill>
                  <a:srgbClr val="696464"/>
                </a:solidFill>
                <a:latin typeface="Rockwell"/>
              </a:rPr>
              <a:t>06/06/23</a:t>
            </a:fld>
            <a:endParaRPr b="0" lang="pt-BR" sz="11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9C03104A-7776-47E1-8965-018500195824}" type="slidenum">
              <a:rPr b="1" lang="pt-BR" sz="2800" spc="-1" strike="noStrike">
                <a:solidFill>
                  <a:srgbClr val="ffffff"/>
                </a:solidFill>
                <a:latin typeface="Rockwell Condensed"/>
              </a:rPr>
              <a:t>1</a:t>
            </a:fld>
            <a:endParaRPr b="0" lang="pt-BR" sz="28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Clique para editar o formato do texto da estrutura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2.º nível da estrutura de tópicos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3.º nível da estrutura de tópicos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4.º nível da estrutura de tópicos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4ED4BD-E68A-430C-B827-6B6822643212}" type="datetime">
              <a:rPr b="0" lang="pt-BR" sz="1100" spc="-1" strike="noStrike">
                <a:solidFill>
                  <a:srgbClr val="696464"/>
                </a:solidFill>
                <a:latin typeface="Rockwell"/>
              </a:rPr>
              <a:t>06/06/23</a:t>
            </a:fld>
            <a:endParaRPr b="0" lang="pt-BR" sz="1100" spc="-1" strike="noStrike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65D60CF8-30B8-41F3-8FFC-DEB738948791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65680" y="16750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1" lang="pt-BR" sz="5400" spc="-1" strike="noStrike" cap="all">
                <a:solidFill>
                  <a:srgbClr val="eeeeee"/>
                </a:solidFill>
                <a:latin typeface="Rockwell Condensed (Títulos)"/>
              </a:rPr>
              <a:t>Firewall</a:t>
            </a:r>
            <a:br/>
            <a:r>
              <a:rPr b="1" lang="pt-BR" sz="5400" spc="-1" strike="noStrike" cap="all">
                <a:solidFill>
                  <a:srgbClr val="eeeeee"/>
                </a:solidFill>
                <a:latin typeface="Rockwell Condensed (Títulos)"/>
              </a:rPr>
              <a:t>IDS/IPS</a:t>
            </a:r>
            <a:br/>
            <a:r>
              <a:rPr b="1" lang="pt-BR" sz="5400" spc="-1" strike="noStrike" cap="all">
                <a:solidFill>
                  <a:srgbClr val="eeeeee"/>
                </a:solidFill>
                <a:latin typeface="Rockwell Condensed (Títulos)"/>
              </a:rPr>
              <a:t>Threat Intelligence</a:t>
            </a:r>
            <a:endParaRPr b="0" lang="en-US" sz="5400" spc="-1" strike="noStrike">
              <a:solidFill>
                <a:srgbClr val="eeeeee"/>
              </a:solidFill>
              <a:latin typeface="Rockwel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523880" y="44910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8000"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Rockwell"/>
              </a:rPr>
              <a:t>Evandro Rodrigues Tiburcio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Rockwell"/>
              </a:rPr>
              <a:t>Rogério Ferreira de Souza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Rockwell"/>
              </a:rPr>
              <a:t>Vitor Magarotti de Oliveira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96" name="Imagem 4" descr="Interface gráfica do usuário, 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6482520" y="4447440"/>
            <a:ext cx="2619000" cy="17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FIREWALL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Baseado nas áreas e cadeias conhecidas é possível criar suas próprias cadeias (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jumps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As cadeias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da tabela NAT são: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srcnat;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dstnat (redirecionamento de portas).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IDS/IPS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20" name="Espaço Reservado para Conteúdo 4" descr="Gráfico&#10;&#10;Descrição gerada automaticamente"/>
          <p:cNvPicPr/>
          <p:nvPr/>
        </p:nvPicPr>
        <p:blipFill>
          <a:blip r:embed="rId1"/>
          <a:stretch/>
        </p:blipFill>
        <p:spPr>
          <a:xfrm>
            <a:off x="1344600" y="1512360"/>
            <a:ext cx="9502560" cy="534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IDS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O Sistema de Detecção de Intrusão (IDS) é projetado para monitorar a rede em busca de atividades suspeitas ou mal-intencionadas;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Emite notificações para os administradores de rede ao detectar padrões.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IPS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O Sistema de Prevenção de Intrusão (IPS) é uma extensão do anterior;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Tem a capacidade de bloquear automaticamente ameaças detectadas para evitar que um ataque bem-sucedido ocorra.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 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26" name="Espaço Reservado para Conteúdo 4" descr="Gráfico&#10;&#10;Descrição gerada automaticamente"/>
          <p:cNvPicPr/>
          <p:nvPr/>
        </p:nvPicPr>
        <p:blipFill>
          <a:blip r:embed="rId1"/>
          <a:stretch/>
        </p:blipFill>
        <p:spPr>
          <a:xfrm>
            <a:off x="1773720" y="1352520"/>
            <a:ext cx="8643960" cy="4862160"/>
          </a:xfrm>
          <a:prstGeom prst="rect">
            <a:avLst/>
          </a:prstGeom>
          <a:ln w="0">
            <a:noFill/>
          </a:ln>
        </p:spPr>
      </p:pic>
      <p:pic>
        <p:nvPicPr>
          <p:cNvPr id="127" name="Imagem 3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1773720" y="-41040"/>
            <a:ext cx="8726040" cy="694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THREAT INTELLIGENCE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Conjunto de informações coletadas e analisadas sobre ameaças de segurança cibernéticas;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Incluem dados sobre ameaças em potencial, bem como táticas, técnicas e procedimentos utilizados por 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hackers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Coletadas de várias fontes, incluindo 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feeds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 de dados de ameaças conhecidas, análises de 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malware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, vulnerabilidades de 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softwares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, monitoramento na rede, etc.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THREAT INTELLIGENCE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31" name="Espaço Reservado para Conteúdo 6" descr="Gráfico, Diagrama, Gráfico de bolhas&#10;&#10;Descrição gerada automaticamente"/>
          <p:cNvPicPr/>
          <p:nvPr/>
        </p:nvPicPr>
        <p:blipFill>
          <a:blip r:embed="rId1"/>
          <a:stretch/>
        </p:blipFill>
        <p:spPr>
          <a:xfrm>
            <a:off x="2053440" y="1821600"/>
            <a:ext cx="8085240" cy="45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THREAT INTELLIGENCE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As informações são analisadas para identificar padrões e tendências, bem como para determinar o potencial de risco para sistemas e dados;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Equipes de segurança utilizam essa ferramenta para identificar, monitorar e mitigar ameaças de segurança em tempo real;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Permite maior proteção dos sistemas e redução no tempo de resposta a possíveis ameaças.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THREAT INTELLIGENCE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35" name="Espaço Reservado para Conteúdo 4" descr="Gráfico, Gráfico de explosão solar&#10;&#10;Descrição gerada automaticamente"/>
          <p:cNvPicPr/>
          <p:nvPr/>
        </p:nvPicPr>
        <p:blipFill>
          <a:blip r:embed="rId1"/>
          <a:stretch/>
        </p:blipFill>
        <p:spPr>
          <a:xfrm>
            <a:off x="3448080" y="1562040"/>
            <a:ext cx="5295600" cy="529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PRÁTICA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Mikrotik RouterOS – Firewall;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Apresentação das áreas Filter e NAT;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Utilização do Wireshark (rastreio de pacotes);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Tentativa de invasão;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Packet sniffer (visão do IPS para análise de pacotes).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38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6286320" y="209520"/>
            <a:ext cx="5727240" cy="260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INTRODUÇÃO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Atualmente, temos alta conectividade em meios digitais, o que gera muitos riscos. São incontáveis os números de falhas de vulnerabilidades, ameaças e ataques que estamos expostos;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Pensando na segurança dos usuários e dispositivos que estão na rede, foram desenvolvidas diversas soluções eficazes de prevenção e precaução.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 implementação adequada e a manutenção contínua dessas tecnologias são essenciais para garantir a segurança de uma rede.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CONSIDERAÇÕES FINAIS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As tecnologias abordadas neste trabalho são de grande importância na área de Segurança de Redes;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Sem a correta implementação e manutenção delas, podemos garantir que qualquer sistema estará vulnerável a ameaças cibernéticas e invasões.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METODOLOGIA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 metodologia de pesquisa adotada foi a busca por informações 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relevantes em 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sites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 especializados no assunto de Redes e 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Segurança da Informação;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Foco em uma apresentação conceitual e prática (focada no 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firewall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), contendo os principais tópicos sobre os assuntos. 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FIREWALL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02" name="Espaço Reservado para Conteúdo 5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1642680" y="2120760"/>
            <a:ext cx="8912520" cy="405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FIREWALL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5000"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 primeira iteração da tecnologia foi criada no final dos anos 80;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Era desenvolvido com uma tecnologia simples de filtragem de pacotes;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É um sistema de segurança digital que segue um conjunto definido de regras para verificar todo o tráfego de entrada e saída em uma rede;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Impede o tráfego não autorizado e permite o recebimento apenas das comunicações consideradas seguras.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FIREWALL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Hardware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Como dispositivo físico, atua na L2 (camada de enlace) conhecido como </a:t>
            </a:r>
            <a:r>
              <a:rPr b="0" i="1" lang="pt-BR" sz="2000" spc="-1" strike="noStrike">
                <a:solidFill>
                  <a:srgbClr val="000000"/>
                </a:solidFill>
                <a:latin typeface="Rockwell"/>
              </a:rPr>
              <a:t>firewall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 de </a:t>
            </a:r>
            <a:r>
              <a:rPr b="0" i="1" lang="pt-BR" sz="2000" spc="-1" strike="noStrike">
                <a:solidFill>
                  <a:srgbClr val="000000"/>
                </a:solidFill>
                <a:latin typeface="Rockwell"/>
              </a:rPr>
              <a:t>switch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Não está limitado a L2;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Inclui as funcionalidades do </a:t>
            </a:r>
            <a:r>
              <a:rPr b="0" i="1" lang="pt-BR" sz="2000" spc="-1" strike="noStrike">
                <a:solidFill>
                  <a:srgbClr val="000000"/>
                </a:solidFill>
                <a:latin typeface="Rockwell"/>
              </a:rPr>
              <a:t>firewall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 como </a:t>
            </a:r>
            <a:r>
              <a:rPr b="0" i="1" lang="pt-BR" sz="2000" spc="-1" strike="noStrike">
                <a:solidFill>
                  <a:srgbClr val="000000"/>
                </a:solidFill>
                <a:latin typeface="Rockwell"/>
              </a:rPr>
              <a:t>software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Software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Embarcado em um SO (atuação inicial na camada de Redes).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FIREWALL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Ações de política: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Accept – Permite;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Drop – Bloqueia.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09" name="Imagem 6" descr="Diagrama, Diagrama de Venn&#10;&#10;Descrição gerada automaticamente"/>
          <p:cNvPicPr/>
          <p:nvPr/>
        </p:nvPicPr>
        <p:blipFill>
          <a:blip r:embed="rId1"/>
          <a:stretch/>
        </p:blipFill>
        <p:spPr>
          <a:xfrm>
            <a:off x="483840" y="3390840"/>
            <a:ext cx="3845880" cy="2809440"/>
          </a:xfrm>
          <a:prstGeom prst="rect">
            <a:avLst/>
          </a:prstGeom>
          <a:ln w="0">
            <a:noFill/>
          </a:ln>
        </p:spPr>
      </p:pic>
      <p:pic>
        <p:nvPicPr>
          <p:cNvPr id="110" name="Imagem 8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5610960" y="1216080"/>
            <a:ext cx="4456440" cy="408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FIREWALL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As áreas (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tables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) do 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firewall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 são dividas para facilitar a gestão das regras e suas ações, em sua maioria são: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Connections (não é uma tabela, mais tem um papel tão importante quanto);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RAW;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Mangle;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NAT;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Filter.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13" name="Imagem 6" descr="Tabela&#10;&#10;Descrição gerada automaticamente"/>
          <p:cNvPicPr/>
          <p:nvPr/>
        </p:nvPicPr>
        <p:blipFill>
          <a:blip r:embed="rId1"/>
          <a:stretch/>
        </p:blipFill>
        <p:spPr>
          <a:xfrm>
            <a:off x="3405240" y="3578400"/>
            <a:ext cx="7876800" cy="273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6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5720400" y="2790720"/>
            <a:ext cx="6258600" cy="3385800"/>
          </a:xfrm>
          <a:prstGeom prst="rect">
            <a:avLst/>
          </a:prstGeom>
          <a:ln w="0"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FIREWALL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As 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chains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 (cadeias) são divisões das áreas  do </a:t>
            </a:r>
            <a:r>
              <a:rPr b="0" i="1" lang="pt-BR" sz="2400" spc="-1" strike="noStrike">
                <a:solidFill>
                  <a:srgbClr val="000000"/>
                </a:solidFill>
                <a:latin typeface="Rockwell"/>
              </a:rPr>
              <a:t>firewall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, as cadeias basicamente são: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Input;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Output;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Forward;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Prerouting;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Postrouting.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*Para as áreas RAW, Mangle e Filter.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200</TotalTime>
  <Application>LibreOffice/7.0.4.2$Linux_X86_64 LibreOffice_project/00$Build-2</Application>
  <AppVersion>15.0000</AppVersion>
  <Words>648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2023-04-21T01:53:32Z</dcterms:created>
  <dc:creator>ROGERIO FERREIRA DE SOUZA</dc:creator>
  <dc:description/>
  <dc:language>pt-BR</dc:language>
  <cp:lastModifiedBy/>
  <dcterms:modified xsi:type="dcterms:W3CDTF">2023-06-06T09:19:41Z</dcterms:modified>
  <cp:revision>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20</vt:i4>
  </property>
</Properties>
</file>