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5" r:id="rId6"/>
    <p:sldId id="316" r:id="rId7"/>
    <p:sldId id="327" r:id="rId8"/>
    <p:sldId id="330" r:id="rId9"/>
    <p:sldId id="328" r:id="rId10"/>
    <p:sldId id="329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66"/>
    <a:srgbClr val="FF99CC"/>
    <a:srgbClr val="CCCCFF"/>
    <a:srgbClr val="FFCCCC"/>
    <a:srgbClr val="CC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0929"/>
  </p:normalViewPr>
  <p:slideViewPr>
    <p:cSldViewPr>
      <p:cViewPr varScale="1">
        <p:scale>
          <a:sx n="79" d="100"/>
          <a:sy n="79" d="100"/>
        </p:scale>
        <p:origin x="17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FEF867-22D4-440C-BDCD-517268F90D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705B689-8A59-42D7-B1CC-1862257FF0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75115A-0F8A-4D03-AD54-47238352D4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4A32ED2-0829-4DD4-8D2F-32C431AE18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C6340C-94F6-4B24-93A6-3AA2F572AC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15:03:07.4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14527 1477 9 0,'0'0'26'15,"0"0"-19"-15,0 0 24 16,0 0 6-16,0 0-37 15,0 0 6-15,0 0 3 16,6 0 17-16,-6 0 17 0,0 0-6 16,0 0-13-16,0 0-4 15,0 0-18-15,0 0 15 16,0 0-9-16,0 0 2 16,0 0-2-16,0 0-3 15,0 0 4-15,0 0 0 16,2 0 0-16,0 0 2 15,-2 0 2-15,0 0-1 16,0 0 1-16,0 0-13 16,0 0-3-16,0 0 3 15,0 8 2-15,0 5-2 16,0 1-2-16,-2 3 1 0,0 1-5 16,2-2 6-16,0 3 0 15,0 1 0-15,0-2 6 16,0 5-6-16,-2 0 0 15,2-1 1-15,0 1 1 16,0 0-1-16,0-1-1 16,0 1 1-16,0-3-1 15,0 1 5-15,0-2-4 16,0 2 4-16,2 1 1 16,0 0-6-16,2-1 0 15,-1 3 1-15,1 0-1 16,0 5 0-16,-2-1 0 15,2 0 1-15,-4 3 0 0,0-12 0 16,0-6-1 0,0-4-8-16,0-7 6 0,0 0 2 15,0-2 7-15,0 0-4 16,0 0 4-16,0 0-2 16,0 0 22-16,0 0-3 15,0 0-14-15,0 0-8 16,0 0-2-16,0 0 0 15,0 0-3-15,0 0 3 16,0 0 1-16,0 0 4 16,0 0-1-16,0 0-4 15,0 0 0-15,0 0 1 0,0 0 11 16,0 0-9-16,0 0 4 16,0 0-7-16,0 0-4 15,5 0-2-15,-3 0-3 16,0 0 5-16,-2 0 4 15,0 0 9-15,0-2 3 16,0-10-9-16,0 0-1 16,0-4-2-16,0-1 0 15,0 2 7-15,0 2-6 16,0 1-1-16,0 0-5 16,0 0 2-16,0-3 3 15,0-5 3-15,0 1 2 16,0-5-5-16,0 5 3 15,5-5-1-15,-1 1-1 16,0 0-1-16,-2 4-1 0,1 2 1 16,-3-1 0-16,0 0 0 15,0 0 1-15,0 5 20 16,2-1-14-16,2 2-6 16,-2 0 0-16,2-1-1 15,-1 0-1-15,0 1-4 16,0-6 2-16,-2-2 2 15,2-1-6-15,0 1 4 16,-3 2 3-16,2 0 1 16,-2 2 1-16,0 5-2 15,1 0 5-15,-1 1-5 16,0 0 3-16,3 2 4 0,-1 0 1 16,3 1-8-1,2-2-7-15,1-1 3 0,2 3-15 16,8-4-3-16,-1 3 8 15,-2 3 5-15,-2 0 9 16,-3 3 0-16,-6 0 0 16,-1 2 0-16,-1 0 0 15,5 0-5-15,1 0 3 16,5 0-2-16,6 7-4 16,-1 8 2-16,6 3 3 15,0 1 3-15,0 0 0 16,-6 0 0-16,1 1-6 15,-9 3-5-15,-1-5 8 16,-4 0 0-16,-3 2-6 16,-2-1 3-16,0 3 6 0,0 3 2 15,-10-1 1-15,-8 2-2 16,-6-3 3-16,-7-1-1 16,-1-4 0-16,0 2 1 15,-2-5-3-15,3-2 3 16,-2-6-3-16,8-3 5 15,5-1-6-15,7-2 3 16,11-1 4-16,2 0 5 16,0-1-12-16,0-16 0 15,0 4-6-15,7-5 1 0,-1 4-10 16,0 1 14 0,2 1-12-16,0 2-7 0,2 1 1 15,5 3 11-15,0 2-1 16,8 4 3-16,-3 0 5 15,-2 0-1-15,-2 0-8 16,-6 0 0-16,-2 11-15 16,-2 5 7-16,2 3 18 15,2-1 0-15,-2 4 4 16,3 1-2-16,0 6 0 16,2 2-2-16,-1 4 0 15,-3 3 0-15,4 0-2 16,-1-1 2-16,3-5 2 15,4-4-2-15,7-11 0 16,10-7 2-16,15-10 22 0,0 0-2 16,1-8-22-16,-9-19-25 15,-18-7-58-15,-15-7-92 16</inkml:trace>
  <inkml:trace contextRef="#ctx0" brushRef="#br0" timeOffset="1051.33">15230 2161 19 0,'0'0'132'16,"0"0"4"-16,0 0-78 15,0 0-46-15,0 0-5 16,0 0 6-16,30-40-2 15,-21 27-11-15,3-2 0 16,2 0 0-16,3 0-1 0,0-4-4 16,1 0 1-16,-5-3 4 15,-4-1 7-15,-5 0 11 16,-2-6-12-16,0-2-2 16,0 1-4-16,0-9-4 15,3 2-8-15,-1 4 12 16,-2 4-1-16,1 3 3 15,-3 11 0-15,0 1 18 16,0 5-11-16,-7 0-6 16,-4 4-6-16,1-1-7 15,0 2-2-15,6 4 12 16,2 0 0-16,0 0 0 0,-2 0-22 16,-2 10-8-16,-6 16 21 15,2 0 8-15,-2 6 1 16,4 0 0-16,2 0 0 15,4 6 0-15,2-2 0 16,0 3 0-16,0 0-5 16,6 0-1-16,13 1 4 15,6 5 2-15,-2-11 1 16,3-9-1-16,2-12-3 16,2-10 3-16,3-3 21 15,4 0-4-15,-7-10-17 16,-9-13-24-16,-12-4-211 15</inkml:trace>
  <inkml:trace contextRef="#ctx0" brushRef="#br0" timeOffset="1733">15697 2075 143 0,'0'0'30'16,"0"0"-28"-16,0 0 54 15,0 0 0-15,0 0-35 16,0 0-20-16,112-111 1 16,-95 84 11-16,-6-2 15 15,-2-8-3-15,-6-1-15 16,-3-5-7-16,0-11 37 15,0-2-35-15,0-4-3 16,0 3 2-16,0 10-4 0,0 12 1 16,0 4 9-16,-1 8 4 15,-3-1 2-15,-3 2 7 16,3 3 0-16,-3 0-10 16,3 6-13-16,0 2-3 15,2 5-6-15,-1 6 7 16,3 0 1-16,0 0 1 15,0 0-10-15,-2 0-15 16,0 14-12-16,-7 12 37 16,-1 7 0-16,3 8 0 15,1 8-2-15,1 8-3 16,5 5 5-16,0 3 0 0,0-1 0 16,5-3 0-16,9-3 0 15,4-1 0-15,1 0 1 16,1-7-1-16,-3-3-28 15,-6-6 8-15,-5-2-5 16,-4-11-27-16,-2-4-49 16,0-15-58-16</inkml:trace>
  <inkml:trace contextRef="#ctx0" brushRef="#br0" timeOffset="2147.88">15587 1645 197 0,'0'0'46'0,"0"0"-39"15,0 0 37-15,125-13 17 16,-50 6 1-16,3-7-26 16,0 1-2-16,-6-3 11 15,-10 0-19-15,-13 7 2 16,-9 2-28-16,-14 2 0 16,-6-2-87-16,-8 3-135 15</inkml:trace>
  <inkml:trace contextRef="#ctx0" brushRef="#br0" timeOffset="2966.52">16178 1787 128 0,'0'0'113'0,"0"0"-97"15,0 0 26-15,0 0 33 16,0 0-43-16,0 0 4 16,-7-37-17-16,0 32-13 15,-3-2-6-15,-4 4 1 16,-9-3-2-16,0 4 0 15,-5 0-10-15,7 2 3 0,3 0 8 16,1 0-2 0,-1 0-6-16,1 0 6 0,0 10 0 15,-4 3-4-15,8 6 2 16,-1-3-5-16,10 4-15 16,4 2 3-16,0 1 3 15,0 0 10-15,2 3 8 16,14-5-4-16,-3 0 4 15,8-5 0-15,2-5 0 16,3-4 3-16,7 0 7 16,7-5-5-16,1-2 6 15,8 0-4-15,-5 0 2 16,-4-4-9-16,-12-8 3 16,-12-3 1-16,-7 1 5 0,-4-2 13 15,-5 5-10-15,0 1 10 16,0 6 4-16,0 2-10 15,0 2 0-15,0 0-9 16,0 0-7-16,0 0-3 16,0 0-14-16,0 2-6 15,2 16 11-15,5 5 12 16,1 4 2-16,3 5 18 16,2-3 11-16,2-4-9 15,3-3-1-15,3-2-13 16,-1-9-4-16,3 1-1 15,1-4-3-15,2-8 0 16,-6 0-92-16,-6-14-124 0</inkml:trace>
  <inkml:trace contextRef="#ctx0" brushRef="#br0" timeOffset="3834.73">16653 2082 89 0,'0'0'66'16,"0"0"-35"-16,0 0 103 15,0 0-45-15,0 0-56 16,0 0-10-16,0 0 10 15,-39-79-7-15,39 63-12 0,0-1 21 16,0-2-16-16,0-5-18 16,0 1-1-16,0-3-12 15,9 3 6-15,5-4-17 16,2 7-16-16,3 2 32 16,0 7 7-16,-5 2-6 15,4 6 6-15,-7 1 5 16,8 2 1-16,1 0-6 15,4 2 0-15,2 11 0 16,1 6-4-16,-3 6-3 16,-6 2 2-16,2 4-4 15,-3 3 1-15,-4 3 6 16,1-3-6-16,-10 2-12 16,-4-5 1-16,0 2 14 0,0-8 5 15,0-7 0-15,-4-5 3 16,-2-8 0-16,6-5 0 15,0 0-1-15,-3 0 4 16,3 0 12-16,-3 0 36 16,1-13 8-16,-2-9-55 15,2-2-3-15,2-1 14 16,0 0-8-16,0 1-10 16,8 1-11-16,12 1-6 15,3 1 14-15,2 2-21 16,0 10 1-16,-3 0 23 15,0 5 0-15,-6 4-5 16,4 0-1-16,0 0 3 0,1 0 6 16,1 0 1-1,2 13-2-15,-3 7 12 0,2 5-12 16,-5 7 0-16,-1 3 11 16,1 0-12-16,-5 0 8 15,0-3-6-15,-7-2-3 16,-3-9 0-16,-3-1-22 15,0-4-42-15,0-3-27 16,-5-5-139-16</inkml:trace>
  <inkml:trace contextRef="#ctx0" brushRef="#br0" timeOffset="4766.35">17746 1980 277 0,'0'0'32'16,"0"0"-7"-16,0 0 41 15,0 0-38-15,0 0-6 16,0 0-17-16,-52-72-5 16,30 64 8-16,-3 2 1 15,-2-3-2-15,-1 7 8 0,0 1-9 16,2 1 0 0,-1 0-6-16,1 0 0 0,2 3-5 15,2 12 2-15,4 1 0 16,2 5-3-16,7-1-7 15,4 1 3-15,1 0-1 16,4 1 8-16,0-2-7 16,0-5 4-16,14-3-13 15,6-2 19-15,4-6 0 16,4-2 4-16,-2-2-4 16,-1 0-11-16,-2-6 7 15,-2-12-2-15,0-5 4 16,2-5 4-16,1 6-1 15,-4 8-1-15,3 2 0 16,-5 6 1-16,-4 2-1 0,-1 4 0 16,-1 0 1-16,0 0 5 15,3 13 0-15,-4 7 6 16,6 7-9-16,-2 6 0 16,2 1 6-16,3 5-9 15,-5-2-1-15,-4 1 0 16,-8-4-4-16,-3 3 2 15,0-3-1-15,0 4 3 16,-12-8 1-16,-1-3-4 16,-1-9-9-16,4-5 13 15,0-1-3-15,-3-5 3 16,4-2 0-16,-2-4 12 0,0-1 1 16,3 0-5-1,-1 0 5-15,0-3 13 0,1-15 16 16,1-4-32-16,5-3 10 15,2-6-5-15,0-1-5 16,2-5-12-16,24 0 2 16,7 1 0-16,8-1-7 15,3-1-12-15,4-2-27 16,-2 2-32-16,-4 5-58 16,-8 11-130-16</inkml:trace>
  <inkml:trace contextRef="#ctx0" brushRef="#br0" timeOffset="5616">18234 1968 112 0,'0'0'51'0,"0"0"-2"16,0 0 28-16,0 0-59 15,0 0-18-15,0 0-14 16,-7 37 14-16,1-7 18 16,-4 7 1-16,2 6-17 15,-2 0 8-15,2 1 0 16,0-1-7-16,4-5-3 0,4-4 0 16,0-2-2-16,0-3-6 15,0-4 8-15,6-3 8 16,8-2-8-16,-4-9 2 15,-2-3-1-15,0-4-1 16,0-4 15-16,4 0 37 16,4 0-2-16,8-6-11 15,2-11 1-15,6-5-20 16,3-4-11-16,2-9 4 16,-5-6-12-16,0-10 0 15,-6 0 5-15,0 2 1 16,-2 2-3-16,0 11 0 15,-3 3 4-15,-4 6-2 16,1 5-6-16,-3 4-13 16,-5-1-20-16,0 0-40 0,-5 5-38 15,-2 0-164-15</inkml:trace>
  <inkml:trace contextRef="#ctx0" brushRef="#br0" timeOffset="6435.02">18541 2652 321 0,'0'0'75'0,"0"0"-43"16,0 0 25-16,0 0-43 16,0 0-10-16,139-14-2 15,-95 5 4-15,-8-6-1 16,-4-6 0-16,-5-5 35 0,-5-8-5 16,-4-6-3-16,4-3-22 15,-2-2-10-15,1-1-13 16,2-4 13-16,-2 4 0 15,0-2-8-15,-4 3-3 16,-4 7 9-16,-6 3 2 16,-7 13 17-16,0 3-10 15,0 4-6-15,-7 4-2 16,-12-1-2-16,-6 7-20 16,7 5-9-16,1 0 7 15,-2 2 2-15,5 22 2 16,-4 7 16-16,-2 12 4 15,-2 9-6-15,-1 7 7 16,2 0 7-16,2 3-6 16,1-4 3-16,8 1-4 0,8-6-2 15,2-1 2-15,0-12 11 16,12 0 8-16,6-5-7 16,-6-5-6-16,0-3 4 15,-3-3-10-15,-2-10-24 16,5-5-95-16,3-9-264 15</inkml:trace>
  <inkml:trace contextRef="#ctx0" brushRef="#br0" timeOffset="7416.39">19359 2622 210 0,'0'0'83'16,"0"0"-6"-16,0 0-15 15,0 0-34-15,0 0-1 16,0 0-3-16,0 0-3 15,-27-48-15-15,19 47-5 16,-7 1-1-16,-14-2-8 16,-2 2 8-16,-4 0 0 15,2 0 3-15,5 0 2 16,1 3-2-16,5 8-3 0,-2 4-3 16,2 4-4-16,7 0 3 15,0 5 3-15,0 2 1 16,6 1-1-16,1-5-1 15,1 1 2-15,5-3 0 16,2-2 2-16,0 1-6 16,0-1 2-16,2-3 2 15,13 3 0-15,5-5-4 16,-3-2 4-16,-2-4 3 16,2-1-2-16,1-1 8 15,1-3 13-15,5-1 3 16,2-1-14-16,-3 0-8 15,-2 0 2-15,-2 0-1 16,0 0 1-16,-4-10 2 16,5-2 2-16,-1-7-7 0,0 0-2 15,3-3-2-15,-5-1-7 16,-1 1 1-16,-2-1-7 16,-4 3 13-16,-2 0-1 15,-2 1 3-15,-2-1 3 16,-2 5-3-16,0-2 6 15,-2 3-6-15,0 3-18 16,0-2-14-16,0 2-48 16,-13 3 18-16,-6 1 25 15,-6 0 14-15,3 3-4 0,-2 1 27 16,-2 3 7 0,4 0-4-16,4 0-1 0,2 0 10 15,7 0-4-15,9 7-7 16,0-3 0-16,0 3-1 15,0-1 18-15,0-2 19 16,11 1 1-16,3 0-2 16,1-1 8-16,8-1-8 15,-1 2 7-15,3-2-24 16,1-3-10-16,2 0-9 16,-4 0-31-16,-6 0-98 15,-14-11-219-15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15:03:34.1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10258 6327 30 0,'0'0'19'0,"0"0"-18"16,0 0 0-16,0 0-2 15,0 0 0-15,0 0-4 16,0 0 4-16,20-46 1 16,-20 46 23-16,0 0 89 15,0 0-11-15,0 0-30 16,0 0-33-16,0 0-20 16,0 0-10-16,0 0 20 15,0-2-24-15,0-2 5 16,0 0 9-16,0 3-6 0,0-3 3 15,0 0 12-15,0-1 7 16,0-1-22-16,0 0-11 16,0-1-1-16,0-2-1 15,0-3-5-15,0-1-6 16,-7 2-9-16,-2-3 6 16,3 4 14-16,-4 0 1 15,7 3 11-15,-3-4 2 16,-1-3-13-16,-5-3-1 15,3-2 1-15,-2-2 3 16,-2-1-1-16,0-1 6 16,-5 4-6-16,6 2 17 0,0-1-9 15,2 4 11 1,4-1-11-16,-4-1-10 0,1-2 0 16,2-2-1-16,-2 1 0 15,-6-4 1-15,2-1-5 16,-5 0 5-16,2 3-3 15,0 1 3-15,3 3 1 16,2 1-1-16,2-2 1 16,2 1-2-16,-1 0-2 15,2 1-5-15,1-1 8 16,0 2-8-16,1-2 7 16,1 0-4-16,-2 4 2 15,3 0-3-15,2 1 0 16,0 1 5-16,0 2 1 15,0 1-8-15,0 0-6 0,0-1-6 16,0 0 2-16,12 3 1 16,-2 2 6-16,6 2 2 15,0 0 0-15,2 2 4 16,1 0 2-16,-2 0-4 16,3 0 7-16,-1 0-3 15,3 0 4-15,0 0-2 16,1 6 2-16,5 1 1 15,5 0-2-15,1 3-2 16,1 0 2-16,-5-1 0 0,-4 1 2 16,-9 1-2-1,-4-1-8-15,-4-2-20 0,-5 2 4 16,0 3 24-16,1 3 11 16,-1 0-7-16,0 1-4 15,-2 2 0-15,3 1-2 16,-5 1 2-16,0 1 0 15,0-2 3-15,0-3-3 16,-11-3 20-16,-6 2 1 16,-3-3 3-16,-6-2-5 15,5 3-8-15,3-6-9 16,10-5 5-16,8-3-1 16,0 0-6-16,0-14-16 15,0-14-23-15,0-1 15 16,0-2 8-16,0 1 15 0,0 7 0 15,0 1 0-15,0 9 1 16,0 3 6-16,0 3-3 16,0 4-3-16,0 3-1 15,0 0-7-15,9 0 3 16,8 0-3-16,0 0 5 16,5 0 3-16,1 0 0 15,1 0 0-15,-2 0 0 16,-3 0-5-16,-7 0 5 15,0 0 0-15,-8 0 0 16,0 0 5-16,-4 0 31 16,0 0-13-16,2-6-16 15,-2-3 15-15,0-6-8 16,0-5-8-16,0-3-5 16,0-3-1-16,0 0 1 0,0 0 1 15,-6 4 5-15,-5 4 6 16,3 5 7-16,-5-1-7 15,2 4-13-15,0-3 0 16,-2 5-1-16,5 2-7 16,-3 2 1-16,-2 4-7 15,-1 0-2-15,0 4 9 16,-3 12 3-16,6 3-2 16,4 1 3-16,7 0-5 15,0 1 5-15,0 1-6 0,9-1-1 16,10-1 7-1,2-2 3-15,4-1 2 0,-4 1 0 16,1-3 5-16,-3-2-6 16,-2-4-1-16,5-8-10 15,3-1-14-15,-1 0 9 16,2-10 15-16,-2-7 4 16,-6-1 1-16,-4 2 5 15,-2-3 10-15,-5-2 10 16,-2-5-6-16,2-3 9 15,-7-1-6-15,0-4-10 16,0-11-9-16,0 3-6 16,-6-7 0-16,-7 1-2 15,-5-1 0-15,-6 3 0 0,1-1 1 16,-6 2 8-16,-3-2-7 16,0 2 2-16,2 5 8 15,-2 2-10-15,8 9-4 16,2 8 2-16,3 4-6 15,4 6 3-15,2 5-8 16,4 4 1-16,3 2 3 16,5 0-2-16,-1 0 2 15,2 0 5-15,0 0 1 16,0 2-10-16,0 20-5 16,7 8 14-16,12 2 0 15,9 8-1-15,7 0-1 16,4 3 8-16,8 0 1 0,5-3 16 15,2-3-11-15,3-2-10 16,-3-9 3-16,-8-4 1 16,-4 1-4-16,-14-8-3 15,-11 3-20-15,-6-3-5 16,-5-7 0-16,-3 0-25 16,-3-7-38-16,0-1-152 15</inkml:trace>
  <inkml:trace contextRef="#ctx0" brushRef="#br0" timeOffset="246.34">10375 5197 235 0,'0'0'83'16,"0"0"-77"-16,0 0 15 16,0 0 3-16,0 0 24 15,115-120-11-15,-71 73-17 16,-2 8-11-16,-12 5-9 16,-18 13-10-16,-12 7-125 15</inkml:trace>
  <inkml:trace contextRef="#ctx0" brushRef="#br0" timeOffset="1049.22">10531 4524 54 0,'0'0'165'0,"0"0"-132"16,0 0-10-16,0 0 34 16,0 0 6-16,119 53-38 15,-62-22-11-15,1 2-11 16,1 3 1-16,1-1-2 16,-8 3 1-16,-2-6-1 15,-12 2-2-15,-12-5-14 16,-8-8 4-16,-9-5 10 0,-8-9-5 15,-1-3 5-15,0-4 9 16,0 0 46-16,-6 0 4 16,-20 0-7-16,-6-9-38 15,-5-5 15-15,-4-7-13 16,-1-4 0-16,1-9-3 16,1-5 6-16,1-4-14 15,4-3-4-15,-1-2 7 16,0-1-1-16,-2-1-7 15,6 3 1-15,4 0 3 16,7 2 0-16,3 0-4 16,6-4-2-16,4 3-17 0,4 1 1 15,2 2-15 1,2 10 9-16,0 9 7 0,0 2 15 16,0 5 1-16,2-2-4 15,15 2 2-15,6 3-4 16,0 7 4-16,5 2-6 15,6 5 0-15,8 2 3 16,4 22 6-16,4 5 1 16,5 6 0-16,-3 7 1 15,-1 3-2-15,-9 5 5 16,0 4-4-16,-7-1-2 16,-6-5 1-16,-6-2-1 15,0-6-1-15,-3-5-4 0,-5-8-26 16,-2-5-41-1,-5-5-12-15,-8-9-138 0</inkml:trace>
  <inkml:trace contextRef="#ctx0" brushRef="#br0" timeOffset="1304.62">10901 4527 289 0,'0'0'55'15,"0"0"-36"-15,128-99 60 16,-82 66-56-16,-6 2-23 15,-8 5-22-15,-6 2-62 16,-13 3-152-16</inkml:trace>
  <inkml:trace contextRef="#ctx0" brushRef="#br0" timeOffset="1849.22">11319 4343 88 0,'0'0'187'16,"0"0"-143"-16,0 0 6 15,0 0 29-15,0 0-31 16,0 0-26-16,25-62 1 15,-25 43-4-15,0-7-17 16,0-2-2-16,0-1-6 16,-13-4 3-16,-6-5-1 15,-5-8-3-15,-4-6 7 16,-2-3 3-16,-2-5-1 0,0 3 3 16,-2 6-4-16,0 1 8 15,-1 4-4-15,-4 2 28 16,1 7-33-16,-1 3-13 15,9 13 13-15,7 7 0 16,11 8 8-16,6 6-10 16,1 0 2-16,5 0-12 15,0 18-16-15,0 15 19 16,0 11 7-16,13 6 2 16,17 10-1-16,9 0-6 15,9-1 7-15,12-2 0 16,0-4 0-16,9-9 0 15,-1 1 2-15,-6-2-2 0,-4-4-2 16,-7 0 0-16,-8-8-16 16,-8-5-36-16,-4-12-25 15,-7-14-154-15</inkml:trace>
  <inkml:trace contextRef="#ctx0" brushRef="#br0" timeOffset="2435.17">11715 4037 195 0,'0'0'170'16,"0"0"-159"-16,0 0-2 16,0 0 56-16,0 0-53 15,0 0-9-15,11-109-2 16,-11 71 11-16,-2-3 8 0,-18-7 3 15,-1-6 5-15,-7-5-17 16,-2-4 2-16,-5-5-12 16,-4-4 2-16,0 7 19 15,2 3-4-15,6 15-17 16,0 8 23-16,2 8-7 16,1 5-17-16,-2 7 0 15,3 5 1-15,7 4-1 16,5 5-2-16,7 3 2 15,6 2-5-15,2 0 3 16,0 0-11-16,2 7-19 16,14 21 20-16,10 13 12 0,4 12 0 15,7 10 1-15,7 7 1 16,6 3 5-16,0 0 7 16,5 5-5-16,-1-4-8 15,-4-7 1-15,-7-12-2 16,-7-14 0-16,-7-13-24 15,-10-11-31-15,-3-3 0 16,-6-8-39-16,-8-6-67 16</inkml:trace>
  <inkml:trace contextRef="#ctx0" brushRef="#br0" timeOffset="2692.28">11431 3725 98 0,'0'0'72'0,"0"0"-38"15,131-107 88-15,-86 67-22 16,-2 3-41-16,-8 2-28 15,-7 4-16-15,-6 2-15 16,-12 3-23-16,-10 1-59 16,0 5-299-16</inkml:trace>
  <inkml:trace contextRef="#ctx0" brushRef="#br0" timeOffset="3398.9">11896 3435 76 0,'0'0'148'16,"0"0"-140"-16,0 0-5 15,0 0 16-15,0 0-17 16,0 0-2-16,-6 20 67 16,15-8 1-16,1 1-23 15,5 4-6-15,2 6-5 16,10-1-14-16,5 4-17 16,11-4 4-16,2-4-5 15,8-8-4-15,-1-10 4 0,-5 0-2 16,-5-5 1-1,0-14 12-15,-6-8-9 0,-1-7 2 16,-5-5 2-16,-10-4 0 16,-8-10-2-16,-12-2-6 15,0-2-4-15,-20 0-5 16,-7 12-4-16,1 8-21 16,5 13-13-16,4 11 0 15,4 3-7-15,1 3-184 16</inkml:trace>
  <inkml:trace contextRef="#ctx0" brushRef="#br0" timeOffset="4068.11">12767 3346 173 0,'0'0'63'0,"0"0"8"16,0 0 24-16,0 0-32 15,0 0-14-15,0 0-1 16,32-80-14-16,-32 61 5 15,0-1-11-15,-8 0-12 16,-15-6-16-16,-1-2-10 16,-4-3-13-16,0-1 12 0,0 1-8 15,6 4 13 1,3 3 6-16,8 3 7 0,5 1-3 16,2 1-4-16,4 5 1 15,0-1-2-15,0 4-4 16,0 0-1-16,10 0-4 15,6 3 6-15,7 2-4 16,6 2 5-16,0 4 0 16,-1 0 3-16,0 4 4 15,-1 19-1-15,4 9 4 16,3 6-1-16,5 0-5 16,6 0 2-16,0-8-2 15,1-8-2-15,-3-5-1 0,-7-10-40 16,-12-5-18-1,-4-2-26-15,-6 0-107 0</inkml:trace>
  <inkml:trace contextRef="#ctx0" brushRef="#br0" timeOffset="4715.88">13271 2817 82 0,'0'0'106'16,"0"0"-5"-16,0 0 29 16,0 0-64-16,0 0-33 15,0 0 3-15,-42-54 3 16,28 46 7-16,-1 2-15 16,1 2-7-16,2 4-18 15,3 0-6-15,-1 0-5 16,-1 0 0-16,-2 19-6 0,-2 7 4 15,0 5 7-15,2 3-1 16,2-3 0-16,10 0 0 16,1-3-5-16,0-3 3 15,0-5-6-15,3-7 4 16,17-4-11-16,6-9-27 16,2 0 7-16,2 0 26 15,-4-2 10-15,-4-10 5 16,-2 3 0-16,-6-4 5 15,-6 4 6-15,2-1 1 16,-5 1 11-16,-5 1 9 16,2 2-24-16,-2 2-11 0,0 1-1 15,2 3-1 1,-1 0-3-16,1 0-9 0,9 0-6 16,5 0 10-16,8-1 8 15,0-2 2-15,-4 2 1 16,0 1 6-16,-2 0-6 15,-5 0-1-15,-1 0 0 16,-3 0-2-16,-3 0-13 16,-3 0-19-16,-3 0-44 15,0-12-64-15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15:05:16.1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9433 10897 3 0,'0'0'19'0,"0"0"-9"15,0 0-1-15,0 0-8 16,0 0 6-16,0 0 5 16,0 0 12-16,0 0 3 15,0 0-9-15,0 0-5 16,0 0 0-16,0 0-5 16,-2 0-8-16,2 0-2 15,0 0-44-15,0 3-38 16</inkml:trace>
  <inkml:trace contextRef="#ctx0" brushRef="#br0" timeOffset="27963.22">19596 3573 18 0,'0'0'66'0,"0"0"-5"16,0 0 16-16,0 0-36 16,0 0-28-16,0 0 19 15,0 0-8-15,3 0-1 16,-3 0 1-16,0 0 6 16,0 0-4-16,0 0 6 15,0 0-1-15,0 0-3 16,0 0-3-16,0 0-11 15,0 0-13-15,0 0-1 0,0 0-6 16,2 0-12-16,0 0 5 16,0 0 11-16,-2 0 2 15,0 0 5-15,0 0 12 16,0 0 9-16,0 0-13 16,0 0-7-16,0 0-6 15,7 0-1-15,-1 0-4 16,3 0 5-16,0 0 1 15,2 0 3-15,0 0-1 16,-1 0-2-16,2 0-1 16,2 0 0-16,0 0 0 15,0-4-3-15,-2 0 3 0,-4 0 0 16,3-2 0-16,2-2-6 16,0 0 0-16,0 2 1 15,0-1 5-15,-6 1 2 16,1-1 1-16,-2 0 0 15,1 2-3-15,-1 0 2 16,0 0-2-16,0 2-1 16,2 3 1-16,-2-3-3 15,5 1-1-15,2 0 0 16,2 2-8-16,-2-2 4 16,0 2 7-16,-2-3-1 15,2 3-1-15,-3 0 0 16,1-1 1-16,0-1-1 15,-2 2-3-15,-3-2 2 16,-1 2-2-16,3 0 0 0,-4 0 6 16,-2 0 0-16,1 0-5 15,-3 0 3-15,5 0-2 16,2 0-5-16,3 2 6 16,3 8 2-16,-3 0-2 15,-2-2 3-15,-1 3-1 16,0-1-3-16,-5 1-2 15,-1 3 5-15,-1 4-10 16,0 3 4-16,0 3 7 16,0 3 0-16,0 2 3 15,0-1-3-15,0-1-2 16,-1 0-3-16,-3-4 3 0,-3 1 0 16,0-2 1-16,1 4 0 15,-2 0 1-15,-1 4 0 16,0-5 1-16,0 0-1 15,-1-3-12-15,-3-3 3 16,0-3-16-16,-7-2 18 16,3-6 7-16,2-3-8 15,0-3 7-15,0-2 1 16,-2 0 0-16,1 0 0 16,3 0 5-16,7-7 6 15,2-3 12-15,2-2-6 16,2 0-11-16,0-3-6 15,2-1-12-15,8 2-5 0,1 1 6 16,0 2-4 0,0 2-14-16,0 4-58 0,4-2-119 15</inkml:trace>
  <inkml:trace contextRef="#ctx0" brushRef="#br0" timeOffset="28794.99">20122 4124 67 0,'0'0'3'16,"0"0"0"-16,0 0 112 16,0 0-36-16,0 0-23 15,0 0-15-15,6 28 1 16,1-24-12-16,9 1-5 0,4 0-8 16,8 5-8-16,8-3-9 15,-2-3 0-15,-1-4-20 16,-5 0 8-16,-2 0-2 15,-7-12 8-15,5-5 6 16,-3-2 2-16,-5-1 2 16,1 1-8-16,-6-3-1 15,1 5 5-15,-3 0 0 16,-3 1 2-16,-1 4-2 16,-5 2-6-16,0 0-20 15,0 2 3-15,0 1 13 16,-9 3-15-16,-6 3 9 15,-4 1 16-15,-1 0 4 0,1 0-3 16,-7 14 0 0,-2 9 1-16,-5 3 0 0,1 5 6 15,6 2 2-15,4 2-1 16,8 3 11-16,6 4 11 16,4-1 0-16,2 0 2 15,2-6-7-15,0-7-11 16,0-7-15-16,0-3-1 15,0-2-60-15,6-9-93 16</inkml:trace>
  <inkml:trace contextRef="#ctx0" brushRef="#br0" timeOffset="29428.1">20448 4606 286 0,'0'0'156'16,"0"0"-142"-16,0 0 31 0,0 0 37 16,0 0-36-16,0 0-45 15,105 0-1-15,-59-1 0 16,2-5 0-16,3-5 2 16,3-2 2-16,-3-6-4 15,3-6-7-15,-11-5-5 16,2-5 6-16,-3-3 5 15,2-6-9-15,-1 3-1 16,-2 2 9-16,-2 1 2 16,-2 5 0-16,-3 2 2 0,1 2-2 15,-7 4-1 1,-9 3-1-16,-6 4-17 0,-5 9 14 16,-1 5 4-16,-7 4 2 15,0 0-2-15,0 0-8 16,0 0-14-16,-15 1 5 15,-17 18 18-15,-13 1 0 16,-9 9 7-16,-9 8 9 16,-2 6 2-16,-5 7-4 15,1 4-10-15,0 2 2 16,8-1 0-16,6-1-5 16,12-5 2-16,8 1-2 15,14-9-1-15,6-4-1 16,11-12 0-16,-1-2-55 15,0-10-6-15,-3-5-41 0,-11-8-74 16,-7 0-10 0</inkml:trace>
  <inkml:trace contextRef="#ctx0" brushRef="#br0" timeOffset="29831.03">20899 4240 134 0,'0'0'79'0,"0"0"-5"16,0 0-19-16,0 0-32 0,0 0-9 16,0 0-14-16,-2-2-4 15,2 2-44-15,0-2-181 16</inkml:trace>
  <inkml:trace contextRef="#ctx0" brushRef="#br0" timeOffset="30145.19">20662 4152 9 0,'0'0'236'16,"0"0"-194"-16,0 0 11 16,0 0 30-16,0 0-80 15,0 0 18-15,77 41 7 16,-16-10 35-16,5 0-34 16,-1-3-2-16,-9-2-17 15,-1-5-10-15,-5-3-16 16,-4-3-92-16,-6-10-286 15</inkml:trace>
  <inkml:trace contextRef="#ctx0" brushRef="#br0" timeOffset="32045.62">21376 4690 62 0,'0'0'122'16,"0"0"-29"-16,0 0-7 15,0 0-48-15,0 0-9 0,0 0-19 16,0-19-10-16,0 15 12 16,0 2-5-16,0 2 7 15,0 0 2-15,0 0 0 16,0 0-5-16,0 0-11 15,-9 0 0-15,-5 8-14 16,-8 14 13-16,-4 4 2 16,-2 2-1-16,-4 3 10 15,-3 1-2-15,-2 2-6 16,-2 1 4-16,0 1-6 16,5-3 0-16,2-4 0 15,4-8 0-15,9-5-9 16,0-10 6-16,9-4-5 15,4-2 6-15,-2 0 1 16,2 0 1-16,0-4 16 0,0-5-6 16,6-2 0-16,0-3-10 15,0-3 0-15,6-4 1 16,16-7 13-16,6-1-7 16,0 2-3-16,-2 0 12 15,0 5-3-15,-5 1 6 16,1 3-7-16,-2 0-12 15,-3-1 0-15,7 4 2 16,-2-1-2-16,9-2-12 16,4 4 4-16,-4-1 6 15,1 4-1-15,-7 1-1 16,-3 3 3-16,2 4-4 0,-1 1-2 16,3 2-18-16,2 0-12 15,5 0 8-15,0 5-4 16,-3 7 11-16,-5 0-10 15,-6 2 14-15,-5-4 18 16,-3 2 1-16,-5-3 22 16,-6 3-5-16,0 0-12 15,0 3 1-15,0 2-1 16,-4 1-4-16,-13-1 2 16,2 1 0-16,-9-1-4 15,-5-2 0-15,-5 0-4 16,-10-8 4-16,1-4 0 15,-4-3 10-15,6 0 20 0,2 0 17 16,7-8-7 0,10 1-21-16,9 4-6 0,9 3 6 15,4 0-14-15,0 0-5 16,0 0-5-16,0 0-21 16,13 0-8-16,4 0 28 15,5 8 1-15,4 3-8 16,1 6-28-16,0 6 11 15,3 4 18-15,-5 0 10 16,-7 5-2-16,-4-3 4 16,-4 0 0-16,-4 3 2 15,-4 1 2-15,-2-2 5 0,0 2-1 16,0-7-3 0,-2 1 5-16,-9-4-2 0,-2-6 4 15,-2 1 2-15,-2-4 7 16,-2 0-4-16,1-3-7 15,1-7-7-15,-4-4-1 16,-5 0 6-16,-11-3 4 16,-6-9 0-16,0-6 5 15,2-1 3-15,2 0-4 16,5-2 10-16,-3-8-25 16,-3-7 5-16,6 1 3 15,6 1 9-15,11 9 14 16,12 3-11-16,5 3-21 15,10-5-80-15,20 1-81 16,4 0-114-16</inkml:trace>
  <inkml:trace contextRef="#ctx0" brushRef="#br0" timeOffset="33196.37">21668 5781 176 0,'0'0'92'0,"0"0"-79"15,0 0 52-15,0 0-2 16,0 0-36-16,0 0-18 16,17 2 1-16,-14-6 21 15,-1 1 24-15,-2 0-13 16,0-1-10-16,0-1-22 16,0-3-10-16,0-3-9 15,0-3 8-15,0 2-5 16,0-2-3-16,-5 0 6 15,-3 2 3-15,-2 5 3 16,6-2 6-16,-2 6-1 0,-2-3-8 16,-4-2 0-16,-4-2-1 15,-5-1-1-15,-5 1-2 16,1 0 4-16,2 3-3 16,-1 7 3-16,2 0 0 15,0 0 0-15,-2 0-1 16,2 4-2-16,-1 10-1 15,1 6-1-15,6 2-2 16,2 5 3-16,5 1 3 16,3-1 2-16,0-3-1 15,4-5 2-15,0 0-2 16,2-9 0-16,0 0 0 0,2 1 2 16,17-6-2-1,7 4-2-15,4-9 0 0,2 3-4 16,1-3-4-16,-5 0 10 15,-2 0 1-15,-8 0 3 16,-7 0-1-16,-10 0 17 16,-1 0 0-16,0 0-14 15,0 0-6-15,0 0-7 16,-1 5-10-16,-8 11 14 16,-3 5 3-16,2-2 2 15,-1 0 1-15,0 2 7 16,2 1 6-16,6-2-5 0,-1-3-8 15,0-2-3-15,4-4 0 16,0-1 0 0,0-1-46-16,20-2-39 0,4-3-38 15</inkml:trace>
  <inkml:trace contextRef="#ctx0" brushRef="#br0" timeOffset="34579.4">21488 6453 60 0,'0'0'33'0,"0"0"37"15,0 0 12-15,0 0-20 0,0 0-29 16,0 0-14 0,0 0 20-16,20 5-24 0,-10-1 7 15,4-1 6-15,-4-1-22 16,-3-2 13-16,0 0 13 15,-3 0-6-15,6 0-2 16,3 0-11-16,7 0-11 16,4 0-1-16,2-2 0 15,2-3 1-15,-6-5 6 16,-2 0 10-16,-2-1 25 16,-3-5-15-16,3-1-20 15,-1 1 2-15,5-2-8 16,3 0-2-16,4 2-4 15,-1 5-2-15,-5-2 5 0,-1 6 1 16,-7 1 0-16,-6 5 1 16,-5 1-1-16,-2 0 0 15,2 0-2-15,1 0-8 16,5 0-4-16,0 3 2 16,0 10 2-16,-2 8-1 15,-1 0-1-15,-1 7 12 16,-1 1 5-16,-3-1-5 15,-2 4-1-15,0-2-4 16,0-2 3-16,-7 1 4 16,-6-2-6-16,-5 1 5 15,-2 2-1-15,-2-4 7 16,-2 0-7-16,5-2-1 0,0-7 1 16,3-6 0-16,0-6-2 15,-1-5 2-15,-1 0 0 16,-10-12 21-16,-7-16 0 15,5 2-15-15,2-1 0 16,12 11-1-16,10 3 1 16,6 5-6-16,0-1-28 15,33-1-71-15,12-4-81 16</inkml:trace>
  <inkml:trace contextRef="#ctx0" brushRef="#br0" timeOffset="36095.75">21816 7338 11 0,'0'0'44'0,"0"0"-15"16,0 0 26-16,0 0 14 15,0 0-54-15,0 0-13 16,5 0 5-16,-5 0 40 15,0 0 4-15,0 0-3 16,0 0-2-16,0 0-1 16,0 0-12-16,0 0-14 15,0 0-4-15,0 0 3 0,0 0-5 16,0 0 2 0,0 0 11-16,2 0-5 0,1 0-5 15,-3 0-2-15,0 0 2 16,2 0-1-16,0 0-9 15,4 0 0-15,4 0-2 16,7 7-2-16,8-2 2 16,1 5 1-16,4-3-5 15,0 2 1-15,-2-3 3 16,-1-5-1-16,-4-1-2 16,-4 0-1-16,1 0-1 15,-3 0 1-15,0-1-2 16,4-12-4-16,1 2-4 15,0-1-3-15,2-1 6 0,-5 0 4 16,-4 0-4-16,-4-1 5 16,-4-2 0-16,-7-1-18 15,0 0-3-15,0 3 7 16,0 3-3-16,0 0 5 16,0 5 10-16,0 0 3 15,0 0-17-15,0 4 18 16,0-3 5-16,0 1-5 15,0 0-8-15,0 3 2 16,-4-2 1-16,-3 3 1 16,0 0-5-16,-3 0-2 15,-4 0 11-15,-2 3 0 16,-6 8 2-16,0 0 7 0,-2 5-8 16,1-3 9-16,-1 3 0 15,2-2-4-15,1 1 11 16,1 4-9-16,3-2-3 15,3 2 3-15,2 2-8 16,10-1-8-16,2 5 8 16,0-2 0-16,14 3 0 15,11-5-13-15,-1-1-17 16,1-4-23-16,-2-7-113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15:06:18.9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22290 8536 17 0,'0'0'59'0,"0"0"-31"16,0 0-28-16,0 0-22 16,0 0 19-16,0 0 3 0,0 0 6 15,0 0 0 1,6 0 4-16,-6 0 12 0,0 0 5 15,0 0-10-15,0 0-5 16,0 0-2-16,0 0 0 16,0 0 1-16,0 0 2 15,0 0 0-15,3 0-5 16,-3 0-5-16,0 0-3 16,0 0 4-16,0 0-1 15,0 0 1-15,0 0 13 16,0 0 1-16,0 0 9 15,0 0-11-15,0 0 4 0,0 0-11 16,0 0-6 0,0 0-3-16,0 0-5 0,0 0-7 15,0 0 7-15,0 0 5 16,0 0 7-16,0 0 6 16,0 0-2-16,0 0 3 15,0 0-8-15,0 0 5 16,0 0-11-16,0 0-6 15,0 0-26-15,0 0-39 16,0 0-75-16,0 0 9 16</inkml:trace>
  <inkml:trace contextRef="#ctx0" brushRef="#br0" timeOffset="932.76">22442 8530 10 0,'0'0'12'16,"0"0"38"-16,0 0 21 15,0 0-39-15,0 0 3 16,0 0 6-16,2-19-11 15,-2 17 1-15,0-3-24 0,0 1-1 16,0 4 0-16,0-1-1 16,-2 0-4-16,-2-2 1 15,-1-3 1-15,-1 2-3 16,-2 2-4-16,1-3 4 16,-1 5 2-16,5 0 1 15,-1 0 0-15,1 0 0 16,0 0 4-16,-1 0-5 15,2-3 3-15,-3 3-5 16,-6 0 0-16,-4 0 0 16,2 0 1-16,-3 3 3 15,2 8-3-15,-1-1 6 16,2 2 2-16,-1 1-5 16,2 1-3-16,3 2-1 15,-1-1 0-15,8-1-1 0,0-1 1 16,2 0-11-16,0-4 10 15,0 1-4-15,7-2 1 16,9 0 1-16,-2-4 3 16,5-3-22-16,2 2-17 15,4-3-21-15,3 0-23 16,-3-3-11-16,3-10 56 16,-3-2 9-16</inkml:trace>
  <inkml:trace contextRef="#ctx0" brushRef="#br0" timeOffset="965.67">22442 8530 14 0</inkml:trace>
  <inkml:trace contextRef="#ctx0" brushRef="#br0" timeOffset="1381.92">22442 8530 14 0,'49'19'64'0,"-49"-25"46"0,0 1-13 16,0 3-49-16,0 1-12 0,0 1-23 16,0 0-13-16,0 0-19 15,0 0-1-15,0 0 10 16,0 0 2-16,0 8 6 16,0 10 2-16,0 8 11 15,-6 1 8-15,-3 4-2 16,1 5-3-16,-1 3-2 15,0 4-10-15,-1 3 2 16,-3-1-4-16,1-4 5 16,0 0-4-16,-4-4-1 15,0-4 0-15,-2-5 2 16,-2-2 9-16,0-5 1 16,-3-4-3-16,2-2-5 0,-5-4 4 15,1-1-6 1,1-3 4-16,-4-2-2 0,1-3-4 15,4 0 0-15,3-2 7 16,5 0-5-16,9 0 11 16,4 0 27-16,2-9-23 15,0-8-6-15,0-4-6 16,17-3-5-16,11-5-21 16,10 2 21-16,8-8-9 15,10-5-13-15,5-4-12 16,-3 1-35-16,-10 8-45 15,-12 14-23-15,-19 11 106 0,-8 8 24 16,-2 2 2-16,-1 0-32 16</inkml:trace>
  <inkml:trace contextRef="#ctx0" brushRef="#br0" timeOffset="2967.15">21990 9621 42 0,'0'0'51'0,"0"0"-51"15,0 0-21-15,0 0-14 16,0 0 35-16,0 0 12 16,0 0 2-16,31 0 20 15,-31 0 22-15,0 0 34 16,0 0-6-16,0 0-27 15,0 0-26-15,0 0-31 16,0 2-5-16,0-2-31 0,0 5-52 16,0-3-32-16,0-2 33 15,0 0 62-15,0 0 25 16,0 0 25-16,0 0 55 16,0 0 25-16,0 0-24 15,0 2-36-15,0-2-31 16,0 3-14-16,0-3-2 15,0 0-9-15,0 0 1 16,0 3 10-16,0-1 8 16,6 2 26-16,3-2 9 15,6 0-13-15,7 0-4 16,3-2-4-16,1 0-17 16,2 0-2-16,-2 0-3 0,-5 0 0 15,2 0-1 1,-7-15-6-16,4-2-3 0,-2-3 3 15,-4-7 0-15,4 6 6 16,-7-1-6-16,-1 2 1 16,-6 3-8-16,-1 2-16 15,-3-1 0-15,0 4 17 16,0 2 13-16,0 3 10 16,0 1 2-16,-9 1-6 15,-5 3-3-15,-5 2-3 16,1 0 0-16,-4 0 2 15,2 17-2-15,1 8-4 0,2 2 4 16,1 5 5 0,8 2-2-16,3 2 8 0,5-2 0 15,0-2 7-15,7-7-8 16,11-3 2-16,-4 1 2 16,4-8 5-16,-1-2-17 15,2-5-2-15,4-1-46 16,-2-5-101-16</inkml:trace>
  <inkml:trace contextRef="#ctx0" brushRef="#br0" timeOffset="4400.07">21896 10343 38 0,'0'0'93'0,"0"0"-2"15,0 0-39-15,0 0-18 16,0 0 0-16,0 0-8 16,2 3 8-16,-2-3 5 15,0 0-1-15,0 0 1 16,2 0-13-16,0 0-14 15,5 2-5-15,3 0-5 16,3-2 0-16,1 0 5 0,5 0-2 16,-2 0-2-16,0 0 2 15,0-4 1-15,1-10-5 16,-1 1 4-16,3-8 0 16,3-1-5-16,4-4-1 15,2-2-3-15,3-3-10 16,-1 2 1-16,-6 0 1 15,-6-1 8-15,-7 7 4 16,-5 2 0-16,-6 2 4 16,-1 1-3-16,0-2 17 15,3-1-11-15,2-2-6 16,-3-2 0-16,1 5 0 16,3-2-1-16,4 1-10 0,-1 3 5 15,-2 4-3 1,-2 3-6-16,-1 4 2 0,-4 5 12 15,0 2 1-15,0 0-1 16,0 0-1-16,0 9-12 16,-4 18 13-16,-10 10 2 15,-3 8 0-15,1 7-1 16,0-2 2-16,2 3 3 16,0-4 2-16,2-2-4 15,1-5-3-15,0-7 1 16,-1-4-2-16,0-3 2 15,-2-3-2-15,-4-2-16 0,4-5-21 16,0-4-21 0,5-5-39-16,5-3-58 0</inkml:trace>
  <inkml:trace contextRef="#ctx0" brushRef="#br0" timeOffset="4860.46">22077 10093 163 0,'0'0'142'0,"0"0"-83"15,0 0 19-15,0 0-25 16,0 0 1-16,125 0-21 16,-54-2-20-16,7 2 8 15,-2 0 6-15,-7 0-10 16,-11 0-17-16,-14 0-5 15,-8 0-125-15,-15 0-228 16</inkml:trace>
  <inkml:trace contextRef="#ctx0" brushRef="#br0" timeOffset="7615.18">21956 10842 38 0,'0'0'61'0,"0"0"16"16,0 0-11-16,0 0-38 15,0 0 0-15,0 0 5 16,0 0 1-16,0 0 2 15,0 0-4-15,0 0-12 16,0 0-17-16,0 0-3 16,0 0 2-16,0 0 2 15,0 0 1-15,0 0 4 16,0 0 10-16,0 0-2 16,0 0 0-16,0 0-4 15,0 0-4-15,0 0-9 0,0 0-7 16,-11 12 3-16,-7 9 0 15,4 6 4-15,-3 1 0 16,-1 4 0-16,0-1 5 16,4 1-5-16,-4-3 1 15,4-3 1-15,-2-4-1 16,4 4 0-16,-3-4-1 16,6-4-2-16,3-5-8 15,2-4-16-15,4-6 7 16,0-1 10-16,0-2 9 0,0 0 0 15,0 0 9 1,0-4 8-16,0-14-9 0,8-5-8 16,3-1 5-16,6-3-6 15,-3 0 2-15,0 0 1 16,-2 2 4-16,-3 4 1 16,0 2 11-16,2-1-7 15,0-1-11-15,4 0-2 16,2 5-12-16,0-5-8 15,3 1 18-15,-3 3 3 16,-5-3 1-16,2 5 1 16,-1-1 2-16,-1 2-3 15,4 2-2-15,-3 3-5 16,6 1-1-16,1 2-23 16,1 4-2-16,1 0 12 0,1 2 8 15,-2 0 6-15,-2 0 7 16,1 0 0-16,-4 0 15 15,-1 4 10-15,-7 8 3 16,-1-1-13-16,-7 5-13 16,0 2-2-16,0-1 0 15,-23 4 0-15,-7-3 8 16,-8-4-2-16,0 0 6 16,-1-1 3-16,6-5 1 15,10 2-9-15,10-3-7 16,6-1 0-16,7 0-9 15,0 0-5-15,7-1-13 0,14 1 6 16,1 0-4-16,-2-2 2 16,-6 2 12-16,-3-2-1 15,0 4 12-15,-2-2 0 16,-4 3 0-16,3 2 6 16,-1-2-5-16,-2 5 5 15,-2 2-6-15,-1 1-6 16,-2 1 6-16,0-1 0 15,0-1-1-15,-2 1 1 16,-8-2 8-16,-6-2 4 16,1-2 5-16,-3-2-14 15,-4-4 12-15,-3-5 6 16,-8 0 1-16,-1 0 9 0,-3 0 2 16,1-4-3-1,3 0-15-15,5 0-15 0,5 1-1 16,5-1-45-16,6-6-83 15,9-6-279-15</inkml:trace>
  <inkml:trace contextRef="#ctx0" brushRef="#br0" timeOffset="8631.94">21840 11517 22 0,'0'0'95'0,"0"0"-93"15,0 0 77-15,0 0-13 16,0 0-37-16,0 0 1 16,0-45-19-16,0 41 14 15,0 0 16-15,0 2-5 16,0-2-3-16,-5 1-15 15,-1-4-6-15,1 2-3 16,-3-3-5-16,-3 3-3 16,0-4-1-16,1 0 1 15,-3 6 1-15,8-1 0 16,1 2 1-16,0 0 8 0,-2 2-7 16,3-3 0-1,-4 3-4-15,-3 0 0 0,-5 0-6 16,-8 0 3-16,-4 11 3 15,-1 3 9-15,2 3 2 16,-1 1 1-16,10 2-1 16,5-1-11-16,11-2-9 15,1 3 0-15,0-2 4 16,13-4-6-16,13-3-17 16,4-2 12-16,-1-5-1 15,0-3 11-15,-1 1-1 16,-3-2 4-16,-5 0 0 15,-6 0 3-15,-7 0 6 16,-3-2 2-16,-4 2 16 0,0-1 6 16,0 1-18-16,0 0-12 15,0 0-11-15,0 0 11 16,0 7 0-16,3 1 2 16,9-2-2-16,8 0 10 15,-1-2 1-15,5-4 0 16,-5 0-9-16,-1 0-2 15,-3 0-21-15,0 1-74 16,-4-1-330-16</inkml:trace>
  <inkml:trace contextRef="#ctx0" brushRef="#br0" timeOffset="10365.84">21314 12150 49 0,'0'0'69'15,"0"0"-6"-15,0 0-34 16,0 0-14-16,0 0 40 15,0 0 12-15,0 1-12 16,0-1 5-16,0 0-13 16,0 0-4-16,0 0-12 15,0 0-11-15,0 0-13 0,5 0-1 16,-1 0-6 0,-1 0 2-16,-1-6 2 0,2-2-2 15,2-2 2-15,3-2-3 16,0-1-1-16,2 3-7 15,-1 0-8-15,-1 3 11 16,1 2 0-16,-4-2 2 16,3 3 2-16,0-2 2 15,0-2-2-15,2 1 0 16,5-3-2-16,0 2 2 16,4 2-15-16,-5-3-12 15,2 6 16-15,-4-3 11 16,-2 2 0-16,-3 0 0 0,1-3 2 15,0 3 3 1,-4 2-5-16,0 0 4 0,0 2-4 16,-1 0 0-16,-1 0-1 15,6 0-1-15,-3 0 2 16,2 0 0-16,-2 0 3 16,-1 0 7-16,1 4-7 15,1 4 2-15,-1-1-5 16,6 1 1-16,-6-3-1 15,1 4 0-15,-4-3-6 16,-1 4 3-16,0 2-1 16,-2-1 4-16,2-1 0 15,1 2 2-15,0-3-2 16,-1 1 3-16,-2-2-2 16,0 1-1-16,0 3 3 0,0 0-3 15,0 0 4-15,-16-2 1 16,-6 1-3-16,2-2-1 15,-4 0 13-15,-1-6 4 16,6 1-12-16,0-4 10 16,5 0 7-16,8 0-19 15,2 0 2-15,4 0-2 16,0 0-4-16,0 0-32 16,0-4-2-16,2-5-6 15,6 3 2-15,2-2-13 16,-4 2-11-16,2 0-14 15,-1 0-82-15</inkml:trace>
  <inkml:trace contextRef="#ctx0" brushRef="#br0" timeOffset="12047.93">21086 12695 50 0,'0'0'139'15,"0"0"-17"-15,0 0-54 16,0 0-41-16,0 0-12 15,0 0-10-15,0 0-2 16,-2 0-3-16,2 0 1 0,0 0 4 16,0 0 15-16,-3 0 3 15,3 0 1-15,0 0 2 16,-1 0-1-16,1 0-16 16,0 0-9-16,0 0-1 15,0 0-7-15,0 0 8 16,0 0 7-16,0 0 3 15,0 0 7-15,0 2 4 16,0 3-5-16,0-2-11 16,8 1-5-16,5 2 1 15,6 1-1-15,3-3 0 16,4-1 1-16,2-2 4 0,-2 2-4 16,-3-3-1-16,1 0-13 15,-6 0-2-15,-1 0-5 16,0-3 7-16,-2-5 4 15,0-5-7-15,1 1-6 16,-1 3 5-16,-1-2-6 16,0 0 21-16,-4 2 0 15,1 0-4-15,-2-1 6 16,-5 1-3-16,-4 0 1 16,0-2 2-16,0-1-1 15,0 2 1-15,0-2-10 16,-6 7 9-16,-1 3 1 15,4 2 4-15,1 0-2 16,-4 0-2-16,0 0-1 16,-6 0 1-16,-4 0 0 0,-1 2 0 15,1 12 0-15,4-1 1 16,1 3 5-16,7 3 11 16,4-5-7-16,0 4-5 15,0 0-5-15,0-3 0 16,4 3 3-16,7 0 15 15,1-4-3-15,2 1-5 16,5-6 3-16,5-1 15 16,1-4-14-16,-1-4-14 15,3 0-8-15,-4 0-59 0,-2 0-81 16</inkml:trace>
  <inkml:trace contextRef="#ctx0" brushRef="#br0" timeOffset="17097.97">9412 7049 26 0,'0'0'86'16,"0"0"14"-16,0 0-20 15,0 0-34-15,0 0-8 16,0 0-5-16,0 0 0 15,0-10-8-15,0 8-3 0,0 1-10 16,-2-4-7-16,0 2 5 16,-3 0 1-16,3 0 3 15,-2-1-6-15,1 2-3 16,0 2 1-16,-2-2-5 16,-1-1 0-16,-3 3-1 15,-1 0 1-15,-1-3 12 16,-1 3 4-16,2 0-7 15,-2 0 7-15,0 0-6 16,0 0-5-16,-4 0-6 16,3 0 2-16,1 0-2 15,-4 0-1-15,4 3 1 0,-4 6 0 16,-2-1-1 0,-1 1 0-16,0 5 0 0,2-2-3 15,5 3 1-15,5 1-4 16,7 3 4-16,0-3-7 15,0 5-2-15,7-4-12 16,14-3-19-16,5-2 0 16,0-9 20-16,-3-3 7 15,6 0-21-15,0-1-3 16,-3-16-37-16,0-1 32 16,-6 0 1-16,-3 1 41 15,-4 5 2-15,-5 3 1 16,-1 6 13-16,-7 0 34 0,0 3 18 15,0 0-22 1,0 0-30-16,0 0-13 0,1 0-13 16,2 17 13-16,1 4 1 15,-2 4-1-15,-2 2 5 16,0 4-2-16,0 9 11 16,0 1 8-16,0 4-9 15,-9 0 6-15,1-4-19 16,-2 1 7-16,1-1-6 15,-3-2 0-15,0 3-1 16,-3-6-8-16,-7-5-8 16,1-5 9-16,-1-10 7 15,1-1 19-15,4-6-11 16,4-4 4-16,-2-2-1 0,2-3-9 16,-2 0-2-16,1-6-8 15,4-14-7-15,6-5-4 16,4-7-1-16,0 3 16 15,2 3-1-15,12 1 5 16,2 4 18-16,6-4-10 16,1 2-8-16,12-2-10 15,6-6-12-15,6 1-20 16,5-3-46-16,2 1-31 16,2 5 12-16,-4 2 85 15,-5 11 22-15,-3-2 0 16,-10 0-20-16</inkml:trace>
  <inkml:trace contextRef="#ctx0" brushRef="#br0" timeOffset="18195.93">8984 8218 36 0,'0'0'57'0,"0"0"-40"16,0 0-17-16,0 0-34 15,0 0-42-15</inkml:trace>
  <inkml:trace contextRef="#ctx0" brushRef="#br0" timeOffset="18664.68">8984 8218 151 0,'24'0'130'0,"-24"0"-58"16,0 0-37-16,0 0-26 15,0 0-9-15,2 0 0 16,-2 0 13-16,2 0 0 16,4 0 0-16,-4 0 6 15,3 0 13-15,0 0-6 16,5-2-17-16,7-6 1 15,2-1-10-15,2-2 0 16,1 0-1-16,2-3 1 16,-8 2-11-16,2-5 2 15,-6 1 0-15,-2 0 5 16,-8 0 4-16,0 1-6 0,-2 1-16 16,0 3 22-16,0-1 0 15,0-2 0-15,0 3-4 16,0-3-6-16,0 3-1 15,-2-2-7-15,2 6 13 16,0 3 5-16,-2 4 10 16,2 0 0-16,-4 0-10 15,0 0-8-15,0 0 0 16,-6 7 4-16,2 11 4 16,-2 6 0-16,4 1-1 15,4 2 1-15,0 3 5 16,2-3-1-16,0 0 13 15,0-1 9-15,4-3-12 0,18-4-10 16,2-3 0-16,6-8-3 16,7-6-1-16,1-2-42 15,-4 0-206-15</inkml:trace>
  <inkml:trace contextRef="#ctx0" brushRef="#br0" timeOffset="19306.37">9147 8742 313 0,'0'0'32'15,"0"0"-9"-15,0 0 61 16,0 0-30-16,0 0-39 16,0 0-7-16,56-54-6 15,-41 29 2-15,9 0 0 16,-5-7-4-16,3-6-4 15,1-4 3-15,-5-3-24 16,-7 4-2-16,-5 9 7 16,-6-1-7-16,0 11 15 15,0 3 12-15,-3 5 0 16,-5 2 0-16,0 4 0 0,1 4 9 16,0 4 1-16,-1 0-10 15,2 8-18-15,-3 18 7 16,0 9 6-16,1 1 5 15,3 5 0-15,3 0 5 16,2 0 5-16,0-6 3 16,0-3-13-16,0-2 5 15,0-6-3-15,13-3-4 16,-2-3-2-16,-2-7-54 16,-1-4-86-16</inkml:trace>
  <inkml:trace contextRef="#ctx0" brushRef="#br0" timeOffset="19649.86">9153 8535 122 0,'0'0'199'16,"0"0"-180"-16,0 0-17 15,128-29 1-15,-83 21-2 16,-6-3-1-16,-5 5-2 16,-1 0-10-16,-4 2-18 15,-9-1-79-15</inkml:trace>
  <inkml:trace contextRef="#ctx0" brushRef="#br0" timeOffset="21580.68">9064 9191 39 0,'0'0'45'16,"0"0"5"-16,0 0-9 15,0 0-23-15,0 0-10 16,0 0-2-16,0-5 5 16,0 5 39-16,0 0 19 15,0 0-6-15,0 0-8 0,0 0-21 16,0 0-16-16,0 0-16 16,0 0-2-16,0 0-10 15,0 0-3-15,0 7 3 16,0 9 10-16,0 3 0 15,0 3 9-15,0 3-3 16,0 6-6-16,-2 9 8 16,-6 1-7-16,2 4 5 15,-2 0-5-15,6-7-1 16,2-9-8-16,0-8-4 16,0-13 10-16,0-3 2 15,0-5 0-15,0 0 3 16,0 0 20-16,0 0 14 15,0 0 1-15,0-13-21 16,0-8-17-16,0-8-16 0,0-7 12 16,10-5-3-16,-6-1 7 15,1 4 7-15,-3 6 6 16,0 7 9-16,-1 5 8 16,1 0-30-16,6 2 0 15,5-1-9-15,1-2 0 16,6-1-18-16,-1 1 5 15,-4 2 4-15,-2-1 7 16,-2 4 3-16,-3 2 5 16,-2 4-6-16,2 5 6 15,-6 2-7-15,2 3 4 16,-2 0 4-16,3 0-9 0,-2 0 0 16,9 3 0-16,1 10 8 15,2 3-3-15,0 5 4 16,-4 3-3-16,-3 5-3 15,-1 3 8-15,-3 9-1 16,-2 0 2-16,0-1 0 16,-2-5 7-16,0-4-6 15,0-8 0-15,0-3-2 16,0-2-13-16,-7-2-20 16,-5-4-9-16,-1 1-38 15,-4-6-134-15</inkml:trace>
  <inkml:trace contextRef="#ctx0" brushRef="#br0" timeOffset="21833.52">9149 9330 74 0,'0'0'155'0,"0"0"-126"16,0 0 21-16,162-12-1 0,-106 7-35 15,-6-4-14-15,-16-2-293 16</inkml:trace>
  <inkml:trace contextRef="#ctx0" brushRef="#br0" timeOffset="23381.05">9138 10021 76 0,'0'0'92'16,"0"0"-84"-1,0 0-8-15,0 0 56 0,0 0-24 16,0 0-11-16,3 0-4 16,-3 0 7-16,0 0 8 15,0 0 8-15,0 1-11 16,0-1-8-16,2 0 7 16,-2 0-16-16,0 0-11 15,0 0-1-15,0 0-1 16,2 0-1-16,0 0 2 15,-2 0 3-15,0 0 15 16,0 0 22-16,0 0-1 16,0 0-28-16,0 0-11 0,0 0-2 15,0 0-7 1,0 0-21-16,0 0 13 0,2 0 17 16,-2 0 3-16,0 0 21 15,0 0 9-15,0 0-1 16,0 0-14-16,0 0-18 15,0 0-7-15,4 0-18 16,7 0-7-16,4 0 19 16,1 0 4-16,-4-1-10 15,-2-6 9-15,-4 0 5 16,-4-3 5-16,2-2 6 16,-4-4-1-16,2-3-3 15,0-5 0-15,3-2-2 16,1-2 0-16,1-6 0 15,5-3-15-15,3-1 4 16,-4 5-7-16,-3 7-2 16,-5 11 18-16,-3 6-9 0,0 2 11 15,0 0 7-15,0 7-7 16,0-3 0-16,0 1-5 16,0 0-4-16,0 0 2 15,-3 1-10-15,2 0-11 16,-1 1 22-16,0 0 6 15,-1 0 2-15,1 0-2 16,0 11-2-16,2 12-4 16,0 6 6-16,0 6 7 15,0 3 12-15,0 3-12 0,0 2 5 16,-2-3 2 0,2-3-3-16,0-10 3 0,0-4 7 15,0-4-11-15,0-7-9 16,14 4 3-16,11-9-4 15,5-7-10-15,7 0-72 16,-7 0-233-16</inkml:trace>
  <inkml:trace contextRef="#ctx0" brushRef="#br0" timeOffset="25215.57">9227 10005 107 0,'0'0'27'0,"0"0"-27"16,0 0-12-16,0 0 12 15,0 0 19-15,0 0 71 16,15 2-20-16,-15-2 7 16,2 0-8-16,-2 0-36 0,0 0-14 15,0 0-6-15,2 0-13 16,-1 0-1-16,10 0 1 15,1-14 10-15,7-3-4 16,0 1-5-16,1-2-1 16,-5 0 0-16,-3-1-19 15,-2-3 6-15,-6 2 13 16,-2-1-9-16,-2-3 2 16,0 1 7-16,2-2 0 15,1 3-2-15,-3 9-14 16,0 1 10-16,0 3-8 15,0 1 4-15,0 2-7 16,-3 2-10-16,-5 0 20 0,-3-3 3 16,2 4 2-16,-1 1-17 15,3 0-10-15,1-1 7 16,-1 3 22-16,0 0 7 16,-1 0 4-16,-3 0-11 15,0 14 0-15,1 5-2 16,-1 5-6-16,1 1 7 15,7 3 0-15,-1-2 1 16,2 1 1-16,2 3 2 16,-7 5 19-16,1 2 7 0,-2 2 3 15,3-2-14 1,5-1 13-16,0-7-31 0,23-4 1 16,18-7-1-16,9-4 0 15,0-10-1-15,-3-4-56 16,-9 0-153-16</inkml:trace>
  <inkml:trace contextRef="#ctx0" brushRef="#br0" timeOffset="27188.28">9313 10826 67 0,'0'0'99'0,"0"0"-18"15,0 0-4-15,0 0-30 16,0 0-21-16,0 0-26 16,9 0 1-16,-5 0 4 15,-2 0 12-15,0 0 16 16,-2 0 0-16,0 0 5 16,0 0 3-16,0 0-2 15,0-3-6-15,7-4-19 16,-3 0-10-16,3-1 0 0,-1-4-3 15,1 1-1-15,-1-3 0 16,-2-4 0-16,3-6 0 16,-1-5 2-16,3-4-2 15,1-7-3-15,-1 2-1 16,2-4-13-16,-4 3 10 16,-1 6 3-16,-4 7-2 15,-2 6 6-15,0 7 4 16,0 1 13-16,0-2 1 15,-2 2-18-15,-4 3-1 16,3 2 1-16,1 2 0 16,2 1-1-16,0 1-19 15,0 3 12-15,0 0 3 16,-2 0 5-16,2 0 0 16,0 0-3-16,0 0-1 0,0 3-15 15,0 19 10-15,0 7 9 16,0 7-1-16,0 8 1 15,0 6 0-15,0 3 4 16,0-2 6-16,0-6-9 16,0-4 2-16,0-10-3 15,0-4 0-15,4-7-7 16,1-6-30-16,-1-5-30 16,0-1-35-16,-2-3-88 15</inkml:trace>
  <inkml:trace contextRef="#ctx0" brushRef="#br0" timeOffset="27540.34">9332 10562 200 0,'0'0'125'0,"0"0"-55"16,0 0-9-16,0 0-18 15,0 0-22-15,0 0-19 16,157-89 4-16,-107 70-6 16,-2 1-10-16,-5 2-3 15,-8 8 2-15,-4 8-69 16,-9 0-101-16</inkml:trace>
  <inkml:trace contextRef="#ctx0" brushRef="#br0" timeOffset="28448.64">9483 11080 9 0,'0'0'13'15,"0"0"39"-15,0 0 8 16,0 0-37-16,0 0-16 0,0 0 21 16,0-3 23-16,0 3 8 15,0 0-18-15,0 0-16 16,0 0-3-16,0 0 4 15,0 0-1-15,0 0-11 16,0 0-2-16,0 0-4 16,0 0-7-16,0 11-1 15,-4 2 0-15,2 8 3 16,2-3-1-16,0 2 3 16,0-1-4-16,0 0-1 15,0-4 0-15,0 0 0 16,6 1-1-16,9-1 1 0,6 2 5 15,-1-3 2-15,4-2-7 16,0-6-2-16,-3-1 2 16,1-5-4-16,-3 0 4 15,0 0-5-15,-3-6-9 16,2-9-5-16,2-8 11 16,-4-2-47-16,6-6-48 15,0-7-153-15</inkml:trace>
  <inkml:trace contextRef="#ctx0" brushRef="#br0" timeOffset="30330.92">9743 11765 74 0,'0'0'12'0,"0"0"13"16,0 0 82-16,0 0-57 15,0 0-37-15,0 0 1 16,50 0 14-16,-50 0-6 16,2 0 4-16,3 0-9 15,2 0 9-15,7 0 5 16,0 0-1-16,2 0-7 15,-2 0-13-15,0 0-6 16,-3 0-4-16,-1 0-1 16,-3-5 1-16,-3 1 9 15,-2 1 5-15,-2-3 18 16,0-4-5-16,0-2-21 0,0-2-1 16,0-1-5-16,0-3-5 15,0 0-11-15,0 2-8 16,0 3 1-16,0 4 23 15,0 4 0-15,0-1 0 16,5 0-15-16,0 1 7 16,7-2 8-16,-1 4-8 15,1 3-19-15,-1 0 8 16,0 0 14-16,2 0 5 16,-2 0-5-16,0 0 3 15,-1 5 1-15,-3 11 1 0,-4 6 0 16,-3 3 0-1,0 9 2-15,0-1 8 0,0 4-3 16,0-2-4-16,0 3 4 16,0-6 7-16,0-1-2 15,0-5 1-15,0-6 1 16,0-2-1-16,0-3-13 16,0 0-6-16,0-5-51 15,0-2-87-15</inkml:trace>
  <inkml:trace contextRef="#ctx0" brushRef="#br0" timeOffset="31380.06">10301 12211 62 0,'0'0'171'16,"0"0"-124"-16,0 0 31 16,0 0-16-16,0 0-37 15,0 0-23-15,16-37 10 16,-16 33 9-16,0 0 0 16,0-2-9-16,0-3-6 15,0 5-6-15,0-4-1 0,0 1-10 16,0 2 3-1,-6-2-4-15,-1 4 12 0,0 1 4 16,3 2 5-16,0-2 2 16,-2 2-11-16,-4 0 5 15,0 0-3-15,-5 0-2 16,-3 10-4-16,3 4 2 16,-1 0-1-16,0 7 3 15,1-1-7-15,4 1 4 16,0 0 3-16,3 3-1 15,1-1-1-15,3 1 2 16,4-4 0-16,0-5-7 16,0 1-14-16,2-3 1 0,11-6 5 15,2 0 15 1,4-3-3-16,2-1 6 0,-1-3 1 16,2 0-4-16,-6 0-5 15,-6 0-11-15,-7 0 14 16,-3 0 2-16,0 0 40 15,0 0-14-15,0 0 10 16,0 0-28-16,0 0-8 16,0 0-4-16,0 5-4 15,0 12 8-15,8-3 0 16,3 4 8-16,1-2-1 16,0-3 29-16,-3-2-11 15,-6-3-4-15,-1-2-9 16,0-2-8-16,0-1-2 0,5 2-2 15,7 2-38-15,5-6-53 16,2-1-44-16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15:07:13.5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10933 13387 4 0,'0'0'2'16,"0"0"12"-16,0 0-6 15,0 0-8-15,0 0 0 0,0 0-14 16,0 0 0-16,0 0 14 15,0 0 11-15,0 0 21 16,0 0 19-16,0 0 19 16,0 0-26-16,0-3-23 15,0 3-20-15,0 0 0 16,0 0-1-16,0 0 0 16,0 0-2-16,0 0 5 15,0 0 32-15,0 0 18 16,0 0-16-16,0 0 2 15,0 0-12-15,0 0-20 16,0 0-5-16,0 0-2 0,0 0-2 16,0 0-19-16,-6 0 21 15,-7 0 4-15,2 0-4 16,-5 0 0-16,1 0 0 16,-2 0 1-16,2 3-1 15,-1 5-4-15,3 1 4 16,-1-3-13-16,3 4-5 15,-5-1 14-15,4-4-1 16,0 3 5-16,-2-4 0 16,7-1 4-16,1 1-4 15,-1-2 0-15,3 6-4 16,-5 0 2-16,3 2 2 0,0 0-2 16,-1-1 1-16,3 1 1 15,-5-1 0-15,5-2 0 16,-5 5 1-16,3 0-1 15,0 0-1-15,5 0 1 16,1-3-18-16,0 3 14 16,0 2 4-16,0 1 6 15,1 5 0-15,7-2-5 16,-2-5 1-16,1-1-2 16,-1-2-5-16,5-2 5 15,4 1 2-15,2-5-2 16,3-4-6-16,-1 0-6 15,0 0-32-15,3 0-29 0,-4 0-103 16</inkml:trace>
  <inkml:trace contextRef="#ctx0" brushRef="#br0" timeOffset="1333.16">11066 13691 66 0,'0'0'29'0,"0"0"30"15,0 0 0-15,0 0-35 16,0 0-20-16,0 0-2 16,-12-12 2-16,8 12 29 15,1 0 11-15,-1-2-13 16,-3 2-12-16,-2 0-12 0,-1-2 1 16,-4 2-6-16,0 0 3 15,-3 0-4-15,2 0-1 16,-1 0 0-16,-1 0 0 15,-1 5 0-15,6 2-5 16,1-1 4-16,0-1 1 16,3 2-2-16,-1 2 1 15,0 1 1-15,-1 4 0 16,-4 6 0-16,0-5 2 16,-2 8 0-16,0-4-2 15,4 4-1-15,3-1-1 16,7-10-11-16,2 3 2 15,0-7-8-15,15-6 11 16,11 1 7-16,2-3 0 0,5 0-11 16,-1-3 1-16,3-13-35 15,0 0-33-15,-7-1 11 16,-8 1 47-16,-1 4 11 16,-13 0 10-16,0 7 17 15,-6 1 40-15,0 4 31 16,0 0-30-16,0 0-34 15,0 0-6-15,0 0-11 16,-3 8-6-16,-3 0 5 16,0 4-6-16,2 2 3 15,-1 6-1-15,-2 4 6 0,1 1-4 16,-2 1-1 0,4 1 1-16,0-2-1 0,4-2-3 15,0-4-7-15,0-3 1 16,0-4 4-16,16-5 0 15,2-3-7-15,6-4 8 16,-1 0 1-16,0 0-8 16,2 0 4-16,-9-1 3 15,0-11-5-15,4-4 6 16,1-5-1-16,4-8 0 16,6-7 1-16,0-4-7 15,-1-7 6-15,-7 2-2 16,-3 0 1-16,-5 2-3 0,-2 10 5 15,-7 3 0 1,-4 7 6-16,-2 3 7 0,0 1 2 16,-4-2-15-16,-11 7 8 15,0 2-8-15,1 5 8 16,-4 5 3-16,5 2 0 16,-4 0-9-16,-1 2-2 15,-1 14-3-15,-1 4 3 16,2 8 0-16,4 2-5 15,3 8 4-15,1 2 1 16,2 3 5-16,3 7 14 16,0 5 3-16,0-1-11 15,1 5 7-15,0 0-5 16,2 0-11-16,2-2-2 0,0-6-47 16,0-4 13-16,0-10-49 15,15-11-159-15</inkml:trace>
  <inkml:trace contextRef="#ctx0" brushRef="#br0" timeOffset="1932.47">11558 14137 42 0,'0'0'100'16,"0"0"-53"-16,0 0 62 0,0 0-39 15,0 0-56-15,0 0-9 16,-16-12 0-16,2 12 16 15,2-1 8-15,-8 1 3 16,0 0-6-16,0 0-19 16,-5 0-3-16,1 0-4 15,-2 13-3-15,1 4 2 16,-3 6 1-16,2 3-5 16,4 1 2-16,5 4 0 15,6-1-2-15,4 0 5 16,3 1 1-16,4-4-1 15,0 1 6-15,0-5-6 16,0-1 10-16,9-8 1 0,17-3-10 16,4-1 1-16,5-10-2 15,-1 0-1-15,1 0-22 16,-1 0-32-16,-4-17-126 16</inkml:trace>
  <inkml:trace contextRef="#ctx0" brushRef="#br0" timeOffset="2816.65">11814 14074 200 0,'0'0'209'0,"0"0"-172"16,0 0-9-16,0 0-1 15,0 0-15-15,0 0-9 16,-31 117 2-16,23-69 3 16,-5-2 3-16,0 3 10 15,-3 7-2-15,2-2-6 16,-2 6-7-16,4 1-6 0,-4-4-2 16,4 0 1-16,-2-9 0 15,6-9-14-15,1-8 15 16,3-14 0-16,2-5 3 15,2-6-3-15,0-6 2 16,0 0-1-16,0 0 0 16,-3-21 9-16,1-9-7 15,2-6-2-15,0-2-1 16,0-7 0-16,2-5-2 16,14-1 2-16,4-1-12 15,-2-5 4-15,5 7-13 16,-2 5 10-16,1 4 4 15,-2 9-4-15,1 3-6 16,-7 6 4-16,2 3 6 0,-5 7 2 16,2 3-1-16,-3 3 6 15,-5 7 1-15,-2 0-1 16,2 0 4-16,4 0-2 16,2 7-2-16,-1 14 3 15,-1 8 2-15,-2 13 7 16,-7 11 12-16,0-1 5 15,0 9-4-15,-13 3-10 16,-3-4 1-16,-1 0-8 16,2-3-6-16,0-9-2 0,4-3 0 15,1-3-27 1,1-11-20-16,1-6-8 0,2-9-28 16,5-15-81-16</inkml:trace>
  <inkml:trace contextRef="#ctx0" brushRef="#br0" timeOffset="3226.55">11625 14554 89 0,'0'0'58'15,"0"0"25"-15,0 0-37 0,0 0-37 16,0 0 37-16,0 0 30 16,77-5-21-16,-58 0-31 15,-1-4-19-15,5 0-5 16,-2 3-25-16,3 2-91 15,-1 3-175-15</inkml:trace>
  <inkml:trace contextRef="#ctx0" brushRef="#br0" timeOffset="4016.44">11978 14902 343 0,'0'0'39'0,"0"0"-36"16,0 0 33-16,0 0 10 15,0 0-13-15,0 0 1 0,0 1 15 16,0-8 7-16,0-7-22 16,0 3-30-16,-4-6-4 15,4-1-5-15,0-4-5 16,0-7-14-16,0 3-5 16,14-1 3-16,-1 2 10 15,-1 3 11-15,-3-1-5 16,3 9-1-16,-5 0 2 15,-2 6 5-15,2 4-2 16,1-1 3-16,3 2-7 16,2 3-24-16,1 0-13 15,-6 0 17-15,-2 0 24 0,-6 8 6 16,0 10 16-16,0 7 12 16,0 10 4-16,-12 1-12 15,-2 8-10-15,4 1-8 16,2 5 5-16,0 2-3 15,6-2-4-15,2-7-3 16,0-11-19-16,0-10-18 16,5-10-181-16,10-11 8 15</inkml:trace>
  <inkml:trace contextRef="#ctx0" brushRef="#br0" timeOffset="4550.32">12204 15146 4 0,'0'0'128'16,"0"0"-98"-16,0 0 30 15,0 0-1-15,0 0-20 16,0 0-32-16,37-44 3 0,-24 29 10 16,2-3-9-16,4-1-10 15,1-7-1-15,-6 0 0 16,0 0 2-16,-6-5-2 15,-4 6 8-15,-4 2 9 16,0 5-9-16,0 2 7 16,0 5-15-16,0 2-9 15,-1 6-11-15,-5 3 11 16,-6 0 9-16,0 0 6 16,-6 0-5-16,-1 18 11 15,1 3 15-15,6 3 0 16,0 9-11-16,8 2-6 15,2 5-9-15,2-1-1 0,0-4 5 16,0-1-5 0,0-3 0-16,2-5-4 0,5-6 0 15,4-1-46-15,2-9-41 16,7-6-185-16</inkml:trace>
  <inkml:trace contextRef="#ctx0" brushRef="#br0" timeOffset="5132.76">12673 15074 73 0,'0'0'146'0,"0"0"-128"16,0 0 82-16,0 0 18 15,0 0-39-15,0 0-14 16,-9-22-11-16,3 20-21 15,-3-2-15-15,2 0-10 16,-3 4-8-16,1-1-11 0,-8 1 0 16,-7 0 3-16,-4 0 0 15,-2 12 6-15,-5 10 2 16,3 1-1-16,6-1 2 16,2 4 1-16,9-7-2 15,5 3-2-15,7-3 1 16,3-4-7-16,0-5-13 15,0-7 1-15,2 0 13 16,18-3 7-16,8 0 1 16,-4 0-1-16,-4 0 0 15,-6 0-10-15,-7 0 4 16,-3 0 6-16,-3 0-3 0,2 0 2 16,-1 0 1-16,5 0 0 15,2 0 0-15,5 0 1 16,6 5 6-16,2 1-7 15,1 2 0-15,-6-4-3 16,7-4-21-16,-4 2-64 16,1-2-93-16</inkml:trace>
  <inkml:trace contextRef="#ctx0" brushRef="#br0" timeOffset="7733.46">13632 15396 99 0,'0'0'111'0,"0"0"-54"16,0 0 9-16,0 0-22 16,0 0-27-16,0 0-14 15,0-5-2-15,0 5 9 16,0 0 4-16,0 0 5 15,0 0 3-15,-2 0-6 0,-8 0-6 16,0 0 1-16,-3 0-4 16,2 0-7-16,3 0 1 15,-1 0 0-15,0 0-1 16,0 0 2-16,-6 0-1 16,-2 0 1-16,-3 8 4 15,0 5 5-15,-3 2-1 16,2-1-6-16,-1 5-3 15,5 3-2-15,4 0 0 16,4 5 1-16,5-4 0 16,2 7 8-16,2-10-5 15,0 5 0-15,0-5-2 16,0-1-1-16,0-4 0 16,8-1 3-16,5-5-3 0,9-4 1 15,8-5-1-15,5 0 4 16,2 0-4-16,1-5-43 15,-8-9-45-15,-7 5-117 16</inkml:trace>
  <inkml:trace contextRef="#ctx0" brushRef="#br0" timeOffset="8432.44">13934 15574 31 0,'0'0'248'16,"0"0"-223"-16,0 0-18 0,0 0 50 16,0 0-15-16,0 0-18 15,-33-18-22-15,29 16 17 16,-6 2 6-16,1-2-9 15,-7 2 0-15,-7 0-7 16,-4 0 5-16,2 0 12 16,-1 6 2-16,4 6-8 15,5-3-11-15,-1 4-9 16,6 6-7-16,-2 0 6 16,4 9 2-16,0-3 3 15,-2 1-4-15,3 2 1 16,8-2-1-16,1-7-6 15,0-7-9-15,20-5-7 0,12-7 12 16,7 0-1-16,1-4-6 16,-5-14 4-16,-8 2 0 15,-6 2 6-15,-9 2 4 16,-5 1 3-16,-6 7 0 16,2 0 1-16,-1 4 17 15,-2 0-5-15,3 0-12 16,-3 0 3-16,0 0-4 15,0 0 19-15,0 0-19 16,6 0-2-16,3 0 1 16,-1 4 1-16,3 4 0 15,-6 2 2-15,5 1-2 16,-3-4 0-16,-1 0-34 16,5-1-41-16,0-6-184 0</inkml:trace>
  <inkml:trace contextRef="#ctx0" brushRef="#br0" timeOffset="8884.24">14041 15775 235 0,'0'0'186'0,"0"0"-174"16,0 0 2-16,0 0 15 15,0 0-16-15,0 0-10 16,52-31 0-16,-30 15 0 0,-8 3-1 16,-2-5 23-16,-4-3-5 15,0-6-2-15,-4-3-15 16,-1-10-3-16,2-3-1 16,-1 5-9-16,-2 5-10 15,-2 12 7-15,0 11-1 16,0 3 6-16,-2 2 6 15,-9 1 2-15,6 2 3 16,-5-2 4-16,4 4-7 16,-2 0 0-16,-4 0-7 15,6 0 4-15,-7 15-4 16,0 6 4-16,0 13 3 0,0 6 3 16,-2 4 6-16,2 9 10 15,0-4 4-15,1 1-7 16,8-3 0-16,4-4-16 15,0-9-1-15,10-5-17 16,14-2-23-16,0-4-38 16,-1-3-161-16</inkml:trace>
  <inkml:trace contextRef="#ctx0" brushRef="#br0" timeOffset="9415.94">14508 15771 107 0,'0'0'170'16,"0"0"-123"-16,0 0 10 15,0 0 4-15,0 0-18 16,0 0-25-16,-103-17-8 16,92 17-1-16,-1 0 5 15,2 0 4-15,-10 9-6 16,-4 13 9-16,-7 7 1 16,2 1-4-16,4 2-9 15,7-10-4-15,10 1-4 16,8-3-1-16,0-7 8 15,12-3 7-15,17-3-3 16,4-7-12-16,2 0 7 0,3 0-7 16,-7 0 0-16,2 0-18 15,-3 0-30-15,1-7-50 16,-6-3-90-16</inkml:trace>
  <inkml:trace contextRef="#ctx0" brushRef="#br0" timeOffset="10886.12">14901 15595 54 0,'0'0'60'0,"0"0"7"15,0 0 7-15,0 0-27 16,0 0-29-16,0 0-7 16,-36-7 13-16,36 7 10 15,0 0-13-15,0 0-8 16,0 0 3-16,0-1 10 15,0 1-4-15,0 0-11 16,0 0-11-16,0 0-6 16,0 0 6-16,0 0 4 15,0 0-1-15,0 0 5 16,0 0 4-16,0 0-6 0,0 0 1 16,0 0 7-16,0 0 8 15,0 0 0-15,-3 0-8 16,-2 0-10-16,0 17-2 15,2 6 3-15,-2 8 8 16,1 4 10-16,-1 3-3 16,-3 10-4-16,-1-3 3 15,3 2-6-15,3 1-3 16,1 1-3-16,2-1-6 16,0-4-1-16,0 0 0 15,0-10-1-15,0-8 1 16,0-9 1-16,0-9-1 15,0-2 1-15,0-6-1 0,0 0 2 16,0 0-2-16,0 0 0 16,0-14-1-16,0-17-4 15,0-12-12-15,0-8 1 16,0-6 16-16,0-4-4 16,0 7 0-16,0 6-3 15,0 9 7-15,0 9 1 16,0 3 6-16,0 2-6 15,0-7 0-15,0 1 5 16,0-2-6-16,5-8 0 16,8 3-5-16,1 7 0 15,-2 5-17-15,4 4 0 16,-2 9-6-16,2-1-2 16,-4-2 7-16,2 10 15 0,-4-1 7 15,0 5-1-15,4 2-6 16,3 0 0-16,4 2 8 15,4 20 2-15,1 4 2 16,-6 0-3-16,-1 8-1 16,-10 0 5-16,-5 6-1 15,-4 0 19-15,0-1 5 16,-12-4 4-16,-8 1-5 16,0-10-3-16,-2-10-10 15,-5-1 1-15,-2-6-2 16,0-2-6-16,-7-7-6 15,2 0-1-15,2 0-24 0,8-2-39 16,15-21-31-16,9 1-29 16,0-4-219-16</inkml:trace>
  <inkml:trace contextRef="#ctx0" brushRef="#br0" timeOffset="11782.73">14925 16107 20 0,'0'0'166'0,"0"0"-81"15,0 0-30-15,0 0-12 16,0 0-4-16,0 0 8 16,0 0-6-16,-2 0-8 15,2 0-4-15,0 0-1 0,0 0 11 16,0 0-4-16,0 0-8 16,0 0-8-16,0 4-11 15,0-4-8-15,0 2-7 16,0 3 6-16,0-2-2 15,10-3-5-15,7 0-1 16,4 0-3-16,3-5-7 16,1-7-13-16,-1-8 15 15,-6 0 6-15,0 2 8 16,-6-3 1-16,-2 3-1 16,-4-3 3-16,-6 6-2 15,0-2-4-15,0 0 6 16,0 4-2-16,0 3 0 15,0 2 2-15,-10 4 1 16,-3 4-1-16,-6 0-2 0,0 0-7 16,-3 12 7-16,3 7-2 15,3 2 4-15,0 1-1 16,1 5 1-16,5 4 8 16,2 3 5-16,8 2 0 15,0-8 1-15,0 1 7 16,23-9-14-16,3-6-6 15,4-6-1-15,-3-4-6 16,4-4-34-16,-4 0-30 16,-2 0-21-16,-1 0-13 0,-1 0-161 15</inkml:trace>
  <inkml:trace contextRef="#ctx0" brushRef="#br0" timeOffset="12332.26">15279 16247 99 0,'0'0'177'15,"0"0"-152"-15,0 0 16 0,0 0 38 16,0 0-19-16,0 0-19 16,1-4-2-16,6-15-1 15,-5 4-10-15,1 1-17 16,-3-9-3-16,0 3-6 16,0-3-2-16,0-2 0 15,2 2-20-15,2 2 1 16,0 3 9-16,5 4 7 15,-3 2-19-15,5-1 2 16,-1 3 2-16,6 3 6 16,-1-3-14-16,0 2 9 15,0-2 12-15,-2 6 4 0,-3 0-2 16,-7 4 1-16,-1 0 0 16,-2 0 2-16,0 0 19 15,0 0-5-15,0 14 3 16,0 2-11-16,3 7 6 15,-1 2-1-15,1 11 8 16,7-5-9-16,-3 3 6 16,1 1-9-16,0-10-5 15,-2 3-1-15,4-2-1 16,-6-5-13-16,0-4-1 16,0-7-26-16,1-2-19 15,2-8-42-15,2 0-198 16</inkml:trace>
  <inkml:trace contextRef="#ctx0" brushRef="#br0" timeOffset="12593.62">15698 16129 139 0,'0'0'239'0,"0"0"-204"15,0 0-27-15,0 0 6 16,0 0-12-16,-11 126-2 0,11-98-2 16,0 1-6-16,0-6 5 15,0-10 2-15,-2-1-21 16,2-12-42-16,-3 0-179 15</inkml:trace>
  <inkml:trace contextRef="#ctx0" brushRef="#br0" timeOffset="12758.18">15784 15857 433 0,'0'0'10'16,"0"0"-10"0,0 0-106-16,0 0 16 0</inkml:trace>
  <inkml:trace contextRef="#ctx0" brushRef="#br0" timeOffset="14099.64">15847 16296 32 0,'0'0'52'0,"0"0"-48"16,0 0 75-16,0 0 11 16,0 0-34-16,0 0-11 15,2 0 18-15,-2 0 14 16,0 0-9-16,0 0-16 0,0-5-32 16,0-8-20-16,0-1-1 15,0-3-4-15,0-6-7 16,0 2-2-16,-5 4 5 15,1-2 9-15,2 4 3 16,2 1 1-16,0-3-4 16,0 0-7-16,0-3 4 15,15 0-23-15,4 2-1 16,1 0-16-16,-5 6-9 16,-2-1 28-16,-5 5 23 15,-3 6 1-15,-3-2 6 16,0 4 2-16,5 0-7 15,0 0 2-15,7 0 14 0,0 10-1 16,-4 10-8 0,-2 7 0-16,1 0-3 0,-5 7 9 15,1-3 7-15,-5 3-2 16,0-3-1-16,0 0-4 16,0-5 1-16,0-3-12 15,0-3-3-15,0-6 0 16,0-10 0-16,0-1 0 15,0-3 0-15,0 0 4 16,0 0 2-16,0 0-3 16,0 0 7-16,0-2-10 15,0-16-13-15,0-5-7 16,10-3 6-16,6-3 4 0,5-2-1 16,-1 0-13-16,3-4 3 15,2 5 2-15,-4 4-1 16,0 5-22-16,-3 5-16 15,-6 12 28-15,-3 0 28 16,-4 4 2-16,-3 0 3 16,1 4 23-16,-1 14 6 15,1 5-7-15,-1 8-13 16,0-6-3-16,-2 7 2 16,0-7-4-16,0-4-3 15,0-4-3-15,0-3-2 16,0-4 1-16,0-3-5 15,0-7-6-15,0 0 1 0,0 0 7 16,0 0 1-16,0-8-9 16,-5-13 5-16,1-2 6 15,4-3 0-15,0-2-3 16,0 0-2-16,0-2 2 16,5 7-3-16,8 7-5 15,3 2 4-15,1 4 3 16,2 1 0-16,-3 6 2 15,-3-2 0-15,2 5 2 16,-2 0 20-16,0 0 26 16,0 14-7-16,-2 7-5 15,2 6 15-15,-1-1 10 16,-6 4-12-16,-6-3-8 0,0-2-23 16,0-7-16-1,0-5-4-15,0-1-37 0,-5-2-33 16,5-6-57-16,-1 5-209 15</inkml:trace>
  <inkml:trace contextRef="#ctx0" brushRef="#br0" timeOffset="14483.53">16406 16281 289 0,'0'0'119'0,"0"0"-118"16,0 0 14-16,0 0 31 16,0 0-24-16,0 0-16 15,95-38-5-15,-78 19-1 16,-2-6 4-16,4-10 1 16,-3 0-5-16,-1-10-10 15,-2 7-9-15,-5-1 7 16,-6 8 6-16,-2 5-15 15,0 14 9-15,0 11 7 16,0 1 5-16,-2 0 31 16,-10 0-18-16,1 13-8 15,-5 13 15-15,-1 9 8 0,0 4-2 16,4 4 1-16,7 2-10 16,6-6-6-16,0-9-5 15,0-3-6-15,6-9-7 16,7-3-17-16,0-4-28 15,0-11-45-15,-5 0-125 16</inkml:trace>
  <inkml:trace contextRef="#ctx0" brushRef="#br0" timeOffset="14965.71">16736 16220 41 0,'0'0'305'16,"0"0"-279"-16,0 0-22 15,0 0 28-15,0 0-16 16,132-121-16-16,-108 90-22 15,-8-9-21-15,-2-2 9 16,-7-6 34-16,-7-1 21 16,0 0 2-16,0-2 0 15,0 8 22-15,0 8-12 16,0 7-15-16,0 6-8 0,-5 10-5 16,3 3 6-16,0 9-5 15,-3 0 6-15,0 0-4 16,-2 0-6-16,-2 21 1 15,-9 15 0-15,2 11 18 16,-3 3 2-16,6 7-9 16,5-2-2-16,-3 7 1 15,6-2-2-15,-3-4 2 16,2-6-6-16,-1-3-7 16,3-8 0-16,1-11-39 15,-6-7-40-15,8-7-26 16,-1-9-71-16</inkml:trace>
  <inkml:trace contextRef="#ctx0" brushRef="#br0" timeOffset="15189.11">16766 15943 342 0,'0'0'36'0,"0"0"-33"0,140-37 20 16,-89 25-3 0,-8 2-20-16,-7 2-11 0,-18-4-157 15</inkml:trace>
  <inkml:trace contextRef="#ctx0" brushRef="#br0" timeOffset="15782.04">16898 16203 167 0,'0'0'125'0,"0"0"-15"16,0 0-4-16,0 0-27 15,0 0-23-15,0 0-30 16,33-34-23-16,-23 14-2 0,-1-5 0 16,3-6-1-16,1 2 0 15,5-7-9-15,-1 1 2 16,-2 10-3-16,0 2-16 15,-5 7 3-15,-2 6 13 16,-3 2 9-16,-1-1 1 16,0 5 0-16,0 0 0 15,5 4-1-15,-2 0-6 16,7 0-6-16,0 0 13 16,4 8 6-16,-5 14 20 15,-4 4 12-15,-7 6 2 16,-2 2-13-16,0 0-14 0,-9-3-13 15,-7-1 0-15,2-12-9 16,2 2-6-16,-1-5-34 16,5-10-35-16,3 3-36 15,3-8-172-15</inkml:trace>
  <inkml:trace contextRef="#ctx0" brushRef="#br0" timeOffset="16449.04">17419 15971 36 0,'0'0'277'15,"0"0"-209"-15,0 0-14 16,0 0 42-16,0 0-26 16,0 0-29-16,0-38-32 15,-10 34 4-15,-3 4-4 16,-6 0 2-16,-5 0-8 16,2 4 2-16,-5 8-3 15,1 7-2-15,2 3 0 0,3 3 0 16,1 0-1-1,5 3 1-15,3-8 0 0,5 7 0 16,2-9 0-16,5 5-7 16,0-3 5-16,0-5-1 15,0 1-13-15,2-2 0 16,8-11-4-16,4 1 14 16,1-4 6-16,4 0 5 15,5 0-4-15,0-12-1 16,2-5-7-16,0 3 7 15,-5-3 0-15,1-1-2 16,-6-4-7-16,-6 2 8 16,-4-3 1-16,-1 2 10 15,0 3 2-15,-4-3-7 16,2 3 0-16,-3 4-5 0,0 1 1 16,0 1-1-16,0 2-4 15,-4-1-13-15,-6 9 3 16,6-1 14-16,2 3 8 15,2 0-8-15,0 0 0 16,0 0-6-16,0 0 4 16,6 0 2-16,10 0 1 15,3 0 7-15,-2 0-3 16,3 0 7-16,-1 0 26 16,-2 0-29-16,-2 0-9 15,-1-1-92-15,-8-7-94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0T15:07:46.3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18429 15670 17 0,'0'0'50'15,"0"0"-5"-15,0 0 24 16,0 0-22-16,0 0-19 15,0 0-9-15,0 0-15 16,0-5-3-16,0 5 0 16,0 0-1-16,0 0 0 15,0 0-6-15,0 0 6 16,0 0 2-16,0 0 10 16,0 0 8-16,0 0 7 0,0 0 1 15,0 0-5-15,0 0-16 16,-2 0-3-16,-1 0 0 15,-4 0-4-15,3 0 0 16,-2 0 0-16,2 0 2 16,-1 0-2-16,1 0 4 15,-5 0-3-15,-1 0-1 16,-3 0-5-16,-2 5 4 16,5-3 0-16,5 2 2 15,-3 0-1-15,4 0 0 16,-2 2 0-16,0 0-5 15,-2-1 4-15,2 4 1 0,-2 0 0 16,-2-1 3-16,0-2-1 16,1 5-2-16,0-2 2 15,-1 5 8-15,-1-1-9 16,4-4 5-16,-1 7-4 16,2-6-3-16,0 0 2 15,3 1-2-15,3-3-6 16,-2 3 6-16,2-2 1 15,-1 7 2-15,-1-7-1 16,2 4 3-16,-3 3-3 16,-1-1 0-16,0-3-1 15,3 3 0-15,1 0-3 16,0 0 0-16,0-5-4 16,0-3-3-16,12-7-5 15,-4 4 12-15,7-4 3 0,-4 0 16 16,-1 4 13-16,-1-4-22 15,2 0-2-15,-1 5-5 16,3-5-2-16,4 0-12 16,1-5-22-16,-3-8 30 15,-2 5-16-15,-8-2 1 16,-2 6-25-16,-1-8-58 16,5-1-75-16</inkml:trace>
  <inkml:trace contextRef="#ctx0" brushRef="#br0" timeOffset="1132.96">18534 15801 16 0,'0'0'26'15,"0"0"73"-15,0 0-48 16,0 0-35-16,0 0 1 16,0 0 12-16,-22-3-6 15,18 3 4-15,-1 0 1 16,0 0-5-16,-8 0-9 15,0 0-6-15,-5 0 4 0,3 3-7 16,3 8-1 0,-2 1-4-16,4-4 0 0,-1 4 2 15,1-1-4-15,4-2 5 16,3 7-6-16,-2-3 6 16,3-1-3-16,2 3 2 15,0 6-2-15,0-3 1 16,2 3-1-16,10-3 5 15,9 4-5-15,0-10-5 16,2-1 3-16,2-7-2 16,3-4-13-16,0 0 14 15,-3-15-20-15,-1-6-8 16,-6 4 14-16,-10-5 5 0,-4 9 12 16,-4-5 7-1,0 5 2-15,0 5 8 0,0 4 5 16,0 4 12-16,0-5-12 15,0 5-22-15,0-4-2 16,0 0-8-16,0 4 10 16,0 0 0-16,0 0-2 15,0 0-2-15,0 0-14 16,0 0-1-16,0 8 17 16,0 6 2-16,3 2 6 15,7-7-2-15,5 1-4 16,5-7-2-16,4 2-22 15,-3-5 15-15,3 0-8 16,-5-5-8-16,-1-11-18 0,0-3 33 16,-8-2 10-16,-2-2 12 15,0-3-8-15,-7-5 2 16,-1 2 4-16,0-7 8 16,0 1 18-16,0-8-12 15,-9-1 2-15,-6-4 3 16,2 5-7-16,-2 3 8 15,0 1-23-15,0 9-5 16,-1 7-2-16,4 1 0 16,-3 9-1-16,-3 6-17 15,3 0 4-15,-4 3 5 16,1 4 9-16,4 0 3 16,1 0 1-16,1 0-4 0,4 11 14 15,2 5-12-15,6 14-2 16,0 1-1-16,0 8 1 15,13 6 2-15,6 2 0 16,7 3-2-16,0 1 2 16,-2-2 0-16,2 2-2 15,-5-5 2-15,1-1-1 16,0-9-2-16,2-6-8 16,0-12-49-16,-2-14-104 15</inkml:trace>
  <inkml:trace contextRef="#ctx0" brushRef="#br0" timeOffset="1649.72">19053 15570 17 0,'0'0'70'16,"0"0"-37"-16,0 0 70 16,0 0-31-16,0 0-17 15,0 0-17-15,-56-8-10 16,47 8-8-16,-3 8-7 16,-2 10-3-16,-2 0 1 15,2 3-2-15,-2 5-6 16,3-3 2-16,5 2-5 15,4 5 0-15,1 1-1 16,3-4 1-16,0-1 0 0,0-5-10 16,9-11 1-16,10-1 3 15,7-9-1-15,4 0 2 16,2 0 5-16,1-11-1 16,-2-6-1-16,-9-1-30 15,-1-4-44-15,-8 2-114 16</inkml:trace>
  <inkml:trace contextRef="#ctx0" brushRef="#br0" timeOffset="2182.29">19096 15252 45 0,'0'0'64'0,"0"0"82"16,0 0-56-16,0 0-54 16,0 0-15-16,0 0-3 15,6-1-15-15,3 14 10 16,3 10 32-16,4 11-24 16,-2 7 2-16,6 4-16 15,2 5 1-15,-3-3-8 0,3 1-6 16,-3-4-22-16,-1 1-43 15,-6-6-59-15,1-9-112 16</inkml:trace>
  <inkml:trace contextRef="#ctx0" brushRef="#br0" timeOffset="2932.9">18912 15140 99 0,'0'0'101'16,"0"0"-44"-16,0 0 56 15,0 0-41-15,0 0-47 16,0 0-18-16,-3-7-3 16,3 2-3-16,0-4 0 15,0-3 15-15,0-2-11 16,3-1 14-16,13-3-11 15,6-2-2-15,10 2-4 0,0-5 2 16,5 6-2 0,-3 3 0-16,-4 10 8 0,-2 4-10 15,-2 0-5-15,0 20 2 16,0 7 3-16,4-2 1 16,2 7 5-16,4 2-5 15,2 2-1-15,-1 2-9 16,-1 3-12-16,-4 2 4 15,1 0-12-15,-8-3-12 16,-4 5-25-16,-5-2 18 16,-4-4-20-16,-9 0 2 15,-3 1 53-15,0-9 13 16,-1-3 12-16,-19 1 39 16,-8-4 8-16,-7-3 6 15,2-9 17-15,-7 0-47 0,5-13-15 16,3 0-20-16,-5 0-32 15,-4 0-22-15,-2 0-83 16</inkml:trace>
  <inkml:trace contextRef="#ctx0" brushRef="#br0" timeOffset="3922.78">19611 15221 11 0,'0'0'5'0,"0"0"-5"16,0 0-16-16</inkml:trace>
  <inkml:trace contextRef="#ctx0" brushRef="#br0" timeOffset="4167.13">19611 15221 37 0,'6'-6'70'0,"-6"6"-1"0,0 0-8 15,0 0-40-15,0 0-15 16,0 0 18-16,0 0 8 15,0 0-16-15,0 0-5 16,0 10 17-16,3 12-1 16,1 5 4-16,10 6-11 15,0 8-15-15,6 2 9 16,4 0 5-16,-2 0-19 16,-2-11 0-16,3-6-2 15,-6-9-7-15,-2-8-35 16,-4-4-23-16,-3-5-32 15,-3 0-29-15,-3-4-14 0</inkml:trace>
  <inkml:trace contextRef="#ctx0" brushRef="#br0" timeOffset="4642.96">19585 15033 179 0,'0'0'25'16,"0"0"-18"-16,0 0 39 15,0 0-14-15,0 0 2 16,0 0 22-16,0 0-2 16,0-5-29-16,0 5-16 15,0 0-9-15,0 0-51 16,0 0-136-16</inkml:trace>
  <inkml:trace contextRef="#ctx0" brushRef="#br0" timeOffset="5481.74">19887 15099 16 0,'0'0'57'0,"0"0"71"15,0 0-41-15,0 0-58 16,0 0-15-16,0 0 0 16,-30-31 10-16,26 27 8 15,-2 2-1-15,0 2-10 0,-1 0-6 16,-4 0 2-16,-2 0-9 15,-1 0 11-15,2 6-11 16,0 5-4-16,-1 5-3 16,1 5 1-16,1 1-1 15,3 4-1-15,2-5 7 16,4 2 2-16,0 2-6 16,2-6 2-16,0 2-5 15,8-4 0-15,12-4-6 16,-1 2 4-16,5-12-7 15,-5-3 9-15,0 0-1 16,-2 0-6-16,-4-3-9 0,1-12-4 16,-4-1 9-16,1-5 1 15,-4 2 7-15,-1 1 3 16,1 10 3-16,-5-3 13 16,0 11 6-16,0-2-10 15,-2 2-4-15,2 0-8 16,3 0-3-16,5 0 3 15,4 0 3-15,0 0 3 16,3 0-6-16,-1 0-2 16,-2 0-6-16,-2 2-25 15,-4 9-42-15,1-2-61 16,-5 0-90-16</inkml:trace>
  <inkml:trace contextRef="#ctx0" brushRef="#br0" timeOffset="6264.68">20151 14802 43 0,'0'0'58'0,"0"0"7"15,0 0 71-15,0 0-67 16,0 0-26-16,0 0-25 15,-16-14-8-15,15 11 3 16,0 3 0-16,-6 0 0 16,-5 0 7-16,0 4-2 15,-3 9 3-15,1 3-7 16,4 7 8-16,-1-1-10 0,2 4-6 16,7 5-3-1,2 0-3-15,0-2-1 0,0-7 0 16,9-2-1-16,4-9-8 15,1-8-22-15,5-3 3 16,-3 0 2-16,5-11 6 16,-5-17 0-16,-1 3-19 15,-2-7-22-15,-1 12 39 16,-6 7 23-16,-3 5 11 16,-3 8 14-16,0 0 24 15,0 0-8-15,0 0-30 16,5 0-11-16,6 21-6 15,7 3 6-15,9 9 8 16,1 5-7-16,3 1-1 0,-3 0 0 16,-5 1-7-16,-4 0-5 15,-5-3 6-15,-6 0 5 16,-2-11 1-16,2-4 6 16,-4-6 4-16,0-3-3 15,1-2-6-15,-5-3-1 16,0-8-1-16,0 0-8 15,0 0 9-15,0 0 10 16,-20-4 11-16,3-17-7 16,-1-10 6-16,4-5-12 15,4-11-2-15,3-6-6 16,5-13-11-16,2 4 5 16,0 1-34-16,0 10-11 0,0 10-30 15,0 12-141 1</inkml:trace>
  <inkml:trace contextRef="#ctx0" brushRef="#br0" timeOffset="7050.2">20444 14658 163 0,'0'0'106'0,"0"0"-102"16,0 0 40-16,0 0 4 15,0 0-36-15,0 0-10 16,-14 0 1-16,8 0-2 16,-4 2 6-16,0 8 1 0,-3 3 15 15,0 5-2-15,3 4-7 16,0-1 0-16,3 3-2 15,7 0-12-15,0-1-3 16,3 3 0-16,12-8-3 16,2 3-5-16,-1-7-6 15,-4-1 5-15,4 0 12 16,-4-1 5-16,2 0-3 16,-1-2-2-16,0-7-20 15,4-3-48-15,-2 0 47 16,2-15 7-16,-2-2-12 15,-4-2 19-15,-6 0 2 16,-5 0 5-16,0 0 7 0,0 0 5 16,0 2-3-16,-8-2-1 15,0-4 12-15,2 2 5 16,-1-1-1-16,3 8-23 16,-2-3 7-16,-2 7-3 15,1 6-5-15,-4-4-17 16,-2 8-6-16,-2 0 13 15,3 0 10-15,4 0 1 16,3 0 10-16,3 0-11 16,2 0 0-16,0 0-7 15,0 0-4-15,0 4 11 16,12 4 6-16,0-6 25 0,4 2-23 16,-3 4 2-16,-4-4-4 15,2-4-4-15,3 2-2 16,-1-2-51-16,2 0-140 15</inkml:trace>
  <inkml:trace contextRef="#ctx0" brushRef="#br0" timeOffset="7781.74">20637 14650 159 0,'0'0'46'16,"0"0"-13"-16,0 0 79 15,0 0-74-15,0 0-12 16,0 0-13-16,-6-31 2 16,-7 15-9-16,0 0 9 15,1-6-13-15,2-1-1 16,4 1-2-16,1 1-10 16,5-1-6-16,0 5 3 15,0 2-9-15,0 5 13 0,0 2 4 16,0 3 6-16,0 5 14 15,1 0-10-15,5 0-4 16,5 0-8-16,4 13 5 16,0 3-6-16,4 7-13 15,5-2 12-15,-2 4-4 16,-1 3 14-16,-6 2-6 16,-4-5-6-16,-5-1-2 15,-4-3 14-15,-2-9 1 16,0-5 6-16,0-4 13 15,0-3 5-15,0 0-4 16,-2-8-11-16,-6-14-9 0,1-5-1 16,2-4 2-16,-1-3 4 15,2 1 7-15,2 0-8 16,2-2 4-16,0-1-9 16,0 2-3-16,2-1-20 15,15 9 6-15,4 5 1 16,-3 7 10-16,-1 5 6 15,4 6 25-15,-5 3 13 16,4 0-15-16,-3 0-14 16,-1 19 4-16,-4 5-11 15,-3 4 10-15,-2 5 5 16,-3-1-17-16,-1-1 0 16,-3-4 0-16,0 2-5 0,0-13-13 15,0 1-30-15,0-5-32 16,0-1-93-16</inkml:trace>
  <inkml:trace contextRef="#ctx0" brushRef="#br0" timeOffset="8882.56">21088 14275 31 0,'0'0'82'16,"0"0"27"-16,0 0-17 15,0 0-56-15,0 0-17 0,0 0 0 16,0-27-13 0,0 25-2-16,-6 2 8 0,2 0 15 15,-5 0 2-15,-1 0-14 16,3 0-7-16,-5 4-6 15,3 6-2-15,2-1 0 16,-2 3 1-16,1-4-1 16,0 3 6-16,1 1-4 15,4-4 7-15,1 2 0 16,2 0-9-16,0 2-6 16,0 4 6-16,0-2-1 15,8-1 1-15,6-2-9 16,1 0 3-16,-2-6-23 0,0 0 20 15,-4-1 4 1,3-4-6-16,1 0 1 0,0 0-30 16,4 0-7-16,1-2-3 15,-1-14 10-15,-6 0 1 16,-3 1 12-16,-3 1 27 16,-5 6 37-16,0-4-16 15,0 6-18-15,0 4 18 16,0 0 13-16,2-2-34 15,2-2-4-15,-3 3-3 16,5-2 7-16,-4 5 6 16,0 0-6-16,0 0-5 15,0 0 3-15,2 0 2 16,1 0 0-16,-1 0-13 0,-1 2 13 16,7-2 1-16,4 0-1 15,6 0-10-15,2-10-13 16,0-9-13-16,-5-1 12 15,-6-1 24-15,-4-6 1 16,-6-5 11-16,-1-6 10 16,0-7 12-16,0-10-8 15,-6-1-17-15,-5-3-7 16,0 7 6-16,-4 6 13 16,-3 11-6-16,-3 8-8 15,0 5-5-15,-3 4 17 16,0 1 5-16,5-4-13 15,0 1-9-15,2-2 8 16,6-1-10-16,-5-1-12 16,1 8 9-16,0 4-3 0,-2 9 1 15,0 3-3-15,1 0 8 16,6 0 10-16,-2 11 5 16,7 10-3-16,3 7-5 15,2 5 4-15,0 7 2 16,7 7-8-16,20 2 1 15,3 5 1-15,4-4-4 16,8 1 3-16,5-2 6 16,7-4 1-16,11-2-6 15,6-5-5-15,0-1-2 0,-9-4 13 16,-10-1-13 0,-13-6 0-16,-11-2-65 0,-12-8-72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E40B11B-083C-416C-9FFA-69CBE7C93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A440B8-BE57-4FB3-A3D7-329E937E54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F915F1-0F68-403A-9C30-68358415B0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963C8E0-EC5A-4F27-9E17-B6F331CFFA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3C7057D-752A-4BAA-A71F-AE4012315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699F077-E00F-4DDE-BC80-CF30D0E40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F65A3E-478F-4262-9234-9B87FB9C2A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5171EFE9-54E1-4B9B-A963-2E8C47E702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61FD7568-4F1E-4669-9ADD-A46C2F79E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CD2069-2BDD-44F8-A50E-F3A89DAC628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E499002-5480-4FC8-BE4D-DC95C0704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6A6D8816-3618-4482-AC99-A67EF3748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988729B1-AB53-46AB-85F4-E35D137127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374C53F-F8B9-4578-AA7E-DD970CF8D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C15E4B-26E6-4362-BDD3-9B5F38AA1A30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D6C6A6E-B09D-436E-91A6-92BE29372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031C71E-44E1-4AB7-8247-ED3EBCB37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988729B1-AB53-46AB-85F4-E35D137127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374C53F-F8B9-4578-AA7E-DD970CF8D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C15E4B-26E6-4362-BDD3-9B5F38AA1A30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D6C6A6E-B09D-436E-91A6-92BE29372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031C71E-44E1-4AB7-8247-ED3EBCB37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478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D232E7F-FF0C-4EC5-96E0-B33C7C1D7FF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2A4E12D-270E-42C4-A120-5C65E01FFC5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95AA250A-2F64-443A-B045-7419A223CF4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4 w 1000"/>
                  <a:gd name="T5" fmla="*/ 2147483646 h 720"/>
                  <a:gd name="T6" fmla="*/ 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F1C25C42-6A53-4E66-ABAA-79826E323E4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FBF83D9-C26E-4524-98AA-D396E3D459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D68DA6EA-3F72-4D69-B629-D95354B17A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7829F9B4-730A-4718-AD50-67080B3BF8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5A6CE438-A270-40B0-8B70-D04C2354D7E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394 h 272"/>
                  <a:gd name="T4" fmla="*/ 240 w 624"/>
                  <a:gd name="T5" fmla="*/ 7410 h 272"/>
                  <a:gd name="T6" fmla="*/ 624 w 624"/>
                  <a:gd name="T7" fmla="*/ 839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66B02F80-1F6F-4437-B5BC-3EC7296D9EE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59 h 362"/>
                  <a:gd name="T4" fmla="*/ 248 w 632"/>
                  <a:gd name="T5" fmla="*/ 59 h 362"/>
                  <a:gd name="T6" fmla="*/ 632 w 632"/>
                  <a:gd name="T7" fmla="*/ 59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395919E1-DE27-4738-83BD-ED0835073D4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F766C843-28E0-46B2-B4DD-D62BEE60A71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E31085AB-0142-4471-93E9-B7EE4CF32C9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6306182B-D41B-4518-8DDE-FBF553D4C58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6DD55209-9A3A-40AE-9888-AF057A1502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8299C916-7412-4F5B-B504-4BB3C21C830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69D78456-F996-494E-9DCF-E41A4940926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799F8BE3-34B2-4FC6-B46F-4802CD56B90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FB83CD20-3090-4B26-9F91-023E79317EA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B3F3924-C2B8-4C7E-853C-B0CCA7A69CE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5BD9711-A541-4FA7-B501-48559B140E1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476D7027-6060-4A59-8E7B-3F3D6D0AE9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E16FA186-F0A8-4F51-8C52-620C888FCC4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443 h 385"/>
                <a:gd name="T2" fmla="*/ 5762 w 5762"/>
                <a:gd name="T3" fmla="*/ 423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44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F466534A-0FFC-480B-8BF5-FD81CB55BA0F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pt-BR" noProof="0"/>
              <a:t>Clique para editar o estilo do subtítulo mestre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482A9B85-515B-4B37-9663-F32D22E3A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6D73A46D-FF56-4F47-B4EE-40519FB60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9A182B2-2D55-4C0F-895A-89B502B16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230BA9-0E88-4B92-B045-C124036EEF3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693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A46FC9C-043D-4030-8EF1-7211744AF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092007F-0B67-4E23-8D02-02F00FC6B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D9165B1-E5D1-4F33-8BEC-13B9065E0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152A2-6358-419F-9FFC-F85F2407C78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C6429826-792B-4442-AE30-AB1EF8075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42943D6-D0AB-42F7-A394-508CBD2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BF838AB-84EA-447C-87C1-FCC6ABC4B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29A3D-5097-4BD3-857B-92C8FA381EF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9312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Imagem Online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F02FD1B2-C5C9-44FA-9800-9CC32D8BB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7D336E94-D586-4CBA-ABAB-177E32861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9ADD81D3-4B4A-4458-B8ED-ECCB16472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01B24-5666-4020-A59C-E1C049436B6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51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5571FACD-A535-4155-A033-80D0604020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A969DF75-1E76-4732-9B73-71B058F4E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C8AA5C2-AE89-4EBA-866C-CDA3CDC41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C0B95-10EC-44F7-AC87-D0FF7D010D0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522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12961CB-03D1-4C6F-BDAA-B8362FE5A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212333D-937B-4158-B857-5236853BF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E35A1E10-6144-4A3B-A3ED-CE74060DC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8BC4-8E2B-4D0E-BADC-6261ED0EA6E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02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D27464B9-19F4-42B8-9718-5B0BF4AD3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BDC14F9-16FC-428C-93E0-9C02D242E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46AD06DA-C56F-4C28-808E-94F3522F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8F225-14CE-4592-840F-2F99BE1BA5E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856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1A6BE12-8524-4499-BE21-CE2538F95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888AF4D9-0FF2-4D06-98CF-56DA6F88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171BA8E5-0D87-4633-B80D-653A17078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E90B-9AD7-4B94-8662-22347B28B72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312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32F8A150-1F6A-4201-AE4F-558BDAE29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BB5B5E80-08C0-412F-9084-0EC3344C5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7C7F745D-1E67-4B30-ADB4-76CFBEC55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A9A03-AAD9-40A3-9213-20B6CFEDA86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4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7A4A9FE-BEA3-4796-B708-03F48E3D6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412B1C4-0304-4909-B337-327BD188B8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D143EDCC-62AE-419C-ACD1-9639D0D10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0DBB-ACA9-45A3-BA96-0A7AAC5FF3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1589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CEBCCA9C-B9E0-4AD3-AFD1-B44C849B8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53A1EDC-33EB-4601-A209-820015B6A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7BD104E9-07FD-4BBC-923D-3CA8280CD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5A39A-7BF7-4F64-9E54-105AEF9BB2E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09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C1AAE6E-7805-4BC1-B1E2-C97EAC439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5F41C80-564F-4C5A-B4EE-5102204F1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E0386DE1-53F8-43B3-91C7-B50BA92B9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17863-363E-41B8-BD56-63A48DB571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282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D896024-F5D6-4ADC-9876-CDF248E85BD7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15817AF0-6DC3-4B0D-8274-B3B532E982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1637DB80-9C46-4592-9473-0E311A7756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4 w 1000"/>
                  <a:gd name="T5" fmla="*/ 2147483646 h 720"/>
                  <a:gd name="T6" fmla="*/ 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F7E3E009-EC27-4252-BF9F-0D09C586B8C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430E315A-63A8-40DF-A56E-09FC3E6B13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DC76923A-1762-4C99-974D-FDA7297F557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F7053AB3-4B6C-4D31-B5C5-1034599120F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05794A17-A7F6-4D9A-A48B-B781A8EFF6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394 h 272"/>
                  <a:gd name="T4" fmla="*/ 240 w 624"/>
                  <a:gd name="T5" fmla="*/ 7410 h 272"/>
                  <a:gd name="T6" fmla="*/ 624 w 624"/>
                  <a:gd name="T7" fmla="*/ 839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9AC6C851-E481-4479-9805-43E5E5596D6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59 h 362"/>
                  <a:gd name="T4" fmla="*/ 248 w 632"/>
                  <a:gd name="T5" fmla="*/ 59 h 362"/>
                  <a:gd name="T6" fmla="*/ 632 w 632"/>
                  <a:gd name="T7" fmla="*/ 59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71D48E56-3763-47A3-B673-9C1DC61B1F4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209F0E0A-85A5-4734-8E3E-2E9E660FD23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>
                <a:extLst>
                  <a:ext uri="{FF2B5EF4-FFF2-40B4-BE49-F238E27FC236}">
                    <a16:creationId xmlns:a16="http://schemas.microsoft.com/office/drawing/2014/main" id="{56AF9B1A-ED05-4B82-91A1-44F62BDA574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>
                <a:extLst>
                  <a:ext uri="{FF2B5EF4-FFF2-40B4-BE49-F238E27FC236}">
                    <a16:creationId xmlns:a16="http://schemas.microsoft.com/office/drawing/2014/main" id="{32ACFC41-8B06-4ABD-BBB2-3475EE459C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09 h 317"/>
                  <a:gd name="T4" fmla="*/ 624 w 624"/>
                  <a:gd name="T5" fmla="*/ 10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>
                <a:extLst>
                  <a:ext uri="{FF2B5EF4-FFF2-40B4-BE49-F238E27FC236}">
                    <a16:creationId xmlns:a16="http://schemas.microsoft.com/office/drawing/2014/main" id="{EB3B8617-474A-4707-BBA2-DFA487A0C13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>
                <a:extLst>
                  <a:ext uri="{FF2B5EF4-FFF2-40B4-BE49-F238E27FC236}">
                    <a16:creationId xmlns:a16="http://schemas.microsoft.com/office/drawing/2014/main" id="{9524B833-2736-4117-8F70-774B6FCD776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>
                <a:extLst>
                  <a:ext uri="{FF2B5EF4-FFF2-40B4-BE49-F238E27FC236}">
                    <a16:creationId xmlns:a16="http://schemas.microsoft.com/office/drawing/2014/main" id="{21705548-6093-4DEA-84E9-CE688A3C412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176 h 317"/>
                  <a:gd name="T4" fmla="*/ 624 w 624"/>
                  <a:gd name="T5" fmla="*/ 81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>
                <a:extLst>
                  <a:ext uri="{FF2B5EF4-FFF2-40B4-BE49-F238E27FC236}">
                    <a16:creationId xmlns:a16="http://schemas.microsoft.com/office/drawing/2014/main" id="{1D8F7A08-550A-40E1-93D2-A1688A0806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2 h 317"/>
                  <a:gd name="T4" fmla="*/ 624 w 624"/>
                  <a:gd name="T5" fmla="*/ 84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>
                <a:extLst>
                  <a:ext uri="{FF2B5EF4-FFF2-40B4-BE49-F238E27FC236}">
                    <a16:creationId xmlns:a16="http://schemas.microsoft.com/office/drawing/2014/main" id="{7802B655-B1BB-4C09-A4BC-EA55FBBFEE5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4 h 370"/>
                  <a:gd name="T4" fmla="*/ 624 w 624"/>
                  <a:gd name="T5" fmla="*/ 4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>
                <a:extLst>
                  <a:ext uri="{FF2B5EF4-FFF2-40B4-BE49-F238E27FC236}">
                    <a16:creationId xmlns:a16="http://schemas.microsoft.com/office/drawing/2014/main" id="{7D0C38F3-56B1-4802-A069-27290DDA519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>
                <a:extLst>
                  <a:ext uri="{FF2B5EF4-FFF2-40B4-BE49-F238E27FC236}">
                    <a16:creationId xmlns:a16="http://schemas.microsoft.com/office/drawing/2014/main" id="{66D7610B-31B6-4A5F-B242-818A5B6E44F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119 h 272"/>
                  <a:gd name="T4" fmla="*/ 240 w 624"/>
                  <a:gd name="T5" fmla="*/ 7178 h 272"/>
                  <a:gd name="T6" fmla="*/ 624 w 624"/>
                  <a:gd name="T7" fmla="*/ 811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>
                <a:extLst>
                  <a:ext uri="{FF2B5EF4-FFF2-40B4-BE49-F238E27FC236}">
                    <a16:creationId xmlns:a16="http://schemas.microsoft.com/office/drawing/2014/main" id="{6CEB5E79-5173-498B-B414-785FF0E052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9 h 362"/>
                  <a:gd name="T2" fmla="*/ 8 w 632"/>
                  <a:gd name="T3" fmla="*/ 62 h 362"/>
                  <a:gd name="T4" fmla="*/ 248 w 632"/>
                  <a:gd name="T5" fmla="*/ 62 h 362"/>
                  <a:gd name="T6" fmla="*/ 632 w 632"/>
                  <a:gd name="T7" fmla="*/ 62 h 362"/>
                  <a:gd name="T8" fmla="*/ 632 w 632"/>
                  <a:gd name="T9" fmla="*/ 9 h 362"/>
                  <a:gd name="T10" fmla="*/ 104 w 632"/>
                  <a:gd name="T11" fmla="*/ 9 h 362"/>
                  <a:gd name="T12" fmla="*/ 8 w 632"/>
                  <a:gd name="T13" fmla="*/ 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>
              <a:extLst>
                <a:ext uri="{FF2B5EF4-FFF2-40B4-BE49-F238E27FC236}">
                  <a16:creationId xmlns:a16="http://schemas.microsoft.com/office/drawing/2014/main" id="{C885D1DB-1BE5-4935-AA5E-995710D11A31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443 h 385"/>
                <a:gd name="T2" fmla="*/ 181 w 5762"/>
                <a:gd name="T3" fmla="*/ 423 h 385"/>
                <a:gd name="T4" fmla="*/ 181 w 5762"/>
                <a:gd name="T5" fmla="*/ 4 h 385"/>
                <a:gd name="T6" fmla="*/ 0 w 5762"/>
                <a:gd name="T7" fmla="*/ 0 h 385"/>
                <a:gd name="T8" fmla="*/ 0 w 5762"/>
                <a:gd name="T9" fmla="*/ 44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>
              <a:extLst>
                <a:ext uri="{FF2B5EF4-FFF2-40B4-BE49-F238E27FC236}">
                  <a16:creationId xmlns:a16="http://schemas.microsoft.com/office/drawing/2014/main" id="{F8A57F65-3ACF-4331-87A4-641360FA2CB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1 w 5761"/>
                <a:gd name="T3" fmla="*/ 0 h 189"/>
                <a:gd name="T4" fmla="*/ 18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1EBE13E1-5315-40EF-8A42-981090C51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C43987A2-E209-4F2D-937D-E95D3D909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16A6B417-8981-4972-AC53-B2428969FE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Fatec Sorocaba</a:t>
            </a:r>
            <a:endParaRPr lang="en-US" altLang="pt-BR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3DE10B3B-A1CC-4E07-A635-A4D8FA7299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Prof. Dimas Ferreira Cardoso</a:t>
            </a:r>
            <a:endParaRPr lang="en-US" altLang="pt-BR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9DC3E89A-1F75-485B-A487-75CEF3FC58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9EB388CE-AB49-44EF-9F39-B34A2E5706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D72C378-E450-4484-9857-81157D9764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1812099"/>
            <a:ext cx="7772400" cy="1143000"/>
          </a:xfrm>
        </p:spPr>
        <p:txBody>
          <a:bodyPr/>
          <a:lstStyle/>
          <a:p>
            <a:r>
              <a:rPr lang="pt-BR" altLang="pt-BR" dirty="0"/>
              <a:t>Programação Orientada a Objetos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8255E42-652B-405E-A764-A1C0371589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371600"/>
          </a:xfrm>
        </p:spPr>
        <p:txBody>
          <a:bodyPr/>
          <a:lstStyle/>
          <a:p>
            <a:pPr algn="ctr"/>
            <a:r>
              <a:rPr lang="pt-BR" altLang="pt-BR" dirty="0"/>
              <a:t>- Introdução -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FC28E3-9894-4481-ADEA-F8E97649A540}"/>
              </a:ext>
            </a:extLst>
          </p:cNvPr>
          <p:cNvSpPr txBox="1"/>
          <p:nvPr/>
        </p:nvSpPr>
        <p:spPr>
          <a:xfrm>
            <a:off x="755576" y="3326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Faculdade de Tecnologia de Sorocaba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CB550D-11E4-4EE8-8C96-75B69A72EAD4}"/>
              </a:ext>
            </a:extLst>
          </p:cNvPr>
          <p:cNvSpPr txBox="1"/>
          <p:nvPr/>
        </p:nvSpPr>
        <p:spPr>
          <a:xfrm>
            <a:off x="4932040" y="638132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Dimas Ferreira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91BB65F-FB02-48F9-8157-10CD847AD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 dirty="0"/>
              <a:t>Método Construtor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70E58F-2AB3-4736-9D70-DAAD91F3D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877888"/>
            <a:ext cx="7772400" cy="5486400"/>
          </a:xfrm>
        </p:spPr>
        <p:txBody>
          <a:bodyPr/>
          <a:lstStyle/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pt-BR" altLang="pt-BR" sz="2000" dirty="0">
                <a:latin typeface="+mj-lt"/>
              </a:rPr>
              <a:t>Tem o mesmo nome da classe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pt-BR" altLang="pt-BR" sz="2000" dirty="0">
                <a:latin typeface="+mj-lt"/>
              </a:rPr>
              <a:t>É executado após a instanciação do objeto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pt-BR" altLang="pt-BR" sz="2000" dirty="0">
                <a:latin typeface="+mj-lt"/>
              </a:rPr>
              <a:t>fornece um estado inicial a partir da inicialização de um ou mais atributos do objeto instanciado</a:t>
            </a:r>
          </a:p>
        </p:txBody>
      </p:sp>
      <p:grpSp>
        <p:nvGrpSpPr>
          <p:cNvPr id="35844" name="Group 30">
            <a:extLst>
              <a:ext uri="{FF2B5EF4-FFF2-40B4-BE49-F238E27FC236}">
                <a16:creationId xmlns:a16="http://schemas.microsoft.com/office/drawing/2014/main" id="{5B307E84-D349-4576-8057-4D12C030401F}"/>
              </a:ext>
            </a:extLst>
          </p:cNvPr>
          <p:cNvGrpSpPr>
            <a:grpSpLocks/>
          </p:cNvGrpSpPr>
          <p:nvPr/>
        </p:nvGrpSpPr>
        <p:grpSpPr bwMode="auto">
          <a:xfrm>
            <a:off x="2497137" y="2636912"/>
            <a:ext cx="3515023" cy="3583030"/>
            <a:chOff x="2160" y="1443"/>
            <a:chExt cx="1488" cy="1987"/>
          </a:xfrm>
        </p:grpSpPr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22D2D467-01AA-488F-A550-4C8B5D051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00"/>
              <a:ext cx="1488" cy="7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- altura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- base  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-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unidadeMedida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String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endParaRPr kumimoji="0" lang="pt-BR" altLang="pt-BR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92C82D54-4638-445C-98A6-63FBF6A3D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3"/>
              <a:ext cx="1488" cy="1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 err="1">
                  <a:latin typeface="Times New Roman" panose="02020603050405020304" pitchFamily="18" charset="0"/>
                </a:rPr>
                <a:t>Retangulo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</p:txBody>
        </p:sp>
        <p:sp>
          <p:nvSpPr>
            <p:cNvPr id="35851" name="Text Box 11">
              <a:extLst>
                <a:ext uri="{FF2B5EF4-FFF2-40B4-BE49-F238E27FC236}">
                  <a16:creationId xmlns:a16="http://schemas.microsoft.com/office/drawing/2014/main" id="{784A4905-4F17-4FB5-996E-E688512B7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88"/>
              <a:ext cx="1488" cy="134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Retangulo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String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setAltura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void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setBase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void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getAltura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getBase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getUnidadeMedida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 ):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String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calcArea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calcPerimetro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9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calcDiagonal</a:t>
              </a:r>
              <a:r>
                <a:rPr kumimoji="0" lang="pt-BR" altLang="pt-BR" sz="19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9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9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91BB65F-FB02-48F9-8157-10CD847AD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15888"/>
            <a:ext cx="7772400" cy="762000"/>
          </a:xfrm>
        </p:spPr>
        <p:txBody>
          <a:bodyPr/>
          <a:lstStyle/>
          <a:p>
            <a:r>
              <a:rPr lang="pt-BR" altLang="pt-BR" sz="3500"/>
              <a:t>Método Construtor</a:t>
            </a:r>
          </a:p>
        </p:txBody>
      </p:sp>
      <p:grpSp>
        <p:nvGrpSpPr>
          <p:cNvPr id="35844" name="Group 30">
            <a:extLst>
              <a:ext uri="{FF2B5EF4-FFF2-40B4-BE49-F238E27FC236}">
                <a16:creationId xmlns:a16="http://schemas.microsoft.com/office/drawing/2014/main" id="{5B307E84-D349-4576-8057-4D12C030401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2665413"/>
            <a:ext cx="2684463" cy="2856815"/>
            <a:chOff x="2160" y="1443"/>
            <a:chExt cx="1488" cy="1756"/>
          </a:xfrm>
        </p:grpSpPr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22D2D467-01AA-488F-A550-4C8B5D051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00"/>
              <a:ext cx="1488" cy="75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>
                  <a:latin typeface="Times New Roman" panose="02020603050405020304" pitchFamily="18" charset="0"/>
                </a:rPr>
                <a:t>- altura : double</a:t>
              </a: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>
                  <a:latin typeface="Times New Roman" panose="02020603050405020304" pitchFamily="18" charset="0"/>
                </a:rPr>
                <a:t>- base   : double</a:t>
              </a: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>
                  <a:latin typeface="Times New Roman" panose="02020603050405020304" pitchFamily="18" charset="0"/>
                </a:rPr>
                <a:t>- unidadeMedida : String</a:t>
              </a: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endParaRPr kumimoji="0" lang="pt-BR" altLang="pt-BR" sz="140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endParaRPr kumimoji="0" lang="pt-BR" altLang="pt-BR" sz="140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endParaRPr kumimoji="0" lang="pt-BR" altLang="pt-BR" sz="1400">
                <a:latin typeface="Times New Roman" panose="02020603050405020304" pitchFamily="18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92C82D54-4638-445C-98A6-63FBF6A3D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3"/>
              <a:ext cx="1488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>
                  <a:latin typeface="Times New Roman" panose="02020603050405020304" pitchFamily="18" charset="0"/>
                </a:rPr>
                <a:t>Retangulo</a:t>
              </a:r>
            </a:p>
          </p:txBody>
        </p:sp>
        <p:sp>
          <p:nvSpPr>
            <p:cNvPr id="35851" name="Text Box 11">
              <a:extLst>
                <a:ext uri="{FF2B5EF4-FFF2-40B4-BE49-F238E27FC236}">
                  <a16:creationId xmlns:a16="http://schemas.microsoft.com/office/drawing/2014/main" id="{784A4905-4F17-4FB5-996E-E688512B7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88"/>
              <a:ext cx="1488" cy="111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Retangulo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String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setAltura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void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setBase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void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getAltura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getBase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getUnidadeMedida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 ):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String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calcArea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calcPerimetro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  <a:p>
              <a:pPr>
                <a:lnSpc>
                  <a:spcPct val="7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0" lang="pt-BR" altLang="pt-BR" sz="1400" dirty="0">
                  <a:latin typeface="Times New Roman" panose="02020603050405020304" pitchFamily="18" charset="0"/>
                </a:rPr>
                <a:t>+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calcDiagonal</a:t>
              </a:r>
              <a:r>
                <a:rPr kumimoji="0" lang="pt-BR" altLang="pt-BR" sz="1400" dirty="0">
                  <a:latin typeface="Times New Roman" panose="02020603050405020304" pitchFamily="18" charset="0"/>
                </a:rPr>
                <a:t>( ) : </a:t>
              </a:r>
              <a:r>
                <a:rPr kumimoji="0" lang="pt-BR" altLang="pt-BR" sz="1400" dirty="0" err="1">
                  <a:latin typeface="Times New Roman" panose="02020603050405020304" pitchFamily="18" charset="0"/>
                </a:rPr>
                <a:t>double</a:t>
              </a:r>
              <a:endParaRPr kumimoji="0" lang="pt-BR" altLang="pt-BR" sz="14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35845" name="Imagem 1">
            <a:extLst>
              <a:ext uri="{FF2B5EF4-FFF2-40B4-BE49-F238E27FC236}">
                <a16:creationId xmlns:a16="http://schemas.microsoft.com/office/drawing/2014/main" id="{3FA22F29-06C8-4F4D-B6A7-D505F5B9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2482850"/>
            <a:ext cx="4364037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6" name="Conector de Seta Reta 7">
            <a:extLst>
              <a:ext uri="{FF2B5EF4-FFF2-40B4-BE49-F238E27FC236}">
                <a16:creationId xmlns:a16="http://schemas.microsoft.com/office/drawing/2014/main" id="{C3B2933F-D1E3-4BA8-B7CD-F8D4F55BBD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00338" y="2944813"/>
            <a:ext cx="1584325" cy="9159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A449D478-B998-4399-B296-71DFAC24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4005263"/>
            <a:ext cx="531495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C030B46-AA1E-4835-9C10-25712B750893}"/>
              </a:ext>
            </a:extLst>
          </p:cNvPr>
          <p:cNvCxnSpPr/>
          <p:nvPr/>
        </p:nvCxnSpPr>
        <p:spPr bwMode="auto">
          <a:xfrm>
            <a:off x="6213475" y="5491163"/>
            <a:ext cx="181133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6E055B46-DB06-4276-AF8A-B4F879ABC55E}"/>
              </a:ext>
            </a:extLst>
          </p:cNvPr>
          <p:cNvSpPr/>
          <p:nvPr/>
        </p:nvSpPr>
        <p:spPr bwMode="auto">
          <a:xfrm>
            <a:off x="5868144" y="3429000"/>
            <a:ext cx="576064" cy="57626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63" name="Agrupar 44062">
            <a:extLst>
              <a:ext uri="{FF2B5EF4-FFF2-40B4-BE49-F238E27FC236}">
                <a16:creationId xmlns:a16="http://schemas.microsoft.com/office/drawing/2014/main" id="{48098189-EE86-48BD-B7EE-FEED1F72E7B1}"/>
              </a:ext>
            </a:extLst>
          </p:cNvPr>
          <p:cNvGrpSpPr/>
          <p:nvPr/>
        </p:nvGrpSpPr>
        <p:grpSpPr>
          <a:xfrm>
            <a:off x="1043608" y="188640"/>
            <a:ext cx="7992888" cy="6408712"/>
            <a:chOff x="1043608" y="188640"/>
            <a:chExt cx="7992888" cy="640871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84A47DE0-9DF3-44ED-8FCE-DFED6E2EFE28}"/>
                </a:ext>
              </a:extLst>
            </p:cNvPr>
            <p:cNvGrpSpPr/>
            <p:nvPr/>
          </p:nvGrpSpPr>
          <p:grpSpPr>
            <a:xfrm>
              <a:off x="3484547" y="188640"/>
              <a:ext cx="5551949" cy="5493182"/>
              <a:chOff x="2439988" y="958850"/>
              <a:chExt cx="4895850" cy="4895850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ECD2F9A-F0B4-40A8-9573-E2A3EA6C486A}"/>
                  </a:ext>
                </a:extLst>
              </p:cNvPr>
              <p:cNvSpPr/>
              <p:nvPr/>
            </p:nvSpPr>
            <p:spPr bwMode="auto">
              <a:xfrm>
                <a:off x="2439988" y="958850"/>
                <a:ext cx="4895850" cy="489585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2593D98-10DA-4DD1-BE88-765F37E89DA2}"/>
                  </a:ext>
                </a:extLst>
              </p:cNvPr>
              <p:cNvSpPr/>
              <p:nvPr/>
            </p:nvSpPr>
            <p:spPr bwMode="auto">
              <a:xfrm>
                <a:off x="2987675" y="1449388"/>
                <a:ext cx="3816350" cy="3959225"/>
              </a:xfrm>
              <a:prstGeom prst="ellipse">
                <a:avLst/>
              </a:prstGeom>
              <a:solidFill>
                <a:srgbClr val="CCFF99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 dirty="0">
                  <a:highlight>
                    <a:srgbClr val="000080"/>
                  </a:highlight>
                </a:endParaRPr>
              </a:p>
            </p:txBody>
          </p:sp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1087FE37-1398-4FE9-894B-DDF1BB43C054}"/>
                  </a:ext>
                </a:extLst>
              </p:cNvPr>
              <p:cNvGrpSpPr/>
              <p:nvPr/>
            </p:nvGrpSpPr>
            <p:grpSpPr>
              <a:xfrm>
                <a:off x="4051664" y="2190690"/>
                <a:ext cx="1955294" cy="2678470"/>
                <a:chOff x="4112175" y="2406714"/>
                <a:chExt cx="1955294" cy="2678470"/>
              </a:xfrm>
            </p:grpSpPr>
            <p:grpSp>
              <p:nvGrpSpPr>
                <p:cNvPr id="44036" name="Agrupar 11">
                  <a:extLst>
                    <a:ext uri="{FF2B5EF4-FFF2-40B4-BE49-F238E27FC236}">
                      <a16:creationId xmlns:a16="http://schemas.microsoft.com/office/drawing/2014/main" id="{2CB330F8-631C-4A27-9096-52011D5B34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5913" y="3420211"/>
                  <a:ext cx="1880058" cy="1664973"/>
                  <a:chOff x="4241764" y="4002176"/>
                  <a:chExt cx="1483395" cy="1289968"/>
                </a:xfrm>
              </p:grpSpPr>
              <p:sp>
                <p:nvSpPr>
                  <p:cNvPr id="44037" name="Retângulo 7">
                    <a:extLst>
                      <a:ext uri="{FF2B5EF4-FFF2-40B4-BE49-F238E27FC236}">
                        <a16:creationId xmlns:a16="http://schemas.microsoft.com/office/drawing/2014/main" id="{0E740448-7673-49FC-8597-4B64988398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41764" y="4252560"/>
                    <a:ext cx="1224136" cy="360040"/>
                  </a:xfrm>
                  <a:prstGeom prst="rect">
                    <a:avLst/>
                  </a:prstGeom>
                  <a:solidFill>
                    <a:srgbClr val="CCFF99"/>
                  </a:solidFill>
                  <a:ln w="22225" algn="ctr">
                    <a:solidFill>
                      <a:srgbClr val="00B05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Monotype Sort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pt-BR" altLang="pt-BR" sz="2400" dirty="0">
                        <a:latin typeface="Times New Roman" panose="02020603050405020304" pitchFamily="18" charset="0"/>
                      </a:rPr>
                      <a:t>        0.0</a:t>
                    </a:r>
                  </a:p>
                </p:txBody>
              </p:sp>
              <p:sp>
                <p:nvSpPr>
                  <p:cNvPr id="44038" name="CaixaDeTexto 8">
                    <a:extLst>
                      <a:ext uri="{FF2B5EF4-FFF2-40B4-BE49-F238E27FC236}">
                        <a16:creationId xmlns:a16="http://schemas.microsoft.com/office/drawing/2014/main" id="{32148FD8-9456-4A08-A49C-8C1650CB18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514" y="4002176"/>
                    <a:ext cx="108012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Monotype Sort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pt-BR" altLang="pt-BR" sz="2000" b="1" dirty="0">
                        <a:latin typeface="Times New Roman" panose="02020603050405020304" pitchFamily="18" charset="0"/>
                      </a:rPr>
                      <a:t>altura</a:t>
                    </a:r>
                  </a:p>
                </p:txBody>
              </p:sp>
              <p:sp>
                <p:nvSpPr>
                  <p:cNvPr id="44039" name="Retângulo 9">
                    <a:extLst>
                      <a:ext uri="{FF2B5EF4-FFF2-40B4-BE49-F238E27FC236}">
                        <a16:creationId xmlns:a16="http://schemas.microsoft.com/office/drawing/2014/main" id="{A36CB6A6-DF0F-4124-8F83-2A2BCDE38D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41764" y="4932104"/>
                    <a:ext cx="1224136" cy="360040"/>
                  </a:xfrm>
                  <a:prstGeom prst="rect">
                    <a:avLst/>
                  </a:prstGeom>
                  <a:solidFill>
                    <a:srgbClr val="CCFF99"/>
                  </a:solidFill>
                  <a:ln w="22225" algn="ctr">
                    <a:solidFill>
                      <a:srgbClr val="00B05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Monotype Sort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pt-BR" altLang="pt-BR" sz="2400" dirty="0">
                        <a:latin typeface="Times New Roman" panose="02020603050405020304" pitchFamily="18" charset="0"/>
                      </a:rPr>
                      <a:t>        0.0</a:t>
                    </a:r>
                  </a:p>
                </p:txBody>
              </p:sp>
              <p:sp>
                <p:nvSpPr>
                  <p:cNvPr id="44040" name="CaixaDeTexto 10">
                    <a:extLst>
                      <a:ext uri="{FF2B5EF4-FFF2-40B4-BE49-F238E27FC236}">
                        <a16:creationId xmlns:a16="http://schemas.microsoft.com/office/drawing/2014/main" id="{74548B60-1B44-4C22-940A-059154AA6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5039" y="4694066"/>
                    <a:ext cx="108012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Monotype Sort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pt-BR" altLang="pt-BR" sz="2000" b="1" dirty="0">
                        <a:latin typeface="Times New Roman" panose="02020603050405020304" pitchFamily="18" charset="0"/>
                      </a:rPr>
                      <a:t>base</a:t>
                    </a:r>
                  </a:p>
                </p:txBody>
              </p:sp>
            </p:grpSp>
            <p:sp>
              <p:nvSpPr>
                <p:cNvPr id="2" name="CaixaDeTexto 8">
                  <a:extLst>
                    <a:ext uri="{FF2B5EF4-FFF2-40B4-BE49-F238E27FC236}">
                      <a16:creationId xmlns:a16="http://schemas.microsoft.com/office/drawing/2014/main" id="{D82A9032-9E5A-419D-B625-33E9D3251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506" y="2406714"/>
                  <a:ext cx="195096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2000" b="1" dirty="0" err="1">
                      <a:latin typeface="Times New Roman" panose="02020603050405020304" pitchFamily="18" charset="0"/>
                    </a:rPr>
                    <a:t>unidadeMedida</a:t>
                  </a:r>
                  <a:endParaRPr kumimoji="0" lang="pt-BR" altLang="pt-BR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" name="Retângulo 7">
                  <a:extLst>
                    <a:ext uri="{FF2B5EF4-FFF2-40B4-BE49-F238E27FC236}">
                      <a16:creationId xmlns:a16="http://schemas.microsoft.com/office/drawing/2014/main" id="{0AE1C471-9DA3-45FD-8EC9-62AF32FAD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2175" y="2737975"/>
                  <a:ext cx="1551473" cy="464707"/>
                </a:xfrm>
                <a:prstGeom prst="rect">
                  <a:avLst/>
                </a:prstGeom>
                <a:solidFill>
                  <a:srgbClr val="CCFF99"/>
                </a:solidFill>
                <a:ln w="22225" algn="ctr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2400" dirty="0">
                      <a:latin typeface="Times New Roman" panose="02020603050405020304" pitchFamily="18" charset="0"/>
                    </a:rPr>
                    <a:t>        </a:t>
                  </a: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EEA99BF-AAFB-44B2-BCD1-A15813FD0EB0}"/>
                    </a:ext>
                  </a:extLst>
                </p14:cNvPr>
                <p14:cNvContentPartPr/>
                <p14:nvPr/>
              </p14:nvContentPartPr>
              <p14:xfrm>
                <a:off x="5725606" y="289588"/>
                <a:ext cx="1765997" cy="576368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EEA99BF-AAFB-44B2-BCD1-A15813FD0E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16247" y="280228"/>
                  <a:ext cx="1784355" cy="595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6665FBD-F480-4BF5-A75D-29109BB4DA8D}"/>
                    </a:ext>
                  </a:extLst>
                </p14:cNvPr>
                <p14:cNvContentPartPr/>
                <p14:nvPr/>
              </p14:nvContentPartPr>
              <p14:xfrm>
                <a:off x="4120345" y="793777"/>
                <a:ext cx="1277515" cy="1289698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6665FBD-F480-4BF5-A75D-29109BB4DA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0986" y="784418"/>
                  <a:ext cx="1296233" cy="1308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12B66F1-501B-4251-A555-E146FFD8BAC5}"/>
                    </a:ext>
                  </a:extLst>
                </p14:cNvPr>
                <p14:cNvContentPartPr/>
                <p14:nvPr/>
              </p14:nvContentPartPr>
              <p14:xfrm>
                <a:off x="3948800" y="1049393"/>
                <a:ext cx="4620881" cy="2674812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12B66F1-501B-4251-A555-E146FFD8BA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9440" y="1040033"/>
                  <a:ext cx="4639601" cy="2693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E75EBA1-33E7-4A15-A7BC-76D5F1CCEC0F}"/>
                    </a:ext>
                  </a:extLst>
                </p14:cNvPr>
                <p14:cNvContentPartPr/>
                <p14:nvPr/>
              </p14:nvContentPartPr>
              <p14:xfrm>
                <a:off x="3792946" y="2294728"/>
                <a:ext cx="4921780" cy="2079431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E75EBA1-33E7-4A15-A7BC-76D5F1CCEC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3586" y="2285368"/>
                  <a:ext cx="4940499" cy="2098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2F5A70F-BE9B-42DB-8B82-AB7BA1DCF1CF}"/>
                    </a:ext>
                  </a:extLst>
                </p14:cNvPr>
                <p14:cNvContentPartPr/>
                <p14:nvPr/>
              </p14:nvContentPartPr>
              <p14:xfrm>
                <a:off x="4370687" y="4539641"/>
                <a:ext cx="2488435" cy="1071756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2F5A70F-BE9B-42DB-8B82-AB7BA1DCF1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61327" y="4530281"/>
                  <a:ext cx="2507156" cy="1090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A535B8A-6443-4F41-B0F3-A5398E682687}"/>
                    </a:ext>
                  </a:extLst>
                </p14:cNvPr>
                <p14:cNvContentPartPr/>
                <p14:nvPr/>
              </p14:nvContentPartPr>
              <p14:xfrm>
                <a:off x="6999286" y="4609354"/>
                <a:ext cx="1244740" cy="887614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A535B8A-6443-4F41-B0F3-A5398E682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89927" y="4599996"/>
                  <a:ext cx="1263458" cy="906331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F7C4904-9E5B-4E87-9D5B-8FE361EB0DDB}"/>
                </a:ext>
              </a:extLst>
            </p:cNvPr>
            <p:cNvCxnSpPr/>
            <p:nvPr/>
          </p:nvCxnSpPr>
          <p:spPr bwMode="auto">
            <a:xfrm>
              <a:off x="5397860" y="289588"/>
              <a:ext cx="197569" cy="5041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E61759C-754A-46AC-99F2-7875A61D2647}"/>
                </a:ext>
              </a:extLst>
            </p:cNvPr>
            <p:cNvCxnSpPr/>
            <p:nvPr/>
          </p:nvCxnSpPr>
          <p:spPr bwMode="auto">
            <a:xfrm flipV="1">
              <a:off x="7491604" y="628518"/>
              <a:ext cx="316892" cy="444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153A591-D545-4400-8164-BD1FBEF5F7D2}"/>
                </a:ext>
              </a:extLst>
            </p:cNvPr>
            <p:cNvCxnSpPr/>
            <p:nvPr/>
          </p:nvCxnSpPr>
          <p:spPr bwMode="auto">
            <a:xfrm flipV="1">
              <a:off x="8433414" y="2571828"/>
              <a:ext cx="603082" cy="116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587724E-21D1-4238-B515-AF78F072B845}"/>
                </a:ext>
              </a:extLst>
            </p:cNvPr>
            <p:cNvCxnSpPr/>
            <p:nvPr/>
          </p:nvCxnSpPr>
          <p:spPr bwMode="auto">
            <a:xfrm>
              <a:off x="3624029" y="1906452"/>
              <a:ext cx="557929" cy="2885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BD97084-FA7E-48EC-967A-7838CB3F5C7E}"/>
                </a:ext>
              </a:extLst>
            </p:cNvPr>
            <p:cNvCxnSpPr/>
            <p:nvPr/>
          </p:nvCxnSpPr>
          <p:spPr bwMode="auto">
            <a:xfrm flipV="1">
              <a:off x="4120345" y="4237315"/>
              <a:ext cx="410319" cy="3720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42" name="Conector reto 44041">
              <a:extLst>
                <a:ext uri="{FF2B5EF4-FFF2-40B4-BE49-F238E27FC236}">
                  <a16:creationId xmlns:a16="http://schemas.microsoft.com/office/drawing/2014/main" id="{F253DD3D-1646-4DFD-A22D-5AC07BF02896}"/>
                </a:ext>
              </a:extLst>
            </p:cNvPr>
            <p:cNvCxnSpPr/>
            <p:nvPr/>
          </p:nvCxnSpPr>
          <p:spPr bwMode="auto">
            <a:xfrm flipH="1">
              <a:off x="5228074" y="4941569"/>
              <a:ext cx="169785" cy="4929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48" name="Conector reto 44047">
              <a:extLst>
                <a:ext uri="{FF2B5EF4-FFF2-40B4-BE49-F238E27FC236}">
                  <a16:creationId xmlns:a16="http://schemas.microsoft.com/office/drawing/2014/main" id="{011271CD-9EF6-4647-91B2-D7C663CFA2D0}"/>
                </a:ext>
              </a:extLst>
            </p:cNvPr>
            <p:cNvCxnSpPr/>
            <p:nvPr/>
          </p:nvCxnSpPr>
          <p:spPr bwMode="auto">
            <a:xfrm flipH="1" flipV="1">
              <a:off x="6776004" y="5082419"/>
              <a:ext cx="140164" cy="4660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56" name="Conector reto 44055">
              <a:extLst>
                <a:ext uri="{FF2B5EF4-FFF2-40B4-BE49-F238E27FC236}">
                  <a16:creationId xmlns:a16="http://schemas.microsoft.com/office/drawing/2014/main" id="{0EBE8520-7B5F-4A97-9CF6-1511B9F340F6}"/>
                </a:ext>
              </a:extLst>
            </p:cNvPr>
            <p:cNvCxnSpPr/>
            <p:nvPr/>
          </p:nvCxnSpPr>
          <p:spPr bwMode="auto">
            <a:xfrm>
              <a:off x="7878237" y="4374159"/>
              <a:ext cx="555177" cy="2771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4060" name="Agrupar 44059">
              <a:extLst>
                <a:ext uri="{FF2B5EF4-FFF2-40B4-BE49-F238E27FC236}">
                  <a16:creationId xmlns:a16="http://schemas.microsoft.com/office/drawing/2014/main" id="{E564A54B-3DAB-47B2-8DB2-90D3E1D1113A}"/>
                </a:ext>
              </a:extLst>
            </p:cNvPr>
            <p:cNvGrpSpPr/>
            <p:nvPr/>
          </p:nvGrpSpPr>
          <p:grpSpPr>
            <a:xfrm>
              <a:off x="1043608" y="3724205"/>
              <a:ext cx="2488435" cy="2873147"/>
              <a:chOff x="755576" y="3833638"/>
              <a:chExt cx="3079750" cy="2979738"/>
            </a:xfrm>
          </p:grpSpPr>
          <p:grpSp>
            <p:nvGrpSpPr>
              <p:cNvPr id="59" name="Agrupar 24">
                <a:extLst>
                  <a:ext uri="{FF2B5EF4-FFF2-40B4-BE49-F238E27FC236}">
                    <a16:creationId xmlns:a16="http://schemas.microsoft.com/office/drawing/2014/main" id="{793B028B-900D-43E4-A38C-45E48D92D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5576" y="6121226"/>
                <a:ext cx="1079500" cy="692150"/>
                <a:chOff x="1175224" y="5733256"/>
                <a:chExt cx="1080120" cy="691944"/>
              </a:xfrm>
            </p:grpSpPr>
            <p:sp>
              <p:nvSpPr>
                <p:cNvPr id="60" name="Retângulo 22">
                  <a:extLst>
                    <a:ext uri="{FF2B5EF4-FFF2-40B4-BE49-F238E27FC236}">
                      <a16:creationId xmlns:a16="http://schemas.microsoft.com/office/drawing/2014/main" id="{7700E3B6-DA41-4E2A-B422-F716251DD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9632" y="5733256"/>
                  <a:ext cx="648072" cy="36004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pt-BR" altLang="pt-B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CaixaDeTexto 23">
                  <a:extLst>
                    <a:ext uri="{FF2B5EF4-FFF2-40B4-BE49-F238E27FC236}">
                      <a16:creationId xmlns:a16="http://schemas.microsoft.com/office/drawing/2014/main" id="{F9528FB2-B7AF-44E2-96E8-B1EEC0D56F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75224" y="6025090"/>
                  <a:ext cx="108012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2000">
                      <a:latin typeface="Times New Roman" panose="02020603050405020304" pitchFamily="18" charset="0"/>
                    </a:rPr>
                    <a:t>objRet</a:t>
                  </a:r>
                </a:p>
              </p:txBody>
            </p:sp>
          </p:grpSp>
          <p:cxnSp>
            <p:nvCxnSpPr>
              <p:cNvPr id="62" name="Conector: Curvo 61">
                <a:extLst>
                  <a:ext uri="{FF2B5EF4-FFF2-40B4-BE49-F238E27FC236}">
                    <a16:creationId xmlns:a16="http://schemas.microsoft.com/office/drawing/2014/main" id="{DBDFBDA1-230E-46C1-AC65-D215091EA8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96119" y="3724895"/>
                <a:ext cx="2430463" cy="2647950"/>
              </a:xfrm>
              <a:prstGeom prst="curvedConnector2">
                <a:avLst/>
              </a:prstGeom>
              <a:noFill/>
              <a:ln w="22225" algn="ctr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5647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67575D-972E-4199-8880-FC9667A685C1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15888"/>
            <a:ext cx="77724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500" dirty="0"/>
              <a:t>Exercício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918BB1-525C-88C2-56A6-89A3D369D8D1}"/>
              </a:ext>
            </a:extLst>
          </p:cNvPr>
          <p:cNvSpPr txBox="1"/>
          <p:nvPr/>
        </p:nvSpPr>
        <p:spPr>
          <a:xfrm>
            <a:off x="1187624" y="1124744"/>
            <a:ext cx="65527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Utilizando a classe Circulo, defina um projeto chamado </a:t>
            </a:r>
            <a:r>
              <a:rPr lang="pt-BR" b="1" dirty="0" err="1"/>
              <a:t>prjExercicioMetodoConstrutor</a:t>
            </a:r>
            <a:r>
              <a:rPr lang="pt-BR" dirty="0"/>
              <a:t> que faça a inserção do método construtor na classe Circulo de acordo com a assinatura  </a:t>
            </a:r>
            <a:r>
              <a:rPr lang="pt-BR" b="1" dirty="0">
                <a:highlight>
                  <a:srgbClr val="FFFF00"/>
                </a:highlight>
              </a:rPr>
              <a:t>+ Circulo(</a:t>
            </a:r>
            <a:r>
              <a:rPr lang="pt-BR" b="1" dirty="0" err="1">
                <a:highlight>
                  <a:srgbClr val="FFFF00"/>
                </a:highlight>
              </a:rPr>
              <a:t>String</a:t>
            </a:r>
            <a:r>
              <a:rPr lang="pt-BR" b="1" dirty="0">
                <a:highlight>
                  <a:srgbClr val="FFFF00"/>
                </a:highlight>
              </a:rPr>
              <a:t>)</a:t>
            </a:r>
            <a:r>
              <a:rPr lang="pt-BR" dirty="0"/>
              <a:t>. Este método construtor tem com parâmetro de entrada uma </a:t>
            </a:r>
            <a:r>
              <a:rPr lang="pt-BR" dirty="0" err="1"/>
              <a:t>String</a:t>
            </a:r>
            <a:r>
              <a:rPr lang="pt-BR" dirty="0"/>
              <a:t> que representa a unidade de medida do raio do circulo que deve ser armazenada </a:t>
            </a:r>
            <a:r>
              <a:rPr lang="pt-BR"/>
              <a:t>em um atributo </a:t>
            </a:r>
            <a:r>
              <a:rPr lang="pt-BR" dirty="0"/>
              <a:t>identificado como </a:t>
            </a:r>
            <a:r>
              <a:rPr lang="pt-BR" b="1" dirty="0" err="1">
                <a:highlight>
                  <a:srgbClr val="FFFF00"/>
                </a:highlight>
              </a:rPr>
              <a:t>unidadeMedida</a:t>
            </a:r>
            <a:r>
              <a:rPr lang="pt-BR" dirty="0"/>
              <a:t> que deve ser inserido na classe Circulo juntamente com o método </a:t>
            </a:r>
            <a:r>
              <a:rPr lang="pt-BR" b="1" dirty="0">
                <a:highlight>
                  <a:srgbClr val="FFFF00"/>
                </a:highlight>
              </a:rPr>
              <a:t>+ </a:t>
            </a:r>
            <a:r>
              <a:rPr lang="pt-BR" b="1" dirty="0" err="1">
                <a:highlight>
                  <a:srgbClr val="FFFF00"/>
                </a:highlight>
              </a:rPr>
              <a:t>getUnidadeMedida</a:t>
            </a:r>
            <a:r>
              <a:rPr lang="pt-BR" b="1" dirty="0">
                <a:highlight>
                  <a:srgbClr val="FFFF00"/>
                </a:highlight>
              </a:rPr>
              <a:t>() : </a:t>
            </a:r>
            <a:r>
              <a:rPr lang="pt-BR" b="1" dirty="0" err="1">
                <a:highlight>
                  <a:srgbClr val="FFFF00"/>
                </a:highlight>
              </a:rPr>
              <a:t>String</a:t>
            </a:r>
            <a:r>
              <a:rPr lang="pt-BR" b="1" dirty="0">
                <a:highlight>
                  <a:srgbClr val="FFFF00"/>
                </a:highlight>
              </a:rPr>
              <a:t> </a:t>
            </a:r>
            <a:r>
              <a:rPr lang="pt-BR" dirty="0"/>
              <a:t>. Programe uma classe </a:t>
            </a:r>
            <a:r>
              <a:rPr lang="pt-BR" dirty="0" err="1"/>
              <a:t>Aplic</a:t>
            </a:r>
            <a:r>
              <a:rPr lang="pt-BR" dirty="0"/>
              <a:t> (classe </a:t>
            </a:r>
            <a:r>
              <a:rPr lang="pt-BR" dirty="0" err="1"/>
              <a:t>java</a:t>
            </a:r>
            <a:r>
              <a:rPr lang="pt-BR" dirty="0"/>
              <a:t> principal) que faça a instanciação de um objeto da classe Circulo e em seguida faça a interação com os seus respectivos métodos.</a:t>
            </a:r>
          </a:p>
        </p:txBody>
      </p:sp>
    </p:spTree>
    <p:extLst>
      <p:ext uri="{BB962C8B-B14F-4D97-AF65-F5344CB8AC3E}">
        <p14:creationId xmlns:p14="http://schemas.microsoft.com/office/powerpoint/2010/main" val="114948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0F443B-386E-4A79-89F0-85F0B33E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04" y="1054404"/>
            <a:ext cx="8081524" cy="547260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C67575D-972E-4199-8880-FC9667A685C1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15888"/>
            <a:ext cx="77724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500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17534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9542C6-BC98-401F-80F9-37680BE4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54" y="188640"/>
            <a:ext cx="8134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81239"/>
      </p:ext>
    </p:extLst>
  </p:cSld>
  <p:clrMapOvr>
    <a:masterClrMapping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D5B2A247CDB42A9A3C6298F08F3EA" ma:contentTypeVersion="5" ma:contentTypeDescription="Crie um novo documento." ma:contentTypeScope="" ma:versionID="c15e4d396c9c188134b0b29ff5d588ab">
  <xsd:schema xmlns:xsd="http://www.w3.org/2001/XMLSchema" xmlns:xs="http://www.w3.org/2001/XMLSchema" xmlns:p="http://schemas.microsoft.com/office/2006/metadata/properties" xmlns:ns2="cfb6d2a8-d536-4b2e-a91d-7dbf952b7065" xmlns:ns3="1ef8d5a9-f48f-46a7-bb9a-8abb300b7df2" targetNamespace="http://schemas.microsoft.com/office/2006/metadata/properties" ma:root="true" ma:fieldsID="49703c3054ba758748664b2ef9d54ce4" ns2:_="" ns3:_="">
    <xsd:import namespace="cfb6d2a8-d536-4b2e-a91d-7dbf952b7065"/>
    <xsd:import namespace="1ef8d5a9-f48f-46a7-bb9a-8abb300b7d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6d2a8-d536-4b2e-a91d-7dbf952b7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d5a9-f48f-46a7-bb9a-8abb300b7d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587BD-46A0-471F-A871-A1289EADD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E7848-44CE-4682-B62E-F9DC17D2A9C0}"/>
</file>

<file path=customXml/itemProps3.xml><?xml version="1.0" encoding="utf-8"?>
<ds:datastoreItem xmlns:ds="http://schemas.openxmlformats.org/officeDocument/2006/customXml" ds:itemID="{53C1C81C-FB4C-4232-A9A1-08515DB130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1021</TotalTime>
  <Words>321</Words>
  <Application>Microsoft Office PowerPoint</Application>
  <PresentationFormat>Apresentação na tela (4:3)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Symbol</vt:lpstr>
      <vt:lpstr>Times New Roman</vt:lpstr>
      <vt:lpstr>Gravata</vt:lpstr>
      <vt:lpstr>Programação Orientada a Objetos</vt:lpstr>
      <vt:lpstr>Método Construtor</vt:lpstr>
      <vt:lpstr>Método Construtor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FATEC-SO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Orientada a Objetos</dc:title>
  <dc:creator>dimas</dc:creator>
  <cp:lastModifiedBy>DIMAS FERREIRA CARDOSO</cp:lastModifiedBy>
  <cp:revision>82</cp:revision>
  <dcterms:created xsi:type="dcterms:W3CDTF">2003-08-12T17:50:11Z</dcterms:created>
  <dcterms:modified xsi:type="dcterms:W3CDTF">2023-03-11T18:04:12Z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0x0101004B9D5B2A247CDB42A9A3C6298F08F3EA</vt:lpwstr>
  </property>
</Properties>
</file>