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6" r:id="rId6"/>
    <p:sldId id="321" r:id="rId7"/>
    <p:sldId id="317" r:id="rId8"/>
    <p:sldId id="319" r:id="rId9"/>
    <p:sldId id="322" r:id="rId10"/>
    <p:sldId id="320" r:id="rId11"/>
    <p:sldId id="323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66"/>
    <a:srgbClr val="FF99CC"/>
    <a:srgbClr val="CCCCFF"/>
    <a:srgbClr val="FFCCCC"/>
    <a:srgbClr val="CC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90929"/>
  </p:normalViewPr>
  <p:slideViewPr>
    <p:cSldViewPr>
      <p:cViewPr varScale="1">
        <p:scale>
          <a:sx n="79" d="100"/>
          <a:sy n="79" d="100"/>
        </p:scale>
        <p:origin x="17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FEF867-22D4-440C-BDCD-517268F90D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705B689-8A59-42D7-B1CC-1862257FF0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75115A-0F8A-4D03-AD54-47238352D4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4A32ED2-0829-4DD4-8D2F-32C431AE18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C6340C-94F6-4B24-93A6-3AA2F572AC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E40B11B-083C-416C-9FFA-69CBE7C93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A440B8-BE57-4FB3-A3D7-329E937E54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F915F1-0F68-403A-9C30-68358415B0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963C8E0-EC5A-4F27-9E17-B6F331CFFA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3C7057D-752A-4BAA-A71F-AE4012315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699F077-E00F-4DDE-BC80-CF30D0E40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F65A3E-478F-4262-9234-9B87FB9C2A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5171EFE9-54E1-4B9B-A963-2E8C47E702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61FD7568-4F1E-4669-9ADD-A46C2F79E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CD2069-2BDD-44F8-A50E-F3A89DAC628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E499002-5480-4FC8-BE4D-DC95C0704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6A6D8816-3618-4482-AC99-A67EF3748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988729B1-AB53-46AB-85F4-E35D137127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374C53F-F8B9-4578-AA7E-DD970CF8D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C15E4B-26E6-4362-BDD3-9B5F38AA1A30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D6C6A6E-B09D-436E-91A6-92BE29372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031C71E-44E1-4AB7-8247-ED3EBCB37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70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D232E7F-FF0C-4EC5-96E0-B33C7C1D7FF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2A4E12D-270E-42C4-A120-5C65E01FFC5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95AA250A-2F64-443A-B045-7419A223CF4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4 w 1000"/>
                  <a:gd name="T5" fmla="*/ 2147483646 h 720"/>
                  <a:gd name="T6" fmla="*/ 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F1C25C42-6A53-4E66-ABAA-79826E323E4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FBF83D9-C26E-4524-98AA-D396E3D459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D68DA6EA-3F72-4D69-B629-D95354B17A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7829F9B4-730A-4718-AD50-67080B3BF8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5A6CE438-A270-40B0-8B70-D04C2354D7E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394 h 272"/>
                  <a:gd name="T4" fmla="*/ 240 w 624"/>
                  <a:gd name="T5" fmla="*/ 7410 h 272"/>
                  <a:gd name="T6" fmla="*/ 624 w 624"/>
                  <a:gd name="T7" fmla="*/ 839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66B02F80-1F6F-4437-B5BC-3EC7296D9EE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59 h 362"/>
                  <a:gd name="T4" fmla="*/ 248 w 632"/>
                  <a:gd name="T5" fmla="*/ 59 h 362"/>
                  <a:gd name="T6" fmla="*/ 632 w 632"/>
                  <a:gd name="T7" fmla="*/ 59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395919E1-DE27-4738-83BD-ED0835073D4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F766C843-28E0-46B2-B4DD-D62BEE60A71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E31085AB-0142-4471-93E9-B7EE4CF32C9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6306182B-D41B-4518-8DDE-FBF553D4C58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6DD55209-9A3A-40AE-9888-AF057A1502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8299C916-7412-4F5B-B504-4BB3C21C830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69D78456-F996-494E-9DCF-E41A4940926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799F8BE3-34B2-4FC6-B46F-4802CD56B90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FB83CD20-3090-4B26-9F91-023E79317EA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B3F3924-C2B8-4C7E-853C-B0CCA7A69CE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5BD9711-A541-4FA7-B501-48559B140E1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476D7027-6060-4A59-8E7B-3F3D6D0AE9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E16FA186-F0A8-4F51-8C52-620C888FCC4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443 h 385"/>
                <a:gd name="T2" fmla="*/ 5762 w 5762"/>
                <a:gd name="T3" fmla="*/ 423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44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F466534A-0FFC-480B-8BF5-FD81CB55BA0F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pt-BR" noProof="0"/>
              <a:t>Clique para editar o estilo do subtítulo mestre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482A9B85-515B-4B37-9663-F32D22E3A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6D73A46D-FF56-4F47-B4EE-40519FB60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9A182B2-2D55-4C0F-895A-89B502B16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230BA9-0E88-4B92-B045-C124036EEF3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693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A46FC9C-043D-4030-8EF1-7211744AF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092007F-0B67-4E23-8D02-02F00FC6B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D9165B1-E5D1-4F33-8BEC-13B9065E0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152A2-6358-419F-9FFC-F85F2407C78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C6429826-792B-4442-AE30-AB1EF8075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42943D6-D0AB-42F7-A394-508CBD2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BF838AB-84EA-447C-87C1-FCC6ABC4B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29A3D-5097-4BD3-857B-92C8FA381EF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9312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Imagem Online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F02FD1B2-C5C9-44FA-9800-9CC32D8BB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7D336E94-D586-4CBA-ABAB-177E32861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9ADD81D3-4B4A-4458-B8ED-ECCB16472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01B24-5666-4020-A59C-E1C049436B6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51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5571FACD-A535-4155-A033-80D0604020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A969DF75-1E76-4732-9B73-71B058F4E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C8AA5C2-AE89-4EBA-866C-CDA3CDC41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C0B95-10EC-44F7-AC87-D0FF7D010D0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522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12961CB-03D1-4C6F-BDAA-B8362FE5A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212333D-937B-4158-B857-5236853BF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E35A1E10-6144-4A3B-A3ED-CE74060DC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8BC4-8E2B-4D0E-BADC-6261ED0EA6E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02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D27464B9-19F4-42B8-9718-5B0BF4AD3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BDC14F9-16FC-428C-93E0-9C02D242E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46AD06DA-C56F-4C28-808E-94F3522F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8F225-14CE-4592-840F-2F99BE1BA5E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856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1A6BE12-8524-4499-BE21-CE2538F95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888AF4D9-0FF2-4D06-98CF-56DA6F88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171BA8E5-0D87-4633-B80D-653A17078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E90B-9AD7-4B94-8662-22347B28B72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312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32F8A150-1F6A-4201-AE4F-558BDAE29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BB5B5E80-08C0-412F-9084-0EC3344C5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7C7F745D-1E67-4B30-ADB4-76CFBEC55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A9A03-AAD9-40A3-9213-20B6CFEDA86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4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7A4A9FE-BEA3-4796-B708-03F48E3D6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412B1C4-0304-4909-B337-327BD188B8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D143EDCC-62AE-419C-ACD1-9639D0D10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0DBB-ACA9-45A3-BA96-0A7AAC5FF3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1589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CEBCCA9C-B9E0-4AD3-AFD1-B44C849B8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53A1EDC-33EB-4601-A209-820015B6A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7BD104E9-07FD-4BBC-923D-3CA8280CD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5A39A-7BF7-4F64-9E54-105AEF9BB2E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09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C1AAE6E-7805-4BC1-B1E2-C97EAC439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5F41C80-564F-4C5A-B4EE-5102204F1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E0386DE1-53F8-43B3-91C7-B50BA92B9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17863-363E-41B8-BD56-63A48DB571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282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D896024-F5D6-4ADC-9876-CDF248E85BD7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15817AF0-6DC3-4B0D-8274-B3B532E982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1637DB80-9C46-4592-9473-0E311A7756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4 w 1000"/>
                  <a:gd name="T5" fmla="*/ 2147483646 h 720"/>
                  <a:gd name="T6" fmla="*/ 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F7E3E009-EC27-4252-BF9F-0D09C586B8C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430E315A-63A8-40DF-A56E-09FC3E6B13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DC76923A-1762-4C99-974D-FDA7297F557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F7053AB3-4B6C-4D31-B5C5-1034599120F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05794A17-A7F6-4D9A-A48B-B781A8EFF6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394 h 272"/>
                  <a:gd name="T4" fmla="*/ 240 w 624"/>
                  <a:gd name="T5" fmla="*/ 7410 h 272"/>
                  <a:gd name="T6" fmla="*/ 624 w 624"/>
                  <a:gd name="T7" fmla="*/ 839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9AC6C851-E481-4479-9805-43E5E5596D6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59 h 362"/>
                  <a:gd name="T4" fmla="*/ 248 w 632"/>
                  <a:gd name="T5" fmla="*/ 59 h 362"/>
                  <a:gd name="T6" fmla="*/ 632 w 632"/>
                  <a:gd name="T7" fmla="*/ 59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71D48E56-3763-47A3-B673-9C1DC61B1F4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209F0E0A-85A5-4734-8E3E-2E9E660FD23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>
                <a:extLst>
                  <a:ext uri="{FF2B5EF4-FFF2-40B4-BE49-F238E27FC236}">
                    <a16:creationId xmlns:a16="http://schemas.microsoft.com/office/drawing/2014/main" id="{56AF9B1A-ED05-4B82-91A1-44F62BDA574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>
                <a:extLst>
                  <a:ext uri="{FF2B5EF4-FFF2-40B4-BE49-F238E27FC236}">
                    <a16:creationId xmlns:a16="http://schemas.microsoft.com/office/drawing/2014/main" id="{32ACFC41-8B06-4ABD-BBB2-3475EE459C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>
                <a:extLst>
                  <a:ext uri="{FF2B5EF4-FFF2-40B4-BE49-F238E27FC236}">
                    <a16:creationId xmlns:a16="http://schemas.microsoft.com/office/drawing/2014/main" id="{EB3B8617-474A-4707-BBA2-DFA487A0C13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>
                <a:extLst>
                  <a:ext uri="{FF2B5EF4-FFF2-40B4-BE49-F238E27FC236}">
                    <a16:creationId xmlns:a16="http://schemas.microsoft.com/office/drawing/2014/main" id="{9524B833-2736-4117-8F70-774B6FCD776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>
                <a:extLst>
                  <a:ext uri="{FF2B5EF4-FFF2-40B4-BE49-F238E27FC236}">
                    <a16:creationId xmlns:a16="http://schemas.microsoft.com/office/drawing/2014/main" id="{21705548-6093-4DEA-84E9-CE688A3C412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>
                <a:extLst>
                  <a:ext uri="{FF2B5EF4-FFF2-40B4-BE49-F238E27FC236}">
                    <a16:creationId xmlns:a16="http://schemas.microsoft.com/office/drawing/2014/main" id="{1D8F7A08-550A-40E1-93D2-A1688A0806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>
                <a:extLst>
                  <a:ext uri="{FF2B5EF4-FFF2-40B4-BE49-F238E27FC236}">
                    <a16:creationId xmlns:a16="http://schemas.microsoft.com/office/drawing/2014/main" id="{7802B655-B1BB-4C09-A4BC-EA55FBBFEE5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>
                <a:extLst>
                  <a:ext uri="{FF2B5EF4-FFF2-40B4-BE49-F238E27FC236}">
                    <a16:creationId xmlns:a16="http://schemas.microsoft.com/office/drawing/2014/main" id="{7D0C38F3-56B1-4802-A069-27290DDA519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>
                <a:extLst>
                  <a:ext uri="{FF2B5EF4-FFF2-40B4-BE49-F238E27FC236}">
                    <a16:creationId xmlns:a16="http://schemas.microsoft.com/office/drawing/2014/main" id="{66D7610B-31B6-4A5F-B242-818A5B6E44F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>
                <a:extLst>
                  <a:ext uri="{FF2B5EF4-FFF2-40B4-BE49-F238E27FC236}">
                    <a16:creationId xmlns:a16="http://schemas.microsoft.com/office/drawing/2014/main" id="{6CEB5E79-5173-498B-B414-785FF0E052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>
              <a:extLst>
                <a:ext uri="{FF2B5EF4-FFF2-40B4-BE49-F238E27FC236}">
                  <a16:creationId xmlns:a16="http://schemas.microsoft.com/office/drawing/2014/main" id="{C885D1DB-1BE5-4935-AA5E-995710D11A31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443 h 385"/>
                <a:gd name="T2" fmla="*/ 181 w 5762"/>
                <a:gd name="T3" fmla="*/ 423 h 385"/>
                <a:gd name="T4" fmla="*/ 181 w 5762"/>
                <a:gd name="T5" fmla="*/ 4 h 385"/>
                <a:gd name="T6" fmla="*/ 0 w 5762"/>
                <a:gd name="T7" fmla="*/ 0 h 385"/>
                <a:gd name="T8" fmla="*/ 0 w 5762"/>
                <a:gd name="T9" fmla="*/ 44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>
              <a:extLst>
                <a:ext uri="{FF2B5EF4-FFF2-40B4-BE49-F238E27FC236}">
                  <a16:creationId xmlns:a16="http://schemas.microsoft.com/office/drawing/2014/main" id="{F8A57F65-3ACF-4331-87A4-641360FA2CB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1 w 5761"/>
                <a:gd name="T3" fmla="*/ 0 h 189"/>
                <a:gd name="T4" fmla="*/ 18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1EBE13E1-5315-40EF-8A42-981090C51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C43987A2-E209-4F2D-937D-E95D3D909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16A6B417-8981-4972-AC53-B2428969FE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3DE10B3B-A1CC-4E07-A635-A4D8FA7299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9DC3E89A-1F75-485B-A487-75CEF3FC58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9EB388CE-AB49-44EF-9F39-B34A2E5706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D72C378-E450-4484-9857-81157D9764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1812099"/>
            <a:ext cx="7772400" cy="1143000"/>
          </a:xfrm>
        </p:spPr>
        <p:txBody>
          <a:bodyPr/>
          <a:lstStyle/>
          <a:p>
            <a:r>
              <a:rPr lang="pt-BR" altLang="pt-BR" dirty="0"/>
              <a:t>Programação Orientada a Objetos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8255E42-652B-405E-A764-A1C0371589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371600"/>
          </a:xfrm>
        </p:spPr>
        <p:txBody>
          <a:bodyPr/>
          <a:lstStyle/>
          <a:p>
            <a:pPr algn="ctr"/>
            <a:r>
              <a:rPr lang="pt-BR" altLang="pt-BR" dirty="0"/>
              <a:t>- Introdução -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FC28E3-9894-4481-ADEA-F8E97649A540}"/>
              </a:ext>
            </a:extLst>
          </p:cNvPr>
          <p:cNvSpPr txBox="1"/>
          <p:nvPr/>
        </p:nvSpPr>
        <p:spPr>
          <a:xfrm>
            <a:off x="755576" y="3326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Faculdade de Tecnologia de Sorocaba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CB550D-11E4-4EE8-8C96-75B69A72EAD4}"/>
              </a:ext>
            </a:extLst>
          </p:cNvPr>
          <p:cNvSpPr txBox="1"/>
          <p:nvPr/>
        </p:nvSpPr>
        <p:spPr>
          <a:xfrm>
            <a:off x="4932040" y="638132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Dimas Ferreira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91BB65F-FB02-48F9-8157-10CD847AD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 dirty="0"/>
              <a:t>Matriz de objetos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70E58F-2AB3-4736-9D70-DAAD91F3D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877888"/>
            <a:ext cx="7772400" cy="5719464"/>
          </a:xfrm>
        </p:spPr>
        <p:txBody>
          <a:bodyPr/>
          <a:lstStyle/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pt-BR" altLang="pt-BR" sz="2000" dirty="0">
                <a:latin typeface="+mj-lt"/>
              </a:rPr>
              <a:t>É um agrupamento de ponteiros de objetos instanciados a partir de uma mesma classe.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endParaRPr lang="pt-BR" altLang="pt-BR" sz="2000" dirty="0">
              <a:latin typeface="+mj-lt"/>
            </a:endParaRPr>
          </a:p>
          <a:p>
            <a:pPr marL="0" indent="0" algn="just">
              <a:buNone/>
              <a:defRPr/>
            </a:pPr>
            <a:r>
              <a:rPr lang="pt-BR" altLang="pt-BR" sz="2000" dirty="0">
                <a:latin typeface="+mj-lt"/>
              </a:rPr>
              <a:t>           0        1        2                                                                       n -1</a:t>
            </a:r>
          </a:p>
        </p:txBody>
      </p:sp>
      <p:pic>
        <p:nvPicPr>
          <p:cNvPr id="12" name="Imagem 1">
            <a:extLst>
              <a:ext uri="{FF2B5EF4-FFF2-40B4-BE49-F238E27FC236}">
                <a16:creationId xmlns:a16="http://schemas.microsoft.com/office/drawing/2014/main" id="{4C482E9D-A02F-475A-80F9-3AA27C57C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90" y="4149080"/>
            <a:ext cx="137611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">
            <a:extLst>
              <a:ext uri="{FF2B5EF4-FFF2-40B4-BE49-F238E27FC236}">
                <a16:creationId xmlns:a16="http://schemas.microsoft.com/office/drawing/2014/main" id="{4D8BCA82-64FC-4D49-AA62-1C823C2F3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66" y="4158208"/>
            <a:ext cx="137611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">
            <a:extLst>
              <a:ext uri="{FF2B5EF4-FFF2-40B4-BE49-F238E27FC236}">
                <a16:creationId xmlns:a16="http://schemas.microsoft.com/office/drawing/2014/main" id="{114AB395-EDC4-4ACD-9C20-6AC6325B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42" y="4149080"/>
            <a:ext cx="137611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">
            <a:extLst>
              <a:ext uri="{FF2B5EF4-FFF2-40B4-BE49-F238E27FC236}">
                <a16:creationId xmlns:a16="http://schemas.microsoft.com/office/drawing/2014/main" id="{D407C9DA-32F0-4B88-858A-21339464B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58208"/>
            <a:ext cx="137611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73AFE7F-7C5F-4AE7-940B-44FCC2AF1CC4}"/>
              </a:ext>
            </a:extLst>
          </p:cNvPr>
          <p:cNvSpPr txBox="1"/>
          <p:nvPr/>
        </p:nvSpPr>
        <p:spPr>
          <a:xfrm>
            <a:off x="6004202" y="4293096"/>
            <a:ext cx="1496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/>
              <a:t>.............</a:t>
            </a:r>
          </a:p>
        </p:txBody>
      </p:sp>
      <p:grpSp>
        <p:nvGrpSpPr>
          <p:cNvPr id="35847" name="Agrupar 35846">
            <a:extLst>
              <a:ext uri="{FF2B5EF4-FFF2-40B4-BE49-F238E27FC236}">
                <a16:creationId xmlns:a16="http://schemas.microsoft.com/office/drawing/2014/main" id="{6B1E3A69-4AEA-4E46-8D0B-C9954413C767}"/>
              </a:ext>
            </a:extLst>
          </p:cNvPr>
          <p:cNvGrpSpPr/>
          <p:nvPr/>
        </p:nvGrpSpPr>
        <p:grpSpPr>
          <a:xfrm>
            <a:off x="1835696" y="2267808"/>
            <a:ext cx="6624736" cy="851094"/>
            <a:chOff x="1835696" y="2267808"/>
            <a:chExt cx="6624736" cy="851094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CC05703-0B8E-4B31-B518-C54EA176FB66}"/>
                </a:ext>
              </a:extLst>
            </p:cNvPr>
            <p:cNvSpPr/>
            <p:nvPr/>
          </p:nvSpPr>
          <p:spPr bwMode="auto">
            <a:xfrm>
              <a:off x="1835696" y="2276872"/>
              <a:ext cx="6624736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DBFBC6B1-F037-4472-9795-2B6F26C7E1D7}"/>
                </a:ext>
              </a:extLst>
            </p:cNvPr>
            <p:cNvCxnSpPr/>
            <p:nvPr/>
          </p:nvCxnSpPr>
          <p:spPr bwMode="auto">
            <a:xfrm>
              <a:off x="2483768" y="2281876"/>
              <a:ext cx="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404B25C-4285-442C-A9AE-C637CAEA81E4}"/>
                </a:ext>
              </a:extLst>
            </p:cNvPr>
            <p:cNvCxnSpPr/>
            <p:nvPr/>
          </p:nvCxnSpPr>
          <p:spPr bwMode="auto">
            <a:xfrm>
              <a:off x="3131840" y="2295944"/>
              <a:ext cx="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6B8B0561-5AA2-4949-9883-77E30486FE9A}"/>
                </a:ext>
              </a:extLst>
            </p:cNvPr>
            <p:cNvCxnSpPr/>
            <p:nvPr/>
          </p:nvCxnSpPr>
          <p:spPr bwMode="auto">
            <a:xfrm>
              <a:off x="3779912" y="2267808"/>
              <a:ext cx="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AA185EC-692F-476B-9A22-58F6031AD976}"/>
                </a:ext>
              </a:extLst>
            </p:cNvPr>
            <p:cNvCxnSpPr/>
            <p:nvPr/>
          </p:nvCxnSpPr>
          <p:spPr bwMode="auto">
            <a:xfrm>
              <a:off x="7856232" y="2276872"/>
              <a:ext cx="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C75E7D-4FA5-4AA9-ADC8-766F78CDF7E4}"/>
                </a:ext>
              </a:extLst>
            </p:cNvPr>
            <p:cNvSpPr txBox="1"/>
            <p:nvPr/>
          </p:nvSpPr>
          <p:spPr>
            <a:xfrm>
              <a:off x="4242606" y="2564904"/>
              <a:ext cx="32585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/>
                <a:t>................................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D06091-5C06-422F-9DC0-E534BD6A5F47}"/>
              </a:ext>
            </a:extLst>
          </p:cNvPr>
          <p:cNvSpPr txBox="1"/>
          <p:nvPr/>
        </p:nvSpPr>
        <p:spPr>
          <a:xfrm>
            <a:off x="3995936" y="1988840"/>
            <a:ext cx="3744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..........................................................................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87294BF-E7B5-4BC5-A270-FB3CE7E453BA}"/>
              </a:ext>
            </a:extLst>
          </p:cNvPr>
          <p:cNvCxnSpPr/>
          <p:nvPr/>
        </p:nvCxnSpPr>
        <p:spPr bwMode="auto">
          <a:xfrm flipH="1">
            <a:off x="2051720" y="2873896"/>
            <a:ext cx="203185" cy="11311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B0341C8-B7F9-44A0-A332-0F3A2914E410}"/>
              </a:ext>
            </a:extLst>
          </p:cNvPr>
          <p:cNvCxnSpPr/>
          <p:nvPr/>
        </p:nvCxnSpPr>
        <p:spPr bwMode="auto">
          <a:xfrm>
            <a:off x="2808040" y="2873896"/>
            <a:ext cx="552664" cy="11311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450A8ED-3718-4EC2-838E-AFF02EE5D6E8}"/>
              </a:ext>
            </a:extLst>
          </p:cNvPr>
          <p:cNvCxnSpPr/>
          <p:nvPr/>
        </p:nvCxnSpPr>
        <p:spPr bwMode="auto">
          <a:xfrm>
            <a:off x="3483880" y="2841903"/>
            <a:ext cx="1425837" cy="1174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5BEA0FE-37C2-4895-AE01-9052D6BA0057}"/>
              </a:ext>
            </a:extLst>
          </p:cNvPr>
          <p:cNvCxnSpPr/>
          <p:nvPr/>
        </p:nvCxnSpPr>
        <p:spPr bwMode="auto">
          <a:xfrm>
            <a:off x="8117618" y="2699792"/>
            <a:ext cx="191456" cy="14492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63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91E79B-0B18-4368-8FE5-138359CF3286}"/>
              </a:ext>
            </a:extLst>
          </p:cNvPr>
          <p:cNvSpPr txBox="1"/>
          <p:nvPr/>
        </p:nvSpPr>
        <p:spPr>
          <a:xfrm>
            <a:off x="1259632" y="2708920"/>
            <a:ext cx="748883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highlight>
                  <a:srgbClr val="FFFF00"/>
                </a:highlight>
              </a:rPr>
              <a:t>Retangulo</a:t>
            </a:r>
            <a:r>
              <a:rPr lang="pt-BR" sz="3200" b="1" dirty="0">
                <a:highlight>
                  <a:srgbClr val="FFFF00"/>
                </a:highlight>
              </a:rPr>
              <a:t>[ ]  </a:t>
            </a:r>
            <a:r>
              <a:rPr lang="pt-BR" sz="3200" b="1" dirty="0" err="1">
                <a:highlight>
                  <a:srgbClr val="FFFF00"/>
                </a:highlight>
              </a:rPr>
              <a:t>matRet</a:t>
            </a:r>
            <a:r>
              <a:rPr lang="pt-BR" sz="3200" b="1" dirty="0">
                <a:highlight>
                  <a:srgbClr val="FFFF00"/>
                </a:highlight>
              </a:rPr>
              <a:t> = new </a:t>
            </a:r>
            <a:r>
              <a:rPr lang="pt-BR" sz="3200" b="1" dirty="0" err="1">
                <a:highlight>
                  <a:srgbClr val="FFFF00"/>
                </a:highlight>
              </a:rPr>
              <a:t>Retangulo</a:t>
            </a:r>
            <a:r>
              <a:rPr lang="pt-BR" sz="3200" b="1" dirty="0">
                <a:highlight>
                  <a:srgbClr val="FFFF00"/>
                </a:highlight>
              </a:rPr>
              <a:t>[3];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0A5BBB-FBFA-4129-9F71-9D52575B2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1882924" cy="762000"/>
          </a:xfrm>
        </p:spPr>
        <p:txBody>
          <a:bodyPr/>
          <a:lstStyle/>
          <a:p>
            <a:r>
              <a:rPr lang="pt-BR" altLang="pt-BR" sz="3500" dirty="0"/>
              <a:t>Exemplo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6ECDFE-DC48-4726-99D0-03CB03C05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877888"/>
            <a:ext cx="7772400" cy="17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indent="633413" algn="just"/>
            <a:r>
              <a:rPr lang="pt-BR" altLang="pt-BR" sz="3000" dirty="0">
                <a:solidFill>
                  <a:schemeClr val="tx1"/>
                </a:solidFill>
              </a:rPr>
              <a:t>Definição de uma matriz de objetos para armazenar objetos instanciados a partir da classe </a:t>
            </a:r>
            <a:r>
              <a:rPr lang="pt-BR" altLang="pt-BR" sz="3000" dirty="0" err="1">
                <a:solidFill>
                  <a:schemeClr val="tx1"/>
                </a:solidFill>
              </a:rPr>
              <a:t>Retangulo</a:t>
            </a:r>
            <a:r>
              <a:rPr lang="pt-BR" altLang="pt-BR" sz="3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769029D-6ED4-44AE-8F81-D6D05862707E}"/>
              </a:ext>
            </a:extLst>
          </p:cNvPr>
          <p:cNvGrpSpPr/>
          <p:nvPr/>
        </p:nvGrpSpPr>
        <p:grpSpPr>
          <a:xfrm>
            <a:off x="2051720" y="4941452"/>
            <a:ext cx="5904656" cy="1151844"/>
            <a:chOff x="1691680" y="1094940"/>
            <a:chExt cx="5904656" cy="115184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F7435A-6F0B-487F-8C35-FC8DCBA09505}"/>
                </a:ext>
              </a:extLst>
            </p:cNvPr>
            <p:cNvSpPr/>
            <p:nvPr/>
          </p:nvSpPr>
          <p:spPr bwMode="auto">
            <a:xfrm>
              <a:off x="1691680" y="1484784"/>
              <a:ext cx="1512168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3348D23-6458-4AEC-AC62-0AEBD6C483D0}"/>
                </a:ext>
              </a:extLst>
            </p:cNvPr>
            <p:cNvSpPr/>
            <p:nvPr/>
          </p:nvSpPr>
          <p:spPr bwMode="auto">
            <a:xfrm>
              <a:off x="3203848" y="1484784"/>
              <a:ext cx="1512168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9EB2056-2D8B-4FD8-911C-9B3754655140}"/>
                </a:ext>
              </a:extLst>
            </p:cNvPr>
            <p:cNvSpPr/>
            <p:nvPr/>
          </p:nvSpPr>
          <p:spPr bwMode="auto">
            <a:xfrm>
              <a:off x="4716016" y="1484784"/>
              <a:ext cx="1512168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D63CD98-86F9-4022-9388-C6764FACB89A}"/>
                </a:ext>
              </a:extLst>
            </p:cNvPr>
            <p:cNvSpPr txBox="1"/>
            <p:nvPr/>
          </p:nvSpPr>
          <p:spPr>
            <a:xfrm>
              <a:off x="1835696" y="109494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0                    1                 2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97C571D-E6CE-4B35-BED0-681DA24C0760}"/>
                </a:ext>
              </a:extLst>
            </p:cNvPr>
            <p:cNvSpPr txBox="1"/>
            <p:nvPr/>
          </p:nvSpPr>
          <p:spPr>
            <a:xfrm>
              <a:off x="6228184" y="1628800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err="1"/>
                <a:t>matRet</a:t>
              </a:r>
              <a:endParaRPr lang="pt-BR" sz="3000" dirty="0"/>
            </a:p>
          </p:txBody>
        </p:sp>
      </p:grp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0B5DCF41-AA3D-44A4-AB61-9A0FC0CA2BED}"/>
              </a:ext>
            </a:extLst>
          </p:cNvPr>
          <p:cNvSpPr/>
          <p:nvPr/>
        </p:nvSpPr>
        <p:spPr bwMode="auto">
          <a:xfrm>
            <a:off x="4211960" y="3717032"/>
            <a:ext cx="720080" cy="10081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28AA93-3183-4367-A059-99C616170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 dirty="0"/>
              <a:t>Matriz de objetos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7B0F18-7663-4973-B2A9-0AE545FE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0" y="1628800"/>
            <a:ext cx="781232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28AA93-3183-4367-A059-99C616170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 dirty="0"/>
              <a:t>Matriz de objetos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2E9508-8DF5-4F44-BCB1-DFBC0F10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72" y="949896"/>
            <a:ext cx="8061624" cy="45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90A5BBB-FBFA-4129-9F71-9D52575B2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1882924" cy="762000"/>
          </a:xfrm>
        </p:spPr>
        <p:txBody>
          <a:bodyPr/>
          <a:lstStyle/>
          <a:p>
            <a:r>
              <a:rPr lang="pt-BR" altLang="pt-BR" sz="3500" dirty="0"/>
              <a:t>Exemplo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6D4783B-D9D3-46B5-B682-C34B25F20AA5}"/>
              </a:ext>
            </a:extLst>
          </p:cNvPr>
          <p:cNvGrpSpPr/>
          <p:nvPr/>
        </p:nvGrpSpPr>
        <p:grpSpPr>
          <a:xfrm>
            <a:off x="1907704" y="1052736"/>
            <a:ext cx="5904656" cy="1151844"/>
            <a:chOff x="1691680" y="1094940"/>
            <a:chExt cx="5904656" cy="1151844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9B97821-71AE-44CE-8E50-199ABDA5DD15}"/>
                </a:ext>
              </a:extLst>
            </p:cNvPr>
            <p:cNvSpPr/>
            <p:nvPr/>
          </p:nvSpPr>
          <p:spPr bwMode="auto">
            <a:xfrm>
              <a:off x="1691680" y="1484784"/>
              <a:ext cx="1512168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8903477-FC82-4A08-9621-AD739CB12D20}"/>
                </a:ext>
              </a:extLst>
            </p:cNvPr>
            <p:cNvSpPr/>
            <p:nvPr/>
          </p:nvSpPr>
          <p:spPr bwMode="auto">
            <a:xfrm>
              <a:off x="3203848" y="1484784"/>
              <a:ext cx="1512168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071BF28-05DA-482C-B7A4-BBA9242C700B}"/>
                </a:ext>
              </a:extLst>
            </p:cNvPr>
            <p:cNvSpPr/>
            <p:nvPr/>
          </p:nvSpPr>
          <p:spPr bwMode="auto">
            <a:xfrm>
              <a:off x="4716016" y="1484784"/>
              <a:ext cx="1512168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D1900A-0639-4935-B838-F23FE8A18178}"/>
                </a:ext>
              </a:extLst>
            </p:cNvPr>
            <p:cNvSpPr txBox="1"/>
            <p:nvPr/>
          </p:nvSpPr>
          <p:spPr>
            <a:xfrm>
              <a:off x="1835696" y="109494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0                    1                 2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307C941-7E42-4D68-921D-9C378C377360}"/>
                </a:ext>
              </a:extLst>
            </p:cNvPr>
            <p:cNvSpPr txBox="1"/>
            <p:nvPr/>
          </p:nvSpPr>
          <p:spPr>
            <a:xfrm>
              <a:off x="6228184" y="1628800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err="1"/>
                <a:t>matRet</a:t>
              </a:r>
              <a:endParaRPr lang="pt-BR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210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28AA93-3183-4367-A059-99C616170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 dirty="0"/>
              <a:t>Matriz de objetos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EB0A3D-B1A6-45B1-BCBB-B00016E3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8148345" cy="32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28AA93-3183-4367-A059-99C616170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 dirty="0"/>
              <a:t>Exercício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DFA68D-DCC8-1CC0-F50D-BB138E6F6E8A}"/>
              </a:ext>
            </a:extLst>
          </p:cNvPr>
          <p:cNvSpPr txBox="1"/>
          <p:nvPr/>
        </p:nvSpPr>
        <p:spPr>
          <a:xfrm>
            <a:off x="1187624" y="1196752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	Utilizando a classe Circulo do projeto </a:t>
            </a:r>
            <a:r>
              <a:rPr lang="pt-BR" dirty="0" err="1"/>
              <a:t>prjCirculo</a:t>
            </a:r>
            <a:r>
              <a:rPr lang="pt-BR" dirty="0"/>
              <a:t> crie um projeto identificado como </a:t>
            </a:r>
            <a:r>
              <a:rPr lang="pt-BR" b="1" dirty="0" err="1"/>
              <a:t>prjMatrizCirculo</a:t>
            </a:r>
            <a:r>
              <a:rPr lang="pt-BR" dirty="0"/>
              <a:t>. A partir do projeto crie uma classe principal </a:t>
            </a:r>
            <a:r>
              <a:rPr lang="pt-BR" b="1" dirty="0" err="1"/>
              <a:t>Aplic</a:t>
            </a:r>
            <a:r>
              <a:rPr lang="pt-BR" dirty="0"/>
              <a:t> que faça a implementação de uma matriz de objetos para a classe Circulo composta por 10 elementos. Em seguida a faça a instanciação de objetos da classe Circulo que serão apontados pelos respectivos elementos da matriz. Ao final exiba a medida do raio, do diâmetro, do perímetro e da área de cada objeto circulo apontado por cada elemento da matriz.</a:t>
            </a:r>
          </a:p>
          <a:p>
            <a:pPr algn="just"/>
            <a:r>
              <a:rPr lang="pt-BR" dirty="0"/>
              <a:t>	Utilize a classe Scanner para realizar a entrada de dados e a classe </a:t>
            </a:r>
            <a:r>
              <a:rPr lang="pt-BR" dirty="0" err="1"/>
              <a:t>DecimalFormat</a:t>
            </a:r>
            <a:r>
              <a:rPr lang="pt-BR" dirty="0"/>
              <a:t> para exibir os valores numéricos reais no formato </a:t>
            </a:r>
            <a:r>
              <a:rPr lang="pt-BR" b="1" dirty="0">
                <a:highlight>
                  <a:srgbClr val="FFFF00"/>
                </a:highlight>
              </a:rPr>
              <a:t>“0.00”</a:t>
            </a:r>
          </a:p>
        </p:txBody>
      </p:sp>
    </p:spTree>
    <p:extLst>
      <p:ext uri="{BB962C8B-B14F-4D97-AF65-F5344CB8AC3E}">
        <p14:creationId xmlns:p14="http://schemas.microsoft.com/office/powerpoint/2010/main" val="2645967173"/>
      </p:ext>
    </p:extLst>
  </p:cSld>
  <p:clrMapOvr>
    <a:masterClrMapping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D5B2A247CDB42A9A3C6298F08F3EA" ma:contentTypeVersion="5" ma:contentTypeDescription="Crie um novo documento." ma:contentTypeScope="" ma:versionID="c15e4d396c9c188134b0b29ff5d588ab">
  <xsd:schema xmlns:xsd="http://www.w3.org/2001/XMLSchema" xmlns:xs="http://www.w3.org/2001/XMLSchema" xmlns:p="http://schemas.microsoft.com/office/2006/metadata/properties" xmlns:ns2="cfb6d2a8-d536-4b2e-a91d-7dbf952b7065" xmlns:ns3="1ef8d5a9-f48f-46a7-bb9a-8abb300b7df2" targetNamespace="http://schemas.microsoft.com/office/2006/metadata/properties" ma:root="true" ma:fieldsID="49703c3054ba758748664b2ef9d54ce4" ns2:_="" ns3:_="">
    <xsd:import namespace="cfb6d2a8-d536-4b2e-a91d-7dbf952b7065"/>
    <xsd:import namespace="1ef8d5a9-f48f-46a7-bb9a-8abb300b7d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6d2a8-d536-4b2e-a91d-7dbf952b7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d5a9-f48f-46a7-bb9a-8abb300b7d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7103C-E7D7-4F45-892C-A850AE7A68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1127EF-0B5A-40E8-8A83-0A0349DB6D5A}"/>
</file>

<file path=customXml/itemProps3.xml><?xml version="1.0" encoding="utf-8"?>
<ds:datastoreItem xmlns:ds="http://schemas.openxmlformats.org/officeDocument/2006/customXml" ds:itemID="{2FAF72BB-B50F-4E70-93FC-AE84C3E47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913</TotalTime>
  <Words>220</Words>
  <Application>Microsoft Office PowerPoint</Application>
  <PresentationFormat>Apresentação na tela (4:3)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Monotype Sorts</vt:lpstr>
      <vt:lpstr>Symbol</vt:lpstr>
      <vt:lpstr>Times New Roman</vt:lpstr>
      <vt:lpstr>Gravata</vt:lpstr>
      <vt:lpstr>Programação Orientada a Objetos</vt:lpstr>
      <vt:lpstr>Matriz de objetos</vt:lpstr>
      <vt:lpstr>Exemplo</vt:lpstr>
      <vt:lpstr>Matriz de objetos</vt:lpstr>
      <vt:lpstr>Matriz de objetos</vt:lpstr>
      <vt:lpstr>Exemplo</vt:lpstr>
      <vt:lpstr>Matriz de objetos</vt:lpstr>
      <vt:lpstr>Exercício</vt:lpstr>
    </vt:vector>
  </TitlesOfParts>
  <Company>FATEC-SO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Orientada a Objetos</dc:title>
  <dc:creator>dimas</dc:creator>
  <cp:lastModifiedBy>DIMAS FERREIRA CARDOSO</cp:lastModifiedBy>
  <cp:revision>77</cp:revision>
  <dcterms:created xsi:type="dcterms:W3CDTF">2003-08-12T17:50:11Z</dcterms:created>
  <dcterms:modified xsi:type="dcterms:W3CDTF">2023-03-05T21:47:04Z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0x0101004B9D5B2A247CDB42A9A3C6298F08F3EA</vt:lpwstr>
  </property>
</Properties>
</file>