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20" r:id="rId6"/>
    <p:sldId id="310" r:id="rId7"/>
    <p:sldId id="321" r:id="rId8"/>
    <p:sldId id="323" r:id="rId9"/>
    <p:sldId id="319" r:id="rId10"/>
    <p:sldId id="325" r:id="rId11"/>
    <p:sldId id="324" r:id="rId12"/>
  </p:sldIdLst>
  <p:sldSz cx="12188825" cy="6858000"/>
  <p:notesSz cx="6858000" cy="9144000"/>
  <p:custDataLst>
    <p:tags r:id="rId15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60" d="100"/>
          <a:sy n="60" d="100"/>
        </p:scale>
        <p:origin x="30" y="12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09/04/2018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IOT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INTERNET OF THINGS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INTERNET / COISAS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 smtClean="0"/>
              <a:t>A internet das coisas é o conceito de um ecossistema tecnológico em que objetos estão interconectados.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527">
            <a:off x="6415733" y="3176026"/>
            <a:ext cx="4536504" cy="252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4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9796" y="332656"/>
            <a:ext cx="9144001" cy="1371600"/>
          </a:xfrm>
        </p:spPr>
        <p:txBody>
          <a:bodyPr rtlCol="0"/>
          <a:lstStyle/>
          <a:p>
            <a:r>
              <a:rPr lang="en-US" dirty="0"/>
              <a:t>EXEMPLO DE COISAS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549796" y="1916832"/>
            <a:ext cx="9134391" cy="4114801"/>
          </a:xfrm>
        </p:spPr>
        <p:txBody>
          <a:bodyPr rtlCol="0"/>
          <a:lstStyle/>
          <a:p>
            <a:r>
              <a:rPr lang="pt-BR" dirty="0"/>
              <a:t>A pulseira inteligente </a:t>
            </a:r>
            <a:r>
              <a:rPr lang="pt-BR" b="1" dirty="0"/>
              <a:t>Nike+FuelBand SE</a:t>
            </a:r>
            <a:r>
              <a:rPr lang="pt-BR" dirty="0"/>
              <a:t> registra movimentos dos usuários para ajudá-los a entender melhor sua saúde.</a:t>
            </a:r>
          </a:p>
          <a:p>
            <a:r>
              <a:rPr lang="pt-BR" dirty="0"/>
              <a:t>Um aplicativo de alta conectividade no smartphone armazena todos os dados registrados pela pulseira. Após isso, é possível receber inúmeras avaliações sobre as atividades físicas praticadas pelo usuário e seu desempenho.</a:t>
            </a:r>
          </a:p>
          <a:p>
            <a:r>
              <a:rPr lang="pt-BR" dirty="0"/>
              <a:t>O sistema ainda é capaz de analisar os grandes volumes de dados coletados diariamente por cada user e enviar dicas e ideias de exercícios personalizadas, de acordo com o rendimento de cada um.</a:t>
            </a:r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pPr marL="0" indent="0" rtl="0">
              <a:buNone/>
            </a:pPr>
            <a:endParaRPr lang="pt-BR" dirty="0"/>
          </a:p>
        </p:txBody>
      </p:sp>
      <p:pic>
        <p:nvPicPr>
          <p:cNvPr id="4098" name="Picture 2" descr="Resultado de imagem para pulseira nike fuel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9438">
            <a:off x="10156295" y="3221310"/>
            <a:ext cx="1505841" cy="15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 O QUE É MCU 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pt-BR" dirty="0"/>
              <a:t>Microcontrolador é um tipo especial de circuito integrado, pois vem com a possibilidade de ser programado para desempenhar tarefas específicas.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</a:p>
          <a:p>
            <a:pPr marL="0" indent="0" rtl="0">
              <a:buNone/>
            </a:pPr>
            <a:endParaRPr lang="pt-BR" dirty="0"/>
          </a:p>
        </p:txBody>
      </p:sp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681">
            <a:off x="7421872" y="3980112"/>
            <a:ext cx="1726012" cy="171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O QUE É SBC 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pt-BR" dirty="0" smtClean="0"/>
              <a:t>Computador</a:t>
            </a:r>
            <a:r>
              <a:rPr lang="pt-BR" dirty="0"/>
              <a:t> onde todos os componentes electrónicos necessários para o seu funcionamento estão situados numa única placa de circuito impresso.</a:t>
            </a:r>
            <a:endParaRPr lang="pt-BR" dirty="0"/>
          </a:p>
        </p:txBody>
      </p:sp>
      <p:pic>
        <p:nvPicPr>
          <p:cNvPr id="2050" name="Picture 2" descr="Resultado de imagem para computador de placa u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0477">
            <a:off x="5531856" y="3665101"/>
            <a:ext cx="3791139" cy="23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88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1" b="5321"/>
          <a:stretch>
            <a:fillRect/>
          </a:stretch>
        </p:blipFill>
        <p:spPr>
          <a:xfrm>
            <a:off x="405780" y="1052736"/>
            <a:ext cx="11369351" cy="5334000"/>
          </a:xfrm>
        </p:spPr>
      </p:pic>
      <p:sp>
        <p:nvSpPr>
          <p:cNvPr id="7" name="CaixaDeTexto 6"/>
          <p:cNvSpPr txBox="1"/>
          <p:nvPr/>
        </p:nvSpPr>
        <p:spPr>
          <a:xfrm>
            <a:off x="689855" y="3326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TOPOLOGIA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EXPLICANDO TOPOLOGIA 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pt-BR" dirty="0" smtClean="0"/>
              <a:t>Com o IOT pelo seu Smartphone você pode controlar quando você quer ligar e desligar seu aparelho de som, abrir e fechar o portão da sua garagem e abrir e fechar sua porta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30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533399"/>
            <a:ext cx="9144001" cy="1371600"/>
          </a:xfrm>
        </p:spPr>
        <p:txBody>
          <a:bodyPr rtlCol="0"/>
          <a:lstStyle/>
          <a:p>
            <a:r>
              <a:rPr lang="en-US" dirty="0" smtClean="0"/>
              <a:t>O QUE É IOT 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pt-BR" dirty="0"/>
              <a:t>A IoT pode ser definida como a comunicação máquina a máquina (M2M) via Internet, que permite que diferentes objetos, de carros a máquinas industriais ou bens de consumo como calçados e roupas, compartilhem dados e informações para concluir determinadas tarefas. A base para o funcionamento da IoT são sensores e dispositivos, que tornam a comunicação entre as “coisas” possível. Além disso, é preciso um sistema de computação para analisar os dados recebidos e gerenciar as ações de cada objeto conectado a essa rede.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2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202</Words>
  <Application>Microsoft Office PowerPoint</Application>
  <PresentationFormat>Personalizar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Corbel</vt:lpstr>
      <vt:lpstr>Túnel Azul Digital 16X9</vt:lpstr>
      <vt:lpstr>IOT</vt:lpstr>
      <vt:lpstr>INTERNET / COISAS</vt:lpstr>
      <vt:lpstr>EXEMPLO DE COISAS</vt:lpstr>
      <vt:lpstr> O QUE É MCU ?</vt:lpstr>
      <vt:lpstr>O QUE É SBC ?</vt:lpstr>
      <vt:lpstr>Apresentação do PowerPoint</vt:lpstr>
      <vt:lpstr>EXPLICANDO TOPOLOGIA </vt:lpstr>
      <vt:lpstr>O QUE É IOT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2018-04-09T17:51:47Z</dcterms:created>
  <dcterms:modified xsi:type="dcterms:W3CDTF">2018-04-09T20:00:23Z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