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59805b10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259805b10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Wine Dataset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890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entre os modelos: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ct val="70000"/>
              <a:buFont typeface="Courier New" panose="02070309020205020404" pitchFamily="49" charset="0"/>
              <a:buChar char="o"/>
            </a:pPr>
            <a:r>
              <a:rPr lang="pt-BR" dirty="0"/>
              <a:t>Regressão Linear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ct val="70000"/>
              <a:buFont typeface="Courier New" panose="02070309020205020404" pitchFamily="49" charset="0"/>
              <a:buChar char="o"/>
            </a:pPr>
            <a:r>
              <a:rPr lang="pt-BR" dirty="0"/>
              <a:t>Árvore de Decisão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ct val="70000"/>
              <a:buFont typeface="Courier New" panose="02070309020205020404" pitchFamily="49" charset="0"/>
              <a:buChar char="o"/>
            </a:pPr>
            <a:r>
              <a:rPr lang="pt-BR" dirty="0" err="1"/>
              <a:t>Boosting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5EF1FD9-1F4E-9E32-0E89-07265CA6A616}"/>
              </a:ext>
            </a:extLst>
          </p:cNvPr>
          <p:cNvCxnSpPr/>
          <p:nvPr/>
        </p:nvCxnSpPr>
        <p:spPr>
          <a:xfrm>
            <a:off x="3261370" y="842076"/>
            <a:ext cx="0" cy="36366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9C4855F-EADA-5F89-AB10-7EC57C3EE4D4}"/>
              </a:ext>
            </a:extLst>
          </p:cNvPr>
          <p:cNvCxnSpPr/>
          <p:nvPr/>
        </p:nvCxnSpPr>
        <p:spPr>
          <a:xfrm>
            <a:off x="5859946" y="846742"/>
            <a:ext cx="0" cy="36366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3726C1-576C-3AB0-6F82-E07E2E26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60" y="756350"/>
            <a:ext cx="1921669" cy="171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2628A4-49F5-09E3-1491-4904D8BA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5" y="742063"/>
            <a:ext cx="1278731" cy="1857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D05142-42C0-40A3-8A04-4D0B63D6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371" y="756350"/>
            <a:ext cx="2614613" cy="1714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8567F5-90DA-05B0-3FEA-CC03ED8A80F8}"/>
              </a:ext>
            </a:extLst>
          </p:cNvPr>
          <p:cNvSpPr txBox="1"/>
          <p:nvPr/>
        </p:nvSpPr>
        <p:spPr>
          <a:xfrm>
            <a:off x="1" y="11063"/>
            <a:ext cx="914399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50" b="1" dirty="0"/>
              <a:t>Sugestão de divisão do trabalho</a:t>
            </a:r>
            <a:endParaRPr lang="en-US" sz="225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A16C33-5949-4BCC-9DA0-89D2D4E91D54}"/>
              </a:ext>
            </a:extLst>
          </p:cNvPr>
          <p:cNvSpPr txBox="1"/>
          <p:nvPr/>
        </p:nvSpPr>
        <p:spPr>
          <a:xfrm>
            <a:off x="818762" y="1203649"/>
            <a:ext cx="2148373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pt-BR" sz="1050" dirty="0"/>
              <a:t>Tentar explicar cada coluna;</a:t>
            </a:r>
          </a:p>
          <a:p>
            <a:pPr marL="214313" indent="-214313">
              <a:buFontTx/>
              <a:buChar char="-"/>
            </a:pPr>
            <a:endParaRPr lang="pt-BR" sz="1050" dirty="0"/>
          </a:p>
          <a:p>
            <a:pPr marL="214313" indent="-214313">
              <a:buFontTx/>
              <a:buChar char="-"/>
            </a:pPr>
            <a:r>
              <a:rPr lang="pt-BR" sz="1050" dirty="0"/>
              <a:t>Separar em treino e teste;</a:t>
            </a:r>
          </a:p>
          <a:p>
            <a:pPr marL="214313" indent="-214313">
              <a:buFontTx/>
              <a:buChar char="-"/>
            </a:pPr>
            <a:endParaRPr lang="pt-BR" sz="1050" dirty="0"/>
          </a:p>
          <a:p>
            <a:pPr marL="214313" indent="-214313">
              <a:buFontTx/>
              <a:buChar char="-"/>
            </a:pPr>
            <a:r>
              <a:rPr lang="pt-BR" sz="1050" dirty="0"/>
              <a:t>Fazer o </a:t>
            </a:r>
            <a:r>
              <a:rPr lang="pt-BR" sz="1050" dirty="0" err="1"/>
              <a:t>plot</a:t>
            </a:r>
            <a:r>
              <a:rPr lang="pt-BR" sz="1050" dirty="0"/>
              <a:t> das distribuições (histograma, </a:t>
            </a:r>
            <a:r>
              <a:rPr lang="pt-BR" sz="1050" dirty="0" err="1"/>
              <a:t>boxplot</a:t>
            </a:r>
            <a:r>
              <a:rPr lang="pt-BR" sz="1050" dirty="0"/>
              <a:t>);</a:t>
            </a:r>
          </a:p>
          <a:p>
            <a:pPr marL="214313" indent="-214313">
              <a:buFontTx/>
              <a:buChar char="-"/>
            </a:pPr>
            <a:endParaRPr lang="pt-BR" sz="1050" dirty="0"/>
          </a:p>
          <a:p>
            <a:pPr marL="214313" indent="-214313">
              <a:buFontTx/>
              <a:buChar char="-"/>
            </a:pPr>
            <a:r>
              <a:rPr lang="pt-BR" sz="1050" dirty="0"/>
              <a:t>Verificar se tem inconsistência nos dados;</a:t>
            </a:r>
          </a:p>
          <a:p>
            <a:pPr marL="214313" indent="-214313">
              <a:buFontTx/>
              <a:buChar char="-"/>
            </a:pPr>
            <a:endParaRPr lang="pt-BR" sz="1050" dirty="0"/>
          </a:p>
          <a:p>
            <a:pPr marL="214313" indent="-214313">
              <a:buFontTx/>
              <a:buChar char="-"/>
            </a:pPr>
            <a:r>
              <a:rPr lang="pt-BR" sz="1050" dirty="0"/>
              <a:t>Verificar correlações.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A587DB-E1FB-1047-EBB8-AFC5EFBE0E5A}"/>
              </a:ext>
            </a:extLst>
          </p:cNvPr>
          <p:cNvSpPr txBox="1"/>
          <p:nvPr/>
        </p:nvSpPr>
        <p:spPr>
          <a:xfrm>
            <a:off x="3602684" y="1082881"/>
            <a:ext cx="214837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- Regressão Logística:</a:t>
            </a:r>
          </a:p>
          <a:p>
            <a:endParaRPr lang="pt-BR" sz="1050" dirty="0"/>
          </a:p>
          <a:p>
            <a:endParaRPr lang="pt-BR" sz="1050" dirty="0"/>
          </a:p>
          <a:p>
            <a:endParaRPr lang="pt-BR" sz="1050" dirty="0"/>
          </a:p>
          <a:p>
            <a:endParaRPr lang="pt-BR" sz="1050" dirty="0"/>
          </a:p>
          <a:p>
            <a:endParaRPr lang="pt-BR" sz="1050" dirty="0"/>
          </a:p>
          <a:p>
            <a:endParaRPr lang="pt-BR" sz="1050" dirty="0"/>
          </a:p>
          <a:p>
            <a:r>
              <a:rPr lang="pt-BR" sz="1050" dirty="0"/>
              <a:t>- Árvore de Decisão:</a:t>
            </a:r>
          </a:p>
          <a:p>
            <a:endParaRPr lang="pt-BR" sz="1050" dirty="0"/>
          </a:p>
          <a:p>
            <a:endParaRPr lang="pt-BR" sz="1050" dirty="0"/>
          </a:p>
          <a:p>
            <a:endParaRPr lang="pt-BR" sz="1050" dirty="0"/>
          </a:p>
          <a:p>
            <a:endParaRPr lang="pt-BR" sz="1050" dirty="0"/>
          </a:p>
          <a:p>
            <a:endParaRPr lang="pt-BR" sz="1050" dirty="0"/>
          </a:p>
          <a:p>
            <a:r>
              <a:rPr lang="pt-BR" sz="1050" dirty="0"/>
              <a:t>- </a:t>
            </a:r>
            <a:r>
              <a:rPr lang="pt-BR" sz="1050" dirty="0" err="1"/>
              <a:t>Boosting</a:t>
            </a:r>
            <a:r>
              <a:rPr lang="pt-BR" sz="1050" dirty="0"/>
              <a:t>:</a:t>
            </a:r>
          </a:p>
        </p:txBody>
      </p:sp>
      <p:pic>
        <p:nvPicPr>
          <p:cNvPr id="19" name="Picture 2" descr="Gráfico&#10;&#10;Descrição gerada automaticamente">
            <a:extLst>
              <a:ext uri="{FF2B5EF4-FFF2-40B4-BE49-F238E27FC236}">
                <a16:creationId xmlns:a16="http://schemas.microsoft.com/office/drawing/2014/main" id="{2C4EB82E-B9FF-E108-C5AA-1DE60705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952" y="1336444"/>
            <a:ext cx="1116392" cy="7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 descr="Linha do tempo&#10;&#10;Descrição gerada automaticamente">
            <a:extLst>
              <a:ext uri="{FF2B5EF4-FFF2-40B4-BE49-F238E27FC236}">
                <a16:creationId xmlns:a16="http://schemas.microsoft.com/office/drawing/2014/main" id="{01C249D0-8DBD-E97F-0736-5E945D615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951" y="2458064"/>
            <a:ext cx="985182" cy="788930"/>
          </a:xfrm>
          <a:prstGeom prst="rect">
            <a:avLst/>
          </a:prstGeom>
        </p:spPr>
      </p:pic>
      <p:pic>
        <p:nvPicPr>
          <p:cNvPr id="23" name="Picture 4" descr="Flow chart of XGBoost. | Download Scientific Diagram">
            <a:extLst>
              <a:ext uri="{FF2B5EF4-FFF2-40B4-BE49-F238E27FC236}">
                <a16:creationId xmlns:a16="http://schemas.microsoft.com/office/drawing/2014/main" id="{1F3A7148-2C54-8688-6082-F7B4E944F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64" y="3401018"/>
            <a:ext cx="1209680" cy="76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D132E15-88F4-DBBA-A3DA-BE44DAEE1249}"/>
              </a:ext>
            </a:extLst>
          </p:cNvPr>
          <p:cNvSpPr txBox="1"/>
          <p:nvPr/>
        </p:nvSpPr>
        <p:spPr>
          <a:xfrm>
            <a:off x="3261370" y="4304110"/>
            <a:ext cx="2598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Escolher a métrica (precisão, por exemplo);</a:t>
            </a:r>
          </a:p>
          <a:p>
            <a:pPr algn="ctr"/>
            <a:endParaRPr lang="pt-BR" sz="900" dirty="0"/>
          </a:p>
          <a:p>
            <a:pPr algn="ctr"/>
            <a:r>
              <a:rPr lang="pt-BR" sz="900" dirty="0"/>
              <a:t>Fazer Grid Search Básico.</a:t>
            </a:r>
            <a:endParaRPr lang="en-US" sz="900" dirty="0"/>
          </a:p>
        </p:txBody>
      </p:sp>
      <p:pic>
        <p:nvPicPr>
          <p:cNvPr id="27" name="Imagem 26" descr="Tabela&#10;&#10;Descrição gerada automaticamente">
            <a:extLst>
              <a:ext uri="{FF2B5EF4-FFF2-40B4-BE49-F238E27FC236}">
                <a16:creationId xmlns:a16="http://schemas.microsoft.com/office/drawing/2014/main" id="{70AB0872-BC09-C14F-5944-5B293D209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9119" y="1047122"/>
            <a:ext cx="1371600" cy="57864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0C9A3C6-389A-A2C6-05B7-868B91349A29}"/>
              </a:ext>
            </a:extLst>
          </p:cNvPr>
          <p:cNvSpPr txBox="1"/>
          <p:nvPr/>
        </p:nvSpPr>
        <p:spPr>
          <a:xfrm>
            <a:off x="6325632" y="2571750"/>
            <a:ext cx="259857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Próximos Passos:</a:t>
            </a:r>
          </a:p>
          <a:p>
            <a:pPr algn="ctr"/>
            <a:endParaRPr lang="pt-BR" sz="900" dirty="0"/>
          </a:p>
          <a:p>
            <a:pPr algn="ctr"/>
            <a:r>
              <a:rPr lang="pt-BR" sz="900" dirty="0"/>
              <a:t>-Implantação;</a:t>
            </a:r>
          </a:p>
          <a:p>
            <a:pPr algn="ctr"/>
            <a:endParaRPr lang="pt-BR" sz="900" dirty="0"/>
          </a:p>
          <a:p>
            <a:pPr algn="ctr"/>
            <a:r>
              <a:rPr lang="pt-BR" sz="900" dirty="0"/>
              <a:t>-Monitoramento das métricas;</a:t>
            </a:r>
          </a:p>
          <a:p>
            <a:pPr algn="ctr"/>
            <a:endParaRPr lang="pt-BR" sz="900" dirty="0"/>
          </a:p>
          <a:p>
            <a:pPr algn="ctr"/>
            <a:r>
              <a:rPr lang="pt-BR" sz="900" dirty="0"/>
              <a:t>-Possível recalibragem com o passar do tempo.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66B6A3C-D2C4-B25D-F6E8-2759B68C64AA}"/>
              </a:ext>
            </a:extLst>
          </p:cNvPr>
          <p:cNvSpPr txBox="1"/>
          <p:nvPr/>
        </p:nvSpPr>
        <p:spPr>
          <a:xfrm>
            <a:off x="6325631" y="1662125"/>
            <a:ext cx="2598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/>
              <a:t>Fazer PowerPoint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75527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da análise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Conjunto de dados é o resultado de análise química de vinhos cultivados na mesma região da Itália por 3 diferentes produtores.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Existem 13 métricas diferentes para constituintes diferentes encontrados nos 3 tipos de vinho.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As classes são separáveis, no entanto apenas RDA teve 100% de atingimento na classificação correta.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RDA: 100%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QDA: 99,4%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LDA: 98,9%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1NN: 96,1% (Dados z-transformados)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Todos os resultados foram utilizando a técnica “deixe um fora”.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Apresentação na tela (16:9)</PresentationFormat>
  <Paragraphs>50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Proxima Nova</vt:lpstr>
      <vt:lpstr>Courier New</vt:lpstr>
      <vt:lpstr>Spearmint</vt:lpstr>
      <vt:lpstr>Wine Dataset</vt:lpstr>
      <vt:lpstr>Apresentação do PowerPoint</vt:lpstr>
      <vt:lpstr>Proposta da análise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Dataset</dc:title>
  <cp:lastModifiedBy>Evandro Costa Ferreira</cp:lastModifiedBy>
  <cp:revision>1</cp:revision>
  <dcterms:modified xsi:type="dcterms:W3CDTF">2023-05-21T18:25:33Z</dcterms:modified>
</cp:coreProperties>
</file>