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0"/>
  </p:notesMasterIdLst>
  <p:sldIdLst>
    <p:sldId id="256" r:id="rId2"/>
    <p:sldId id="287" r:id="rId3"/>
    <p:sldId id="288" r:id="rId4"/>
    <p:sldId id="286" r:id="rId5"/>
    <p:sldId id="290" r:id="rId6"/>
    <p:sldId id="289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261" r:id="rId18"/>
    <p:sldId id="278" r:id="rId19"/>
  </p:sldIdLst>
  <p:sldSz cx="9144000" cy="5143500" type="screen16x9"/>
  <p:notesSz cx="6858000" cy="9144000"/>
  <p:embeddedFontLst>
    <p:embeddedFont>
      <p:font typeface="Quicksand" pitchFamily="2" charset="77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9E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8CA031-55A0-415C-9AD7-4432E7270601}" v="127" dt="2020-04-24T16:44:15.959"/>
  </p1510:revLst>
</p1510:revInfo>
</file>

<file path=ppt/tableStyles.xml><?xml version="1.0" encoding="utf-8"?>
<a:tblStyleLst xmlns:a="http://schemas.openxmlformats.org/drawingml/2006/main" def="{A71E5631-824C-4401-8F61-834CE4552E16}">
  <a:tblStyle styleId="{A71E5631-824C-4401-8F61-834CE4552E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37" d="100"/>
          <a:sy n="137" d="100"/>
        </p:scale>
        <p:origin x="8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Cirillo" userId="6d3ca40ee725e43f" providerId="LiveId" clId="{02F2FCCE-1E2E-40D3-A35E-F7F55A15E9C0}"/>
    <pc:docChg chg="undo custSel addSld delSld modSld sldOrd">
      <pc:chgData name="Carlos Cirillo" userId="6d3ca40ee725e43f" providerId="LiveId" clId="{02F2FCCE-1E2E-40D3-A35E-F7F55A15E9C0}" dt="2020-04-24T16:46:30.941" v="1285" actId="20577"/>
      <pc:docMkLst>
        <pc:docMk/>
      </pc:docMkLst>
      <pc:sldChg chg="del">
        <pc:chgData name="Carlos Cirillo" userId="6d3ca40ee725e43f" providerId="LiveId" clId="{02F2FCCE-1E2E-40D3-A35E-F7F55A15E9C0}" dt="2020-04-24T15:34:18.007" v="211" actId="47"/>
        <pc:sldMkLst>
          <pc:docMk/>
          <pc:sldMk cId="0" sldId="257"/>
        </pc:sldMkLst>
      </pc:sldChg>
      <pc:sldChg chg="del">
        <pc:chgData name="Carlos Cirillo" userId="6d3ca40ee725e43f" providerId="LiveId" clId="{02F2FCCE-1E2E-40D3-A35E-F7F55A15E9C0}" dt="2020-04-24T15:34:18.007" v="211" actId="47"/>
        <pc:sldMkLst>
          <pc:docMk/>
          <pc:sldMk cId="0" sldId="258"/>
        </pc:sldMkLst>
      </pc:sldChg>
      <pc:sldChg chg="modSp del mod">
        <pc:chgData name="Carlos Cirillo" userId="6d3ca40ee725e43f" providerId="LiveId" clId="{02F2FCCE-1E2E-40D3-A35E-F7F55A15E9C0}" dt="2020-04-24T15:34:18.007" v="211" actId="47"/>
        <pc:sldMkLst>
          <pc:docMk/>
          <pc:sldMk cId="0" sldId="259"/>
        </pc:sldMkLst>
        <pc:spChg chg="mod">
          <ac:chgData name="Carlos Cirillo" userId="6d3ca40ee725e43f" providerId="LiveId" clId="{02F2FCCE-1E2E-40D3-A35E-F7F55A15E9C0}" dt="2020-04-24T15:28:28.027" v="96" actId="1076"/>
          <ac:spMkLst>
            <pc:docMk/>
            <pc:sldMk cId="0" sldId="259"/>
            <ac:spMk id="96" creationId="{00000000-0000-0000-0000-000000000000}"/>
          </ac:spMkLst>
        </pc:spChg>
      </pc:sldChg>
      <pc:sldChg chg="del">
        <pc:chgData name="Carlos Cirillo" userId="6d3ca40ee725e43f" providerId="LiveId" clId="{02F2FCCE-1E2E-40D3-A35E-F7F55A15E9C0}" dt="2020-04-24T15:34:18.007" v="211" actId="47"/>
        <pc:sldMkLst>
          <pc:docMk/>
          <pc:sldMk cId="0" sldId="260"/>
        </pc:sldMkLst>
      </pc:sldChg>
      <pc:sldChg chg="addSp delSp modSp add del mod">
        <pc:chgData name="Carlos Cirillo" userId="6d3ca40ee725e43f" providerId="LiveId" clId="{02F2FCCE-1E2E-40D3-A35E-F7F55A15E9C0}" dt="2020-04-24T16:28:24.162" v="647" actId="478"/>
        <pc:sldMkLst>
          <pc:docMk/>
          <pc:sldMk cId="0" sldId="261"/>
        </pc:sldMkLst>
        <pc:spChg chg="add del mod">
          <ac:chgData name="Carlos Cirillo" userId="6d3ca40ee725e43f" providerId="LiveId" clId="{02F2FCCE-1E2E-40D3-A35E-F7F55A15E9C0}" dt="2020-04-24T16:21:12.359" v="582" actId="478"/>
          <ac:spMkLst>
            <pc:docMk/>
            <pc:sldMk cId="0" sldId="261"/>
            <ac:spMk id="3" creationId="{AF03DF89-884D-436D-830A-BF10AF2C1D0F}"/>
          </ac:spMkLst>
        </pc:spChg>
        <pc:spChg chg="add mod">
          <ac:chgData name="Carlos Cirillo" userId="6d3ca40ee725e43f" providerId="LiveId" clId="{02F2FCCE-1E2E-40D3-A35E-F7F55A15E9C0}" dt="2020-04-24T16:23:25.291" v="611" actId="15"/>
          <ac:spMkLst>
            <pc:docMk/>
            <pc:sldMk cId="0" sldId="261"/>
            <ac:spMk id="5" creationId="{B7FA73B0-80AD-4288-B6F3-5C2BF906E59A}"/>
          </ac:spMkLst>
        </pc:spChg>
        <pc:spChg chg="add mod">
          <ac:chgData name="Carlos Cirillo" userId="6d3ca40ee725e43f" providerId="LiveId" clId="{02F2FCCE-1E2E-40D3-A35E-F7F55A15E9C0}" dt="2020-04-24T16:23:34.128" v="613" actId="1076"/>
          <ac:spMkLst>
            <pc:docMk/>
            <pc:sldMk cId="0" sldId="261"/>
            <ac:spMk id="8" creationId="{D0D6FD90-6BB8-4BD8-8072-9DC207482526}"/>
          </ac:spMkLst>
        </pc:spChg>
        <pc:spChg chg="add mod">
          <ac:chgData name="Carlos Cirillo" userId="6d3ca40ee725e43f" providerId="LiveId" clId="{02F2FCCE-1E2E-40D3-A35E-F7F55A15E9C0}" dt="2020-04-24T16:26:31.428" v="639" actId="113"/>
          <ac:spMkLst>
            <pc:docMk/>
            <pc:sldMk cId="0" sldId="261"/>
            <ac:spMk id="9" creationId="{723134F9-5E3F-48C6-958D-126492E9B91D}"/>
          </ac:spMkLst>
        </pc:spChg>
        <pc:spChg chg="mod">
          <ac:chgData name="Carlos Cirillo" userId="6d3ca40ee725e43f" providerId="LiveId" clId="{02F2FCCE-1E2E-40D3-A35E-F7F55A15E9C0}" dt="2020-04-24T16:21:31.665" v="588" actId="1036"/>
          <ac:spMkLst>
            <pc:docMk/>
            <pc:sldMk cId="0" sldId="261"/>
            <ac:spMk id="108" creationId="{00000000-0000-0000-0000-000000000000}"/>
          </ac:spMkLst>
        </pc:spChg>
        <pc:spChg chg="del">
          <ac:chgData name="Carlos Cirillo" userId="6d3ca40ee725e43f" providerId="LiveId" clId="{02F2FCCE-1E2E-40D3-A35E-F7F55A15E9C0}" dt="2020-04-24T16:21:10.066" v="581" actId="478"/>
          <ac:spMkLst>
            <pc:docMk/>
            <pc:sldMk cId="0" sldId="261"/>
            <ac:spMk id="109" creationId="{00000000-0000-0000-0000-000000000000}"/>
          </ac:spMkLst>
        </pc:spChg>
        <pc:grpChg chg="add del mod">
          <ac:chgData name="Carlos Cirillo" userId="6d3ca40ee725e43f" providerId="LiveId" clId="{02F2FCCE-1E2E-40D3-A35E-F7F55A15E9C0}" dt="2020-04-24T16:28:24.162" v="647" actId="478"/>
          <ac:grpSpMkLst>
            <pc:docMk/>
            <pc:sldMk cId="0" sldId="261"/>
            <ac:grpSpMk id="10" creationId="{EB0D6E0B-3746-4C46-B062-BB921BD97BFB}"/>
          </ac:grpSpMkLst>
        </pc:grpChg>
      </pc:sldChg>
      <pc:sldChg chg="del">
        <pc:chgData name="Carlos Cirillo" userId="6d3ca40ee725e43f" providerId="LiveId" clId="{02F2FCCE-1E2E-40D3-A35E-F7F55A15E9C0}" dt="2020-04-24T15:34:18.007" v="211" actId="47"/>
        <pc:sldMkLst>
          <pc:docMk/>
          <pc:sldMk cId="0" sldId="262"/>
        </pc:sldMkLst>
      </pc:sldChg>
      <pc:sldChg chg="del">
        <pc:chgData name="Carlos Cirillo" userId="6d3ca40ee725e43f" providerId="LiveId" clId="{02F2FCCE-1E2E-40D3-A35E-F7F55A15E9C0}" dt="2020-04-24T15:34:18.007" v="211" actId="47"/>
        <pc:sldMkLst>
          <pc:docMk/>
          <pc:sldMk cId="0" sldId="263"/>
        </pc:sldMkLst>
      </pc:sldChg>
      <pc:sldChg chg="del">
        <pc:chgData name="Carlos Cirillo" userId="6d3ca40ee725e43f" providerId="LiveId" clId="{02F2FCCE-1E2E-40D3-A35E-F7F55A15E9C0}" dt="2020-04-24T15:34:18.007" v="211" actId="47"/>
        <pc:sldMkLst>
          <pc:docMk/>
          <pc:sldMk cId="0" sldId="264"/>
        </pc:sldMkLst>
      </pc:sldChg>
      <pc:sldChg chg="del">
        <pc:chgData name="Carlos Cirillo" userId="6d3ca40ee725e43f" providerId="LiveId" clId="{02F2FCCE-1E2E-40D3-A35E-F7F55A15E9C0}" dt="2020-04-24T15:34:18.007" v="211" actId="47"/>
        <pc:sldMkLst>
          <pc:docMk/>
          <pc:sldMk cId="0" sldId="265"/>
        </pc:sldMkLst>
      </pc:sldChg>
      <pc:sldChg chg="del">
        <pc:chgData name="Carlos Cirillo" userId="6d3ca40ee725e43f" providerId="LiveId" clId="{02F2FCCE-1E2E-40D3-A35E-F7F55A15E9C0}" dt="2020-04-24T15:34:18.007" v="211" actId="47"/>
        <pc:sldMkLst>
          <pc:docMk/>
          <pc:sldMk cId="0" sldId="266"/>
        </pc:sldMkLst>
      </pc:sldChg>
      <pc:sldChg chg="del">
        <pc:chgData name="Carlos Cirillo" userId="6d3ca40ee725e43f" providerId="LiveId" clId="{02F2FCCE-1E2E-40D3-A35E-F7F55A15E9C0}" dt="2020-04-24T15:34:18.007" v="211" actId="47"/>
        <pc:sldMkLst>
          <pc:docMk/>
          <pc:sldMk cId="0" sldId="267"/>
        </pc:sldMkLst>
      </pc:sldChg>
      <pc:sldChg chg="del">
        <pc:chgData name="Carlos Cirillo" userId="6d3ca40ee725e43f" providerId="LiveId" clId="{02F2FCCE-1E2E-40D3-A35E-F7F55A15E9C0}" dt="2020-04-24T15:34:18.007" v="211" actId="47"/>
        <pc:sldMkLst>
          <pc:docMk/>
          <pc:sldMk cId="0" sldId="268"/>
        </pc:sldMkLst>
      </pc:sldChg>
      <pc:sldChg chg="del">
        <pc:chgData name="Carlos Cirillo" userId="6d3ca40ee725e43f" providerId="LiveId" clId="{02F2FCCE-1E2E-40D3-A35E-F7F55A15E9C0}" dt="2020-04-24T15:34:18.007" v="211" actId="47"/>
        <pc:sldMkLst>
          <pc:docMk/>
          <pc:sldMk cId="0" sldId="269"/>
        </pc:sldMkLst>
      </pc:sldChg>
      <pc:sldChg chg="del">
        <pc:chgData name="Carlos Cirillo" userId="6d3ca40ee725e43f" providerId="LiveId" clId="{02F2FCCE-1E2E-40D3-A35E-F7F55A15E9C0}" dt="2020-04-24T15:34:18.007" v="211" actId="47"/>
        <pc:sldMkLst>
          <pc:docMk/>
          <pc:sldMk cId="0" sldId="270"/>
        </pc:sldMkLst>
      </pc:sldChg>
      <pc:sldChg chg="del">
        <pc:chgData name="Carlos Cirillo" userId="6d3ca40ee725e43f" providerId="LiveId" clId="{02F2FCCE-1E2E-40D3-A35E-F7F55A15E9C0}" dt="2020-04-24T15:34:18.007" v="211" actId="47"/>
        <pc:sldMkLst>
          <pc:docMk/>
          <pc:sldMk cId="0" sldId="271"/>
        </pc:sldMkLst>
      </pc:sldChg>
      <pc:sldChg chg="del">
        <pc:chgData name="Carlos Cirillo" userId="6d3ca40ee725e43f" providerId="LiveId" clId="{02F2FCCE-1E2E-40D3-A35E-F7F55A15E9C0}" dt="2020-04-24T15:34:18.007" v="211" actId="47"/>
        <pc:sldMkLst>
          <pc:docMk/>
          <pc:sldMk cId="0" sldId="272"/>
        </pc:sldMkLst>
      </pc:sldChg>
      <pc:sldChg chg="del">
        <pc:chgData name="Carlos Cirillo" userId="6d3ca40ee725e43f" providerId="LiveId" clId="{02F2FCCE-1E2E-40D3-A35E-F7F55A15E9C0}" dt="2020-04-24T15:34:18.007" v="211" actId="47"/>
        <pc:sldMkLst>
          <pc:docMk/>
          <pc:sldMk cId="0" sldId="273"/>
        </pc:sldMkLst>
      </pc:sldChg>
      <pc:sldChg chg="del">
        <pc:chgData name="Carlos Cirillo" userId="6d3ca40ee725e43f" providerId="LiveId" clId="{02F2FCCE-1E2E-40D3-A35E-F7F55A15E9C0}" dt="2020-04-24T15:34:18.007" v="211" actId="47"/>
        <pc:sldMkLst>
          <pc:docMk/>
          <pc:sldMk cId="0" sldId="274"/>
        </pc:sldMkLst>
      </pc:sldChg>
      <pc:sldChg chg="del">
        <pc:chgData name="Carlos Cirillo" userId="6d3ca40ee725e43f" providerId="LiveId" clId="{02F2FCCE-1E2E-40D3-A35E-F7F55A15E9C0}" dt="2020-04-24T15:34:18.007" v="211" actId="47"/>
        <pc:sldMkLst>
          <pc:docMk/>
          <pc:sldMk cId="0" sldId="275"/>
        </pc:sldMkLst>
      </pc:sldChg>
      <pc:sldChg chg="del">
        <pc:chgData name="Carlos Cirillo" userId="6d3ca40ee725e43f" providerId="LiveId" clId="{02F2FCCE-1E2E-40D3-A35E-F7F55A15E9C0}" dt="2020-04-24T15:34:18.007" v="211" actId="47"/>
        <pc:sldMkLst>
          <pc:docMk/>
          <pc:sldMk cId="0" sldId="276"/>
        </pc:sldMkLst>
      </pc:sldChg>
      <pc:sldChg chg="del">
        <pc:chgData name="Carlos Cirillo" userId="6d3ca40ee725e43f" providerId="LiveId" clId="{02F2FCCE-1E2E-40D3-A35E-F7F55A15E9C0}" dt="2020-04-24T15:34:18.007" v="211" actId="47"/>
        <pc:sldMkLst>
          <pc:docMk/>
          <pc:sldMk cId="0" sldId="277"/>
        </pc:sldMkLst>
      </pc:sldChg>
      <pc:sldChg chg="addSp delSp modSp add del mod">
        <pc:chgData name="Carlos Cirillo" userId="6d3ca40ee725e43f" providerId="LiveId" clId="{02F2FCCE-1E2E-40D3-A35E-F7F55A15E9C0}" dt="2020-04-24T16:27:42.703" v="644" actId="1076"/>
        <pc:sldMkLst>
          <pc:docMk/>
          <pc:sldMk cId="0" sldId="278"/>
        </pc:sldMkLst>
        <pc:spChg chg="add mod">
          <ac:chgData name="Carlos Cirillo" userId="6d3ca40ee725e43f" providerId="LiveId" clId="{02F2FCCE-1E2E-40D3-A35E-F7F55A15E9C0}" dt="2020-04-24T16:27:31.559" v="643" actId="1076"/>
          <ac:spMkLst>
            <pc:docMk/>
            <pc:sldMk cId="0" sldId="278"/>
            <ac:spMk id="6" creationId="{96E4C1B4-0767-40CE-906C-7D603B527943}"/>
          </ac:spMkLst>
        </pc:spChg>
        <pc:spChg chg="add mod">
          <ac:chgData name="Carlos Cirillo" userId="6d3ca40ee725e43f" providerId="LiveId" clId="{02F2FCCE-1E2E-40D3-A35E-F7F55A15E9C0}" dt="2020-04-24T16:26:25.055" v="637" actId="113"/>
          <ac:spMkLst>
            <pc:docMk/>
            <pc:sldMk cId="0" sldId="278"/>
            <ac:spMk id="7" creationId="{79C85598-C04F-43B8-B772-11129F49A277}"/>
          </ac:spMkLst>
        </pc:spChg>
        <pc:spChg chg="mod">
          <ac:chgData name="Carlos Cirillo" userId="6d3ca40ee725e43f" providerId="LiveId" clId="{02F2FCCE-1E2E-40D3-A35E-F7F55A15E9C0}" dt="2020-04-24T16:27:42.703" v="644" actId="1076"/>
          <ac:spMkLst>
            <pc:docMk/>
            <pc:sldMk cId="0" sldId="278"/>
            <ac:spMk id="314" creationId="{00000000-0000-0000-0000-000000000000}"/>
          </ac:spMkLst>
        </pc:spChg>
        <pc:spChg chg="mod">
          <ac:chgData name="Carlos Cirillo" userId="6d3ca40ee725e43f" providerId="LiveId" clId="{02F2FCCE-1E2E-40D3-A35E-F7F55A15E9C0}" dt="2020-04-24T16:27:42.703" v="644" actId="1076"/>
          <ac:spMkLst>
            <pc:docMk/>
            <pc:sldMk cId="0" sldId="278"/>
            <ac:spMk id="315" creationId="{00000000-0000-0000-0000-000000000000}"/>
          </ac:spMkLst>
        </pc:spChg>
        <pc:spChg chg="del mod">
          <ac:chgData name="Carlos Cirillo" userId="6d3ca40ee725e43f" providerId="LiveId" clId="{02F2FCCE-1E2E-40D3-A35E-F7F55A15E9C0}" dt="2020-04-24T16:26:10.544" v="634" actId="478"/>
          <ac:spMkLst>
            <pc:docMk/>
            <pc:sldMk cId="0" sldId="278"/>
            <ac:spMk id="316" creationId="{00000000-0000-0000-0000-000000000000}"/>
          </ac:spMkLst>
        </pc:spChg>
      </pc:sldChg>
      <pc:sldChg chg="del">
        <pc:chgData name="Carlos Cirillo" userId="6d3ca40ee725e43f" providerId="LiveId" clId="{02F2FCCE-1E2E-40D3-A35E-F7F55A15E9C0}" dt="2020-04-24T15:34:18.007" v="211" actId="47"/>
        <pc:sldMkLst>
          <pc:docMk/>
          <pc:sldMk cId="0" sldId="279"/>
        </pc:sldMkLst>
      </pc:sldChg>
      <pc:sldChg chg="del">
        <pc:chgData name="Carlos Cirillo" userId="6d3ca40ee725e43f" providerId="LiveId" clId="{02F2FCCE-1E2E-40D3-A35E-F7F55A15E9C0}" dt="2020-04-24T15:34:18.007" v="211" actId="47"/>
        <pc:sldMkLst>
          <pc:docMk/>
          <pc:sldMk cId="0" sldId="280"/>
        </pc:sldMkLst>
      </pc:sldChg>
      <pc:sldChg chg="del">
        <pc:chgData name="Carlos Cirillo" userId="6d3ca40ee725e43f" providerId="LiveId" clId="{02F2FCCE-1E2E-40D3-A35E-F7F55A15E9C0}" dt="2020-04-24T16:28:25.225" v="648" actId="47"/>
        <pc:sldMkLst>
          <pc:docMk/>
          <pc:sldMk cId="0" sldId="281"/>
        </pc:sldMkLst>
      </pc:sldChg>
      <pc:sldChg chg="modSp del mod">
        <pc:chgData name="Carlos Cirillo" userId="6d3ca40ee725e43f" providerId="LiveId" clId="{02F2FCCE-1E2E-40D3-A35E-F7F55A15E9C0}" dt="2020-04-24T16:28:25.937" v="649" actId="47"/>
        <pc:sldMkLst>
          <pc:docMk/>
          <pc:sldMk cId="0" sldId="282"/>
        </pc:sldMkLst>
        <pc:spChg chg="mod">
          <ac:chgData name="Carlos Cirillo" userId="6d3ca40ee725e43f" providerId="LiveId" clId="{02F2FCCE-1E2E-40D3-A35E-F7F55A15E9C0}" dt="2020-04-24T16:24:56.447" v="626" actId="1076"/>
          <ac:spMkLst>
            <pc:docMk/>
            <pc:sldMk cId="0" sldId="282"/>
            <ac:spMk id="792" creationId="{00000000-0000-0000-0000-000000000000}"/>
          </ac:spMkLst>
        </pc:spChg>
      </pc:sldChg>
      <pc:sldChg chg="del">
        <pc:chgData name="Carlos Cirillo" userId="6d3ca40ee725e43f" providerId="LiveId" clId="{02F2FCCE-1E2E-40D3-A35E-F7F55A15E9C0}" dt="2020-04-24T16:23:57.119" v="616" actId="47"/>
        <pc:sldMkLst>
          <pc:docMk/>
          <pc:sldMk cId="0" sldId="283"/>
        </pc:sldMkLst>
      </pc:sldChg>
      <pc:sldChg chg="addSp delSp modSp mod">
        <pc:chgData name="Carlos Cirillo" userId="6d3ca40ee725e43f" providerId="LiveId" clId="{02F2FCCE-1E2E-40D3-A35E-F7F55A15E9C0}" dt="2020-04-24T16:12:29.968" v="462"/>
        <pc:sldMkLst>
          <pc:docMk/>
          <pc:sldMk cId="3261119075" sldId="286"/>
        </pc:sldMkLst>
        <pc:spChg chg="mod">
          <ac:chgData name="Carlos Cirillo" userId="6d3ca40ee725e43f" providerId="LiveId" clId="{02F2FCCE-1E2E-40D3-A35E-F7F55A15E9C0}" dt="2020-04-24T15:18:46.983" v="20" actId="14100"/>
          <ac:spMkLst>
            <pc:docMk/>
            <pc:sldMk cId="3261119075" sldId="286"/>
            <ac:spMk id="3" creationId="{1725B370-903E-4441-876C-A51C311C9F71}"/>
          </ac:spMkLst>
        </pc:spChg>
        <pc:spChg chg="del">
          <ac:chgData name="Carlos Cirillo" userId="6d3ca40ee725e43f" providerId="LiveId" clId="{02F2FCCE-1E2E-40D3-A35E-F7F55A15E9C0}" dt="2020-04-24T16:12:29.687" v="461" actId="478"/>
          <ac:spMkLst>
            <pc:docMk/>
            <pc:sldMk cId="3261119075" sldId="286"/>
            <ac:spMk id="17" creationId="{0625665B-C09C-4A0B-A1CC-D03D8570462A}"/>
          </ac:spMkLst>
        </pc:spChg>
        <pc:spChg chg="add">
          <ac:chgData name="Carlos Cirillo" userId="6d3ca40ee725e43f" providerId="LiveId" clId="{02F2FCCE-1E2E-40D3-A35E-F7F55A15E9C0}" dt="2020-04-24T16:12:29.968" v="462"/>
          <ac:spMkLst>
            <pc:docMk/>
            <pc:sldMk cId="3261119075" sldId="286"/>
            <ac:spMk id="18" creationId="{F50F8C94-3A90-4B93-947F-68AC0C973F5A}"/>
          </ac:spMkLst>
        </pc:spChg>
        <pc:picChg chg="mod">
          <ac:chgData name="Carlos Cirillo" userId="6d3ca40ee725e43f" providerId="LiveId" clId="{02F2FCCE-1E2E-40D3-A35E-F7F55A15E9C0}" dt="2020-04-24T15:22:11.963" v="48" actId="14100"/>
          <ac:picMkLst>
            <pc:docMk/>
            <pc:sldMk cId="3261119075" sldId="286"/>
            <ac:picMk id="8" creationId="{4AB5D0DD-08E9-4914-8813-C16751D9CF5D}"/>
          </ac:picMkLst>
        </pc:picChg>
      </pc:sldChg>
      <pc:sldChg chg="addSp delSp modSp mod">
        <pc:chgData name="Carlos Cirillo" userId="6d3ca40ee725e43f" providerId="LiveId" clId="{02F2FCCE-1E2E-40D3-A35E-F7F55A15E9C0}" dt="2020-04-24T16:12:22.601" v="458"/>
        <pc:sldMkLst>
          <pc:docMk/>
          <pc:sldMk cId="1082436491" sldId="287"/>
        </pc:sldMkLst>
        <pc:spChg chg="mod">
          <ac:chgData name="Carlos Cirillo" userId="6d3ca40ee725e43f" providerId="LiveId" clId="{02F2FCCE-1E2E-40D3-A35E-F7F55A15E9C0}" dt="2020-04-24T15:17:21.674" v="1" actId="207"/>
          <ac:spMkLst>
            <pc:docMk/>
            <pc:sldMk cId="1082436491" sldId="287"/>
            <ac:spMk id="11" creationId="{5551CE1F-8565-4AA2-BED8-5C360A479393}"/>
          </ac:spMkLst>
        </pc:spChg>
        <pc:spChg chg="del">
          <ac:chgData name="Carlos Cirillo" userId="6d3ca40ee725e43f" providerId="LiveId" clId="{02F2FCCE-1E2E-40D3-A35E-F7F55A15E9C0}" dt="2020-04-24T16:12:22.317" v="457" actId="478"/>
          <ac:spMkLst>
            <pc:docMk/>
            <pc:sldMk cId="1082436491" sldId="287"/>
            <ac:spMk id="19" creationId="{335DB304-3CD3-4945-AAF1-A827C082FADE}"/>
          </ac:spMkLst>
        </pc:spChg>
        <pc:spChg chg="add mod">
          <ac:chgData name="Carlos Cirillo" userId="6d3ca40ee725e43f" providerId="LiveId" clId="{02F2FCCE-1E2E-40D3-A35E-F7F55A15E9C0}" dt="2020-04-24T15:27:56.293" v="91" actId="404"/>
          <ac:spMkLst>
            <pc:docMk/>
            <pc:sldMk cId="1082436491" sldId="287"/>
            <ac:spMk id="20" creationId="{DDA6EECE-719A-471E-A726-F6BBAD7D1438}"/>
          </ac:spMkLst>
        </pc:spChg>
        <pc:spChg chg="add mod">
          <ac:chgData name="Carlos Cirillo" userId="6d3ca40ee725e43f" providerId="LiveId" clId="{02F2FCCE-1E2E-40D3-A35E-F7F55A15E9C0}" dt="2020-04-24T15:27:56.293" v="91" actId="404"/>
          <ac:spMkLst>
            <pc:docMk/>
            <pc:sldMk cId="1082436491" sldId="287"/>
            <ac:spMk id="21" creationId="{8BD51BD5-A215-4E40-B15B-901AA4CB9A7D}"/>
          </ac:spMkLst>
        </pc:spChg>
        <pc:spChg chg="add mod">
          <ac:chgData name="Carlos Cirillo" userId="6d3ca40ee725e43f" providerId="LiveId" clId="{02F2FCCE-1E2E-40D3-A35E-F7F55A15E9C0}" dt="2020-04-24T15:27:56.293" v="91" actId="404"/>
          <ac:spMkLst>
            <pc:docMk/>
            <pc:sldMk cId="1082436491" sldId="287"/>
            <ac:spMk id="22" creationId="{F7024F59-3410-42E5-8F8F-B9133D611BB8}"/>
          </ac:spMkLst>
        </pc:spChg>
        <pc:spChg chg="add mod">
          <ac:chgData name="Carlos Cirillo" userId="6d3ca40ee725e43f" providerId="LiveId" clId="{02F2FCCE-1E2E-40D3-A35E-F7F55A15E9C0}" dt="2020-04-24T15:28:02.097" v="94" actId="1035"/>
          <ac:spMkLst>
            <pc:docMk/>
            <pc:sldMk cId="1082436491" sldId="287"/>
            <ac:spMk id="23" creationId="{98C6EAE9-48ED-4FD3-A1A6-A55A56E630E6}"/>
          </ac:spMkLst>
        </pc:spChg>
        <pc:spChg chg="add">
          <ac:chgData name="Carlos Cirillo" userId="6d3ca40ee725e43f" providerId="LiveId" clId="{02F2FCCE-1E2E-40D3-A35E-F7F55A15E9C0}" dt="2020-04-24T16:12:22.601" v="458"/>
          <ac:spMkLst>
            <pc:docMk/>
            <pc:sldMk cId="1082436491" sldId="287"/>
            <ac:spMk id="24" creationId="{79F47A2A-E50F-422B-9940-9CB317B51C76}"/>
          </ac:spMkLst>
        </pc:spChg>
      </pc:sldChg>
      <pc:sldChg chg="addSp delSp modSp mod">
        <pc:chgData name="Carlos Cirillo" userId="6d3ca40ee725e43f" providerId="LiveId" clId="{02F2FCCE-1E2E-40D3-A35E-F7F55A15E9C0}" dt="2020-04-24T16:44:36.089" v="1280" actId="20577"/>
        <pc:sldMkLst>
          <pc:docMk/>
          <pc:sldMk cId="2855671204" sldId="288"/>
        </pc:sldMkLst>
        <pc:spChg chg="mod">
          <ac:chgData name="Carlos Cirillo" userId="6d3ca40ee725e43f" providerId="LiveId" clId="{02F2FCCE-1E2E-40D3-A35E-F7F55A15E9C0}" dt="2020-04-24T15:26:03.395" v="57" actId="1036"/>
          <ac:spMkLst>
            <pc:docMk/>
            <pc:sldMk cId="2855671204" sldId="288"/>
            <ac:spMk id="3" creationId="{1725B370-903E-4441-876C-A51C311C9F71}"/>
          </ac:spMkLst>
        </pc:spChg>
        <pc:spChg chg="add">
          <ac:chgData name="Carlos Cirillo" userId="6d3ca40ee725e43f" providerId="LiveId" clId="{02F2FCCE-1E2E-40D3-A35E-F7F55A15E9C0}" dt="2020-04-24T16:12:26.270" v="460"/>
          <ac:spMkLst>
            <pc:docMk/>
            <pc:sldMk cId="2855671204" sldId="288"/>
            <ac:spMk id="11" creationId="{254EBB00-6D76-45F6-97DB-F7438BA7D690}"/>
          </ac:spMkLst>
        </pc:spChg>
        <pc:spChg chg="mod">
          <ac:chgData name="Carlos Cirillo" userId="6d3ca40ee725e43f" providerId="LiveId" clId="{02F2FCCE-1E2E-40D3-A35E-F7F55A15E9C0}" dt="2020-04-24T16:44:36.089" v="1280" actId="20577"/>
          <ac:spMkLst>
            <pc:docMk/>
            <pc:sldMk cId="2855671204" sldId="288"/>
            <ac:spMk id="13" creationId="{4725432F-7789-498D-A662-E15A7401C041}"/>
          </ac:spMkLst>
        </pc:spChg>
        <pc:spChg chg="del mod">
          <ac:chgData name="Carlos Cirillo" userId="6d3ca40ee725e43f" providerId="LiveId" clId="{02F2FCCE-1E2E-40D3-A35E-F7F55A15E9C0}" dt="2020-04-24T16:41:16.607" v="1259" actId="478"/>
          <ac:spMkLst>
            <pc:docMk/>
            <pc:sldMk cId="2855671204" sldId="288"/>
            <ac:spMk id="14" creationId="{5287A2B2-A12C-4565-99ED-2A08E332A3FB}"/>
          </ac:spMkLst>
        </pc:spChg>
        <pc:spChg chg="del">
          <ac:chgData name="Carlos Cirillo" userId="6d3ca40ee725e43f" providerId="LiveId" clId="{02F2FCCE-1E2E-40D3-A35E-F7F55A15E9C0}" dt="2020-04-24T16:12:25.961" v="459" actId="478"/>
          <ac:spMkLst>
            <pc:docMk/>
            <pc:sldMk cId="2855671204" sldId="288"/>
            <ac:spMk id="17" creationId="{0625665B-C09C-4A0B-A1CC-D03D8570462A}"/>
          </ac:spMkLst>
        </pc:spChg>
      </pc:sldChg>
      <pc:sldChg chg="addSp delSp modSp add mod">
        <pc:chgData name="Carlos Cirillo" userId="6d3ca40ee725e43f" providerId="LiveId" clId="{02F2FCCE-1E2E-40D3-A35E-F7F55A15E9C0}" dt="2020-04-24T16:12:37.280" v="466"/>
        <pc:sldMkLst>
          <pc:docMk/>
          <pc:sldMk cId="1646637318" sldId="289"/>
        </pc:sldMkLst>
        <pc:spChg chg="mod">
          <ac:chgData name="Carlos Cirillo" userId="6d3ca40ee725e43f" providerId="LiveId" clId="{02F2FCCE-1E2E-40D3-A35E-F7F55A15E9C0}" dt="2020-04-24T15:29:58.763" v="106"/>
          <ac:spMkLst>
            <pc:docMk/>
            <pc:sldMk cId="1646637318" sldId="289"/>
            <ac:spMk id="3" creationId="{1725B370-903E-4441-876C-A51C311C9F71}"/>
          </ac:spMkLst>
        </pc:spChg>
        <pc:spChg chg="del">
          <ac:chgData name="Carlos Cirillo" userId="6d3ca40ee725e43f" providerId="LiveId" clId="{02F2FCCE-1E2E-40D3-A35E-F7F55A15E9C0}" dt="2020-04-24T15:19:33.278" v="26" actId="478"/>
          <ac:spMkLst>
            <pc:docMk/>
            <pc:sldMk cId="1646637318" sldId="289"/>
            <ac:spMk id="9" creationId="{0E70F817-45C2-4343-A0E1-C0007F3FC4BA}"/>
          </ac:spMkLst>
        </pc:spChg>
        <pc:spChg chg="del">
          <ac:chgData name="Carlos Cirillo" userId="6d3ca40ee725e43f" providerId="LiveId" clId="{02F2FCCE-1E2E-40D3-A35E-F7F55A15E9C0}" dt="2020-04-24T15:19:31.364" v="25" actId="478"/>
          <ac:spMkLst>
            <pc:docMk/>
            <pc:sldMk cId="1646637318" sldId="289"/>
            <ac:spMk id="10" creationId="{73164143-BA94-4009-9193-845CC1474C50}"/>
          </ac:spMkLst>
        </pc:spChg>
        <pc:spChg chg="add mod">
          <ac:chgData name="Carlos Cirillo" userId="6d3ca40ee725e43f" providerId="LiveId" clId="{02F2FCCE-1E2E-40D3-A35E-F7F55A15E9C0}" dt="2020-04-24T15:33:51.744" v="208" actId="207"/>
          <ac:spMkLst>
            <pc:docMk/>
            <pc:sldMk cId="1646637318" sldId="289"/>
            <ac:spMk id="11" creationId="{EE2ED32E-FD14-4ACF-B331-5F52197A5D95}"/>
          </ac:spMkLst>
        </pc:spChg>
        <pc:spChg chg="mod">
          <ac:chgData name="Carlos Cirillo" userId="6d3ca40ee725e43f" providerId="LiveId" clId="{02F2FCCE-1E2E-40D3-A35E-F7F55A15E9C0}" dt="2020-04-24T15:30:14.911" v="107"/>
          <ac:spMkLst>
            <pc:docMk/>
            <pc:sldMk cId="1646637318" sldId="289"/>
            <ac:spMk id="13" creationId="{4725432F-7789-498D-A662-E15A7401C041}"/>
          </ac:spMkLst>
        </pc:spChg>
        <pc:spChg chg="mod">
          <ac:chgData name="Carlos Cirillo" userId="6d3ca40ee725e43f" providerId="LiveId" clId="{02F2FCCE-1E2E-40D3-A35E-F7F55A15E9C0}" dt="2020-04-24T15:33:51.744" v="208" actId="207"/>
          <ac:spMkLst>
            <pc:docMk/>
            <pc:sldMk cId="1646637318" sldId="289"/>
            <ac:spMk id="14" creationId="{5287A2B2-A12C-4565-99ED-2A08E332A3FB}"/>
          </ac:spMkLst>
        </pc:spChg>
        <pc:spChg chg="del">
          <ac:chgData name="Carlos Cirillo" userId="6d3ca40ee725e43f" providerId="LiveId" clId="{02F2FCCE-1E2E-40D3-A35E-F7F55A15E9C0}" dt="2020-04-24T16:12:37.003" v="465" actId="478"/>
          <ac:spMkLst>
            <pc:docMk/>
            <pc:sldMk cId="1646637318" sldId="289"/>
            <ac:spMk id="17" creationId="{0625665B-C09C-4A0B-A1CC-D03D8570462A}"/>
          </ac:spMkLst>
        </pc:spChg>
        <pc:spChg chg="add">
          <ac:chgData name="Carlos Cirillo" userId="6d3ca40ee725e43f" providerId="LiveId" clId="{02F2FCCE-1E2E-40D3-A35E-F7F55A15E9C0}" dt="2020-04-24T16:12:37.280" v="466"/>
          <ac:spMkLst>
            <pc:docMk/>
            <pc:sldMk cId="1646637318" sldId="289"/>
            <ac:spMk id="18" creationId="{0D0A8B5C-166F-466B-B862-A5D38E1D5790}"/>
          </ac:spMkLst>
        </pc:spChg>
        <pc:picChg chg="del">
          <ac:chgData name="Carlos Cirillo" userId="6d3ca40ee725e43f" providerId="LiveId" clId="{02F2FCCE-1E2E-40D3-A35E-F7F55A15E9C0}" dt="2020-04-24T15:19:31.364" v="25" actId="478"/>
          <ac:picMkLst>
            <pc:docMk/>
            <pc:sldMk cId="1646637318" sldId="289"/>
            <ac:picMk id="8" creationId="{4AB5D0DD-08E9-4914-8813-C16751D9CF5D}"/>
          </ac:picMkLst>
        </pc:picChg>
        <pc:picChg chg="del">
          <ac:chgData name="Carlos Cirillo" userId="6d3ca40ee725e43f" providerId="LiveId" clId="{02F2FCCE-1E2E-40D3-A35E-F7F55A15E9C0}" dt="2020-04-24T15:19:31.364" v="25" actId="478"/>
          <ac:picMkLst>
            <pc:docMk/>
            <pc:sldMk cId="1646637318" sldId="289"/>
            <ac:picMk id="12" creationId="{6C311888-769D-4280-AD2E-6CB7C926F574}"/>
          </ac:picMkLst>
        </pc:picChg>
        <pc:picChg chg="add mod">
          <ac:chgData name="Carlos Cirillo" userId="6d3ca40ee725e43f" providerId="LiveId" clId="{02F2FCCE-1E2E-40D3-A35E-F7F55A15E9C0}" dt="2020-04-24T15:32:23.753" v="204" actId="1076"/>
          <ac:picMkLst>
            <pc:docMk/>
            <pc:sldMk cId="1646637318" sldId="289"/>
            <ac:picMk id="15" creationId="{25EBE7E1-ACED-4D50-92D8-EBF6426B4A9E}"/>
          </ac:picMkLst>
        </pc:picChg>
        <pc:picChg chg="add mod">
          <ac:chgData name="Carlos Cirillo" userId="6d3ca40ee725e43f" providerId="LiveId" clId="{02F2FCCE-1E2E-40D3-A35E-F7F55A15E9C0}" dt="2020-04-24T15:32:25.565" v="205" actId="1076"/>
          <ac:picMkLst>
            <pc:docMk/>
            <pc:sldMk cId="1646637318" sldId="289"/>
            <ac:picMk id="16" creationId="{1CAFB291-6EBC-45BF-87C0-13B16992C985}"/>
          </ac:picMkLst>
        </pc:picChg>
      </pc:sldChg>
      <pc:sldChg chg="addSp delSp modSp add mod ord">
        <pc:chgData name="Carlos Cirillo" userId="6d3ca40ee725e43f" providerId="LiveId" clId="{02F2FCCE-1E2E-40D3-A35E-F7F55A15E9C0}" dt="2020-04-24T16:12:33.832" v="464"/>
        <pc:sldMkLst>
          <pc:docMk/>
          <pc:sldMk cId="402922085" sldId="290"/>
        </pc:sldMkLst>
        <pc:spChg chg="add">
          <ac:chgData name="Carlos Cirillo" userId="6d3ca40ee725e43f" providerId="LiveId" clId="{02F2FCCE-1E2E-40D3-A35E-F7F55A15E9C0}" dt="2020-04-24T16:12:33.832" v="464"/>
          <ac:spMkLst>
            <pc:docMk/>
            <pc:sldMk cId="402922085" sldId="290"/>
            <ac:spMk id="9" creationId="{274F477C-6E15-44A0-B100-D6C67304D81F}"/>
          </ac:spMkLst>
        </pc:spChg>
        <pc:spChg chg="mod">
          <ac:chgData name="Carlos Cirillo" userId="6d3ca40ee725e43f" providerId="LiveId" clId="{02F2FCCE-1E2E-40D3-A35E-F7F55A15E9C0}" dt="2020-04-24T15:20:10.031" v="43" actId="14100"/>
          <ac:spMkLst>
            <pc:docMk/>
            <pc:sldMk cId="402922085" sldId="290"/>
            <ac:spMk id="14" creationId="{5287A2B2-A12C-4565-99ED-2A08E332A3FB}"/>
          </ac:spMkLst>
        </pc:spChg>
        <pc:spChg chg="del">
          <ac:chgData name="Carlos Cirillo" userId="6d3ca40ee725e43f" providerId="LiveId" clId="{02F2FCCE-1E2E-40D3-A35E-F7F55A15E9C0}" dt="2020-04-24T16:12:33.546" v="463" actId="478"/>
          <ac:spMkLst>
            <pc:docMk/>
            <pc:sldMk cId="402922085" sldId="290"/>
            <ac:spMk id="17" creationId="{0625665B-C09C-4A0B-A1CC-D03D8570462A}"/>
          </ac:spMkLst>
        </pc:spChg>
        <pc:picChg chg="add mod modCrop">
          <ac:chgData name="Carlos Cirillo" userId="6d3ca40ee725e43f" providerId="LiveId" clId="{02F2FCCE-1E2E-40D3-A35E-F7F55A15E9C0}" dt="2020-04-24T15:29:08.222" v="104" actId="1076"/>
          <ac:picMkLst>
            <pc:docMk/>
            <pc:sldMk cId="402922085" sldId="290"/>
            <ac:picMk id="7" creationId="{25BCE08F-032F-4BB1-AD50-FE7226187D2D}"/>
          </ac:picMkLst>
        </pc:picChg>
        <pc:picChg chg="add mod">
          <ac:chgData name="Carlos Cirillo" userId="6d3ca40ee725e43f" providerId="LiveId" clId="{02F2FCCE-1E2E-40D3-A35E-F7F55A15E9C0}" dt="2020-04-24T15:29:11.105" v="105" actId="1076"/>
          <ac:picMkLst>
            <pc:docMk/>
            <pc:sldMk cId="402922085" sldId="290"/>
            <ac:picMk id="8" creationId="{904BB2DF-DFEB-4D63-B155-8DF703382E7F}"/>
          </ac:picMkLst>
        </pc:picChg>
      </pc:sldChg>
      <pc:sldChg chg="addSp delSp modSp add mod">
        <pc:chgData name="Carlos Cirillo" userId="6d3ca40ee725e43f" providerId="LiveId" clId="{02F2FCCE-1E2E-40D3-A35E-F7F55A15E9C0}" dt="2020-04-24T16:12:40.528" v="468"/>
        <pc:sldMkLst>
          <pc:docMk/>
          <pc:sldMk cId="1003967832" sldId="291"/>
        </pc:sldMkLst>
        <pc:spChg chg="mod">
          <ac:chgData name="Carlos Cirillo" userId="6d3ca40ee725e43f" providerId="LiveId" clId="{02F2FCCE-1E2E-40D3-A35E-F7F55A15E9C0}" dt="2020-04-24T15:34:54.106" v="216"/>
          <ac:spMkLst>
            <pc:docMk/>
            <pc:sldMk cId="1003967832" sldId="291"/>
            <ac:spMk id="3" creationId="{1725B370-903E-4441-876C-A51C311C9F71}"/>
          </ac:spMkLst>
        </pc:spChg>
        <pc:spChg chg="del">
          <ac:chgData name="Carlos Cirillo" userId="6d3ca40ee725e43f" providerId="LiveId" clId="{02F2FCCE-1E2E-40D3-A35E-F7F55A15E9C0}" dt="2020-04-24T15:35:12.034" v="219" actId="478"/>
          <ac:spMkLst>
            <pc:docMk/>
            <pc:sldMk cId="1003967832" sldId="291"/>
            <ac:spMk id="11" creationId="{EE2ED32E-FD14-4ACF-B331-5F52197A5D95}"/>
          </ac:spMkLst>
        </pc:spChg>
        <pc:spChg chg="mod">
          <ac:chgData name="Carlos Cirillo" userId="6d3ca40ee725e43f" providerId="LiveId" clId="{02F2FCCE-1E2E-40D3-A35E-F7F55A15E9C0}" dt="2020-04-24T15:35:09.817" v="218"/>
          <ac:spMkLst>
            <pc:docMk/>
            <pc:sldMk cId="1003967832" sldId="291"/>
            <ac:spMk id="13" creationId="{4725432F-7789-498D-A662-E15A7401C041}"/>
          </ac:spMkLst>
        </pc:spChg>
        <pc:spChg chg="del">
          <ac:chgData name="Carlos Cirillo" userId="6d3ca40ee725e43f" providerId="LiveId" clId="{02F2FCCE-1E2E-40D3-A35E-F7F55A15E9C0}" dt="2020-04-24T16:12:40.252" v="467" actId="478"/>
          <ac:spMkLst>
            <pc:docMk/>
            <pc:sldMk cId="1003967832" sldId="291"/>
            <ac:spMk id="17" creationId="{0625665B-C09C-4A0B-A1CC-D03D8570462A}"/>
          </ac:spMkLst>
        </pc:spChg>
        <pc:spChg chg="add">
          <ac:chgData name="Carlos Cirillo" userId="6d3ca40ee725e43f" providerId="LiveId" clId="{02F2FCCE-1E2E-40D3-A35E-F7F55A15E9C0}" dt="2020-04-24T16:12:40.528" v="468"/>
          <ac:spMkLst>
            <pc:docMk/>
            <pc:sldMk cId="1003967832" sldId="291"/>
            <ac:spMk id="18" creationId="{9CF5E05A-0F1D-4C97-8753-056AE0CEA835}"/>
          </ac:spMkLst>
        </pc:spChg>
        <pc:picChg chg="add mod">
          <ac:chgData name="Carlos Cirillo" userId="6d3ca40ee725e43f" providerId="LiveId" clId="{02F2FCCE-1E2E-40D3-A35E-F7F55A15E9C0}" dt="2020-04-24T15:35:20.592" v="225" actId="14100"/>
          <ac:picMkLst>
            <pc:docMk/>
            <pc:sldMk cId="1003967832" sldId="291"/>
            <ac:picMk id="10" creationId="{547E5577-2B20-41AB-A9E9-7132B430ACA6}"/>
          </ac:picMkLst>
        </pc:picChg>
        <pc:picChg chg="add mod">
          <ac:chgData name="Carlos Cirillo" userId="6d3ca40ee725e43f" providerId="LiveId" clId="{02F2FCCE-1E2E-40D3-A35E-F7F55A15E9C0}" dt="2020-04-24T15:35:25.652" v="226" actId="14100"/>
          <ac:picMkLst>
            <pc:docMk/>
            <pc:sldMk cId="1003967832" sldId="291"/>
            <ac:picMk id="12" creationId="{B896A72D-496C-4AC1-B61E-89736EFA2BC2}"/>
          </ac:picMkLst>
        </pc:picChg>
        <pc:picChg chg="del">
          <ac:chgData name="Carlos Cirillo" userId="6d3ca40ee725e43f" providerId="LiveId" clId="{02F2FCCE-1E2E-40D3-A35E-F7F55A15E9C0}" dt="2020-04-24T15:34:07.241" v="210" actId="478"/>
          <ac:picMkLst>
            <pc:docMk/>
            <pc:sldMk cId="1003967832" sldId="291"/>
            <ac:picMk id="15" creationId="{25EBE7E1-ACED-4D50-92D8-EBF6426B4A9E}"/>
          </ac:picMkLst>
        </pc:picChg>
        <pc:picChg chg="del">
          <ac:chgData name="Carlos Cirillo" userId="6d3ca40ee725e43f" providerId="LiveId" clId="{02F2FCCE-1E2E-40D3-A35E-F7F55A15E9C0}" dt="2020-04-24T15:34:07.241" v="210" actId="478"/>
          <ac:picMkLst>
            <pc:docMk/>
            <pc:sldMk cId="1003967832" sldId="291"/>
            <ac:picMk id="16" creationId="{1CAFB291-6EBC-45BF-87C0-13B16992C985}"/>
          </ac:picMkLst>
        </pc:picChg>
      </pc:sldChg>
      <pc:sldChg chg="addSp delSp modSp add mod">
        <pc:chgData name="Carlos Cirillo" userId="6d3ca40ee725e43f" providerId="LiveId" clId="{02F2FCCE-1E2E-40D3-A35E-F7F55A15E9C0}" dt="2020-04-24T16:46:30.941" v="1285" actId="20577"/>
        <pc:sldMkLst>
          <pc:docMk/>
          <pc:sldMk cId="3178121285" sldId="292"/>
        </pc:sldMkLst>
        <pc:spChg chg="mod">
          <ac:chgData name="Carlos Cirillo" userId="6d3ca40ee725e43f" providerId="LiveId" clId="{02F2FCCE-1E2E-40D3-A35E-F7F55A15E9C0}" dt="2020-04-24T15:36:15.894" v="231"/>
          <ac:spMkLst>
            <pc:docMk/>
            <pc:sldMk cId="3178121285" sldId="292"/>
            <ac:spMk id="3" creationId="{1725B370-903E-4441-876C-A51C311C9F71}"/>
          </ac:spMkLst>
        </pc:spChg>
        <pc:spChg chg="add">
          <ac:chgData name="Carlos Cirillo" userId="6d3ca40ee725e43f" providerId="LiveId" clId="{02F2FCCE-1E2E-40D3-A35E-F7F55A15E9C0}" dt="2020-04-24T16:12:44.304" v="470"/>
          <ac:spMkLst>
            <pc:docMk/>
            <pc:sldMk cId="3178121285" sldId="292"/>
            <ac:spMk id="10" creationId="{239F3891-8A83-4EE7-A19A-B090BC7D2CE9}"/>
          </ac:spMkLst>
        </pc:spChg>
        <pc:spChg chg="mod">
          <ac:chgData name="Carlos Cirillo" userId="6d3ca40ee725e43f" providerId="LiveId" clId="{02F2FCCE-1E2E-40D3-A35E-F7F55A15E9C0}" dt="2020-04-24T15:36:46.462" v="248" actId="1035"/>
          <ac:spMkLst>
            <pc:docMk/>
            <pc:sldMk cId="3178121285" sldId="292"/>
            <ac:spMk id="11" creationId="{EE2ED32E-FD14-4ACF-B331-5F52197A5D95}"/>
          </ac:spMkLst>
        </pc:spChg>
        <pc:spChg chg="mod">
          <ac:chgData name="Carlos Cirillo" userId="6d3ca40ee725e43f" providerId="LiveId" clId="{02F2FCCE-1E2E-40D3-A35E-F7F55A15E9C0}" dt="2020-04-24T16:46:30.941" v="1285" actId="20577"/>
          <ac:spMkLst>
            <pc:docMk/>
            <pc:sldMk cId="3178121285" sldId="292"/>
            <ac:spMk id="13" creationId="{4725432F-7789-498D-A662-E15A7401C041}"/>
          </ac:spMkLst>
        </pc:spChg>
        <pc:spChg chg="del">
          <ac:chgData name="Carlos Cirillo" userId="6d3ca40ee725e43f" providerId="LiveId" clId="{02F2FCCE-1E2E-40D3-A35E-F7F55A15E9C0}" dt="2020-04-24T16:12:43.993" v="469" actId="478"/>
          <ac:spMkLst>
            <pc:docMk/>
            <pc:sldMk cId="3178121285" sldId="292"/>
            <ac:spMk id="17" creationId="{0625665B-C09C-4A0B-A1CC-D03D8570462A}"/>
          </ac:spMkLst>
        </pc:spChg>
        <pc:picChg chg="add mod">
          <ac:chgData name="Carlos Cirillo" userId="6d3ca40ee725e43f" providerId="LiveId" clId="{02F2FCCE-1E2E-40D3-A35E-F7F55A15E9C0}" dt="2020-04-24T15:37:42.317" v="279" actId="1076"/>
          <ac:picMkLst>
            <pc:docMk/>
            <pc:sldMk cId="3178121285" sldId="292"/>
            <ac:picMk id="8" creationId="{D8472B65-E5E4-4266-8F54-3E28072E44C5}"/>
          </ac:picMkLst>
        </pc:picChg>
        <pc:picChg chg="add mod">
          <ac:chgData name="Carlos Cirillo" userId="6d3ca40ee725e43f" providerId="LiveId" clId="{02F2FCCE-1E2E-40D3-A35E-F7F55A15E9C0}" dt="2020-04-24T15:37:44.865" v="281" actId="1076"/>
          <ac:picMkLst>
            <pc:docMk/>
            <pc:sldMk cId="3178121285" sldId="292"/>
            <ac:picMk id="9" creationId="{1036C8C3-D1DE-4C22-997E-41198D024EC5}"/>
          </ac:picMkLst>
        </pc:picChg>
      </pc:sldChg>
      <pc:sldChg chg="add del">
        <pc:chgData name="Carlos Cirillo" userId="6d3ca40ee725e43f" providerId="LiveId" clId="{02F2FCCE-1E2E-40D3-A35E-F7F55A15E9C0}" dt="2020-04-24T15:36:06.718" v="230" actId="47"/>
        <pc:sldMkLst>
          <pc:docMk/>
          <pc:sldMk cId="69409325" sldId="293"/>
        </pc:sldMkLst>
      </pc:sldChg>
      <pc:sldChg chg="addSp delSp modSp add mod">
        <pc:chgData name="Carlos Cirillo" userId="6d3ca40ee725e43f" providerId="LiveId" clId="{02F2FCCE-1E2E-40D3-A35E-F7F55A15E9C0}" dt="2020-04-24T16:12:47.982" v="472"/>
        <pc:sldMkLst>
          <pc:docMk/>
          <pc:sldMk cId="3448097325" sldId="293"/>
        </pc:sldMkLst>
        <pc:spChg chg="mod">
          <ac:chgData name="Carlos Cirillo" userId="6d3ca40ee725e43f" providerId="LiveId" clId="{02F2FCCE-1E2E-40D3-A35E-F7F55A15E9C0}" dt="2020-04-24T15:38:09.347" v="283"/>
          <ac:spMkLst>
            <pc:docMk/>
            <pc:sldMk cId="3448097325" sldId="293"/>
            <ac:spMk id="3" creationId="{1725B370-903E-4441-876C-A51C311C9F71}"/>
          </ac:spMkLst>
        </pc:spChg>
        <pc:spChg chg="del">
          <ac:chgData name="Carlos Cirillo" userId="6d3ca40ee725e43f" providerId="LiveId" clId="{02F2FCCE-1E2E-40D3-A35E-F7F55A15E9C0}" dt="2020-04-24T15:38:23.101" v="287" actId="478"/>
          <ac:spMkLst>
            <pc:docMk/>
            <pc:sldMk cId="3448097325" sldId="293"/>
            <ac:spMk id="11" creationId="{EE2ED32E-FD14-4ACF-B331-5F52197A5D95}"/>
          </ac:spMkLst>
        </pc:spChg>
        <pc:spChg chg="mod">
          <ac:chgData name="Carlos Cirillo" userId="6d3ca40ee725e43f" providerId="LiveId" clId="{02F2FCCE-1E2E-40D3-A35E-F7F55A15E9C0}" dt="2020-04-24T15:38:20.314" v="286" actId="20577"/>
          <ac:spMkLst>
            <pc:docMk/>
            <pc:sldMk cId="3448097325" sldId="293"/>
            <ac:spMk id="13" creationId="{4725432F-7789-498D-A662-E15A7401C041}"/>
          </ac:spMkLst>
        </pc:spChg>
        <pc:spChg chg="del">
          <ac:chgData name="Carlos Cirillo" userId="6d3ca40ee725e43f" providerId="LiveId" clId="{02F2FCCE-1E2E-40D3-A35E-F7F55A15E9C0}" dt="2020-04-24T16:12:47.724" v="471" actId="478"/>
          <ac:spMkLst>
            <pc:docMk/>
            <pc:sldMk cId="3448097325" sldId="293"/>
            <ac:spMk id="17" creationId="{0625665B-C09C-4A0B-A1CC-D03D8570462A}"/>
          </ac:spMkLst>
        </pc:spChg>
        <pc:spChg chg="add">
          <ac:chgData name="Carlos Cirillo" userId="6d3ca40ee725e43f" providerId="LiveId" clId="{02F2FCCE-1E2E-40D3-A35E-F7F55A15E9C0}" dt="2020-04-24T16:12:47.982" v="472"/>
          <ac:spMkLst>
            <pc:docMk/>
            <pc:sldMk cId="3448097325" sldId="293"/>
            <ac:spMk id="19" creationId="{C0734335-B4DA-4BAD-8BE0-DC3CBEC60CDA}"/>
          </ac:spMkLst>
        </pc:spChg>
        <pc:picChg chg="del">
          <ac:chgData name="Carlos Cirillo" userId="6d3ca40ee725e43f" providerId="LiveId" clId="{02F2FCCE-1E2E-40D3-A35E-F7F55A15E9C0}" dt="2020-04-24T15:38:24.701" v="288" actId="478"/>
          <ac:picMkLst>
            <pc:docMk/>
            <pc:sldMk cId="3448097325" sldId="293"/>
            <ac:picMk id="8" creationId="{D8472B65-E5E4-4266-8F54-3E28072E44C5}"/>
          </ac:picMkLst>
        </pc:picChg>
        <pc:picChg chg="del">
          <ac:chgData name="Carlos Cirillo" userId="6d3ca40ee725e43f" providerId="LiveId" clId="{02F2FCCE-1E2E-40D3-A35E-F7F55A15E9C0}" dt="2020-04-24T15:38:25.562" v="289" actId="478"/>
          <ac:picMkLst>
            <pc:docMk/>
            <pc:sldMk cId="3448097325" sldId="293"/>
            <ac:picMk id="9" creationId="{1036C8C3-D1DE-4C22-997E-41198D024EC5}"/>
          </ac:picMkLst>
        </pc:picChg>
        <pc:picChg chg="add mod">
          <ac:chgData name="Carlos Cirillo" userId="6d3ca40ee725e43f" providerId="LiveId" clId="{02F2FCCE-1E2E-40D3-A35E-F7F55A15E9C0}" dt="2020-04-24T15:40:33.123" v="321" actId="553"/>
          <ac:picMkLst>
            <pc:docMk/>
            <pc:sldMk cId="3448097325" sldId="293"/>
            <ac:picMk id="10" creationId="{5D8ACCC3-92AE-4F34-9FEF-C15E7FC2981B}"/>
          </ac:picMkLst>
        </pc:picChg>
        <pc:picChg chg="add mod">
          <ac:chgData name="Carlos Cirillo" userId="6d3ca40ee725e43f" providerId="LiveId" clId="{02F2FCCE-1E2E-40D3-A35E-F7F55A15E9C0}" dt="2020-04-24T15:40:23.079" v="319" actId="1038"/>
          <ac:picMkLst>
            <pc:docMk/>
            <pc:sldMk cId="3448097325" sldId="293"/>
            <ac:picMk id="12" creationId="{075DEAB7-6C80-454F-8E8B-62C7C090555F}"/>
          </ac:picMkLst>
        </pc:picChg>
        <pc:picChg chg="add mod">
          <ac:chgData name="Carlos Cirillo" userId="6d3ca40ee725e43f" providerId="LiveId" clId="{02F2FCCE-1E2E-40D3-A35E-F7F55A15E9C0}" dt="2020-04-24T15:40:33.123" v="321" actId="553"/>
          <ac:picMkLst>
            <pc:docMk/>
            <pc:sldMk cId="3448097325" sldId="293"/>
            <ac:picMk id="15" creationId="{FD5BC845-AA46-46F4-9B39-47D1D5291ACA}"/>
          </ac:picMkLst>
        </pc:picChg>
        <pc:picChg chg="add mod">
          <ac:chgData name="Carlos Cirillo" userId="6d3ca40ee725e43f" providerId="LiveId" clId="{02F2FCCE-1E2E-40D3-A35E-F7F55A15E9C0}" dt="2020-04-24T15:40:23.079" v="319" actId="1038"/>
          <ac:picMkLst>
            <pc:docMk/>
            <pc:sldMk cId="3448097325" sldId="293"/>
            <ac:picMk id="16" creationId="{7A8C71DB-4897-46FC-A085-C79F1F163C46}"/>
          </ac:picMkLst>
        </pc:picChg>
        <pc:picChg chg="add mod">
          <ac:chgData name="Carlos Cirillo" userId="6d3ca40ee725e43f" providerId="LiveId" clId="{02F2FCCE-1E2E-40D3-A35E-F7F55A15E9C0}" dt="2020-04-24T15:39:02.317" v="299" actId="1076"/>
          <ac:picMkLst>
            <pc:docMk/>
            <pc:sldMk cId="3448097325" sldId="293"/>
            <ac:picMk id="18" creationId="{A1C68C26-759D-4149-9AD2-76BAB149D24A}"/>
          </ac:picMkLst>
        </pc:picChg>
      </pc:sldChg>
      <pc:sldChg chg="add del">
        <pc:chgData name="Carlos Cirillo" userId="6d3ca40ee725e43f" providerId="LiveId" clId="{02F2FCCE-1E2E-40D3-A35E-F7F55A15E9C0}" dt="2020-04-24T15:36:06.718" v="230" actId="47"/>
        <pc:sldMkLst>
          <pc:docMk/>
          <pc:sldMk cId="1911869920" sldId="294"/>
        </pc:sldMkLst>
      </pc:sldChg>
      <pc:sldChg chg="addSp delSp modSp add mod">
        <pc:chgData name="Carlos Cirillo" userId="6d3ca40ee725e43f" providerId="LiveId" clId="{02F2FCCE-1E2E-40D3-A35E-F7F55A15E9C0}" dt="2020-04-24T16:12:16.760" v="456"/>
        <pc:sldMkLst>
          <pc:docMk/>
          <pc:sldMk cId="3482920600" sldId="294"/>
        </pc:sldMkLst>
        <pc:spChg chg="mod">
          <ac:chgData name="Carlos Cirillo" userId="6d3ca40ee725e43f" providerId="LiveId" clId="{02F2FCCE-1E2E-40D3-A35E-F7F55A15E9C0}" dt="2020-04-24T15:56:09.472" v="357"/>
          <ac:spMkLst>
            <pc:docMk/>
            <pc:sldMk cId="3482920600" sldId="294"/>
            <ac:spMk id="3" creationId="{1725B370-903E-4441-876C-A51C311C9F71}"/>
          </ac:spMkLst>
        </pc:spChg>
        <pc:spChg chg="del">
          <ac:chgData name="Carlos Cirillo" userId="6d3ca40ee725e43f" providerId="LiveId" clId="{02F2FCCE-1E2E-40D3-A35E-F7F55A15E9C0}" dt="2020-04-24T15:55:28.128" v="327" actId="478"/>
          <ac:spMkLst>
            <pc:docMk/>
            <pc:sldMk cId="3482920600" sldId="294"/>
            <ac:spMk id="11" creationId="{EE2ED32E-FD14-4ACF-B331-5F52197A5D95}"/>
          </ac:spMkLst>
        </pc:spChg>
        <pc:spChg chg="mod">
          <ac:chgData name="Carlos Cirillo" userId="6d3ca40ee725e43f" providerId="LiveId" clId="{02F2FCCE-1E2E-40D3-A35E-F7F55A15E9C0}" dt="2020-04-24T16:03:05.847" v="397" actId="20577"/>
          <ac:spMkLst>
            <pc:docMk/>
            <pc:sldMk cId="3482920600" sldId="294"/>
            <ac:spMk id="13" creationId="{4725432F-7789-498D-A662-E15A7401C041}"/>
          </ac:spMkLst>
        </pc:spChg>
        <pc:spChg chg="mod">
          <ac:chgData name="Carlos Cirillo" userId="6d3ca40ee725e43f" providerId="LiveId" clId="{02F2FCCE-1E2E-40D3-A35E-F7F55A15E9C0}" dt="2020-04-24T16:02:47.350" v="395" actId="1035"/>
          <ac:spMkLst>
            <pc:docMk/>
            <pc:sldMk cId="3482920600" sldId="294"/>
            <ac:spMk id="14" creationId="{5287A2B2-A12C-4565-99ED-2A08E332A3FB}"/>
          </ac:spMkLst>
        </pc:spChg>
        <pc:spChg chg="add">
          <ac:chgData name="Carlos Cirillo" userId="6d3ca40ee725e43f" providerId="LiveId" clId="{02F2FCCE-1E2E-40D3-A35E-F7F55A15E9C0}" dt="2020-04-24T16:12:16.760" v="456"/>
          <ac:spMkLst>
            <pc:docMk/>
            <pc:sldMk cId="3482920600" sldId="294"/>
            <ac:spMk id="15" creationId="{04FE339F-9982-42A8-9FFA-D158B5C556C6}"/>
          </ac:spMkLst>
        </pc:spChg>
        <pc:spChg chg="del">
          <ac:chgData name="Carlos Cirillo" userId="6d3ca40ee725e43f" providerId="LiveId" clId="{02F2FCCE-1E2E-40D3-A35E-F7F55A15E9C0}" dt="2020-04-24T16:12:16.407" v="455" actId="478"/>
          <ac:spMkLst>
            <pc:docMk/>
            <pc:sldMk cId="3482920600" sldId="294"/>
            <ac:spMk id="17" creationId="{0625665B-C09C-4A0B-A1CC-D03D8570462A}"/>
          </ac:spMkLst>
        </pc:spChg>
        <pc:picChg chg="del">
          <ac:chgData name="Carlos Cirillo" userId="6d3ca40ee725e43f" providerId="LiveId" clId="{02F2FCCE-1E2E-40D3-A35E-F7F55A15E9C0}" dt="2020-04-24T15:54:15.968" v="323" actId="478"/>
          <ac:picMkLst>
            <pc:docMk/>
            <pc:sldMk cId="3482920600" sldId="294"/>
            <ac:picMk id="8" creationId="{D8472B65-E5E4-4266-8F54-3E28072E44C5}"/>
          </ac:picMkLst>
        </pc:picChg>
        <pc:picChg chg="del">
          <ac:chgData name="Carlos Cirillo" userId="6d3ca40ee725e43f" providerId="LiveId" clId="{02F2FCCE-1E2E-40D3-A35E-F7F55A15E9C0}" dt="2020-04-24T15:54:16.454" v="324" actId="478"/>
          <ac:picMkLst>
            <pc:docMk/>
            <pc:sldMk cId="3482920600" sldId="294"/>
            <ac:picMk id="9" creationId="{1036C8C3-D1DE-4C22-997E-41198D024EC5}"/>
          </ac:picMkLst>
        </pc:picChg>
        <pc:picChg chg="add mod">
          <ac:chgData name="Carlos Cirillo" userId="6d3ca40ee725e43f" providerId="LiveId" clId="{02F2FCCE-1E2E-40D3-A35E-F7F55A15E9C0}" dt="2020-04-24T16:02:52.440" v="396" actId="1076"/>
          <ac:picMkLst>
            <pc:docMk/>
            <pc:sldMk cId="3482920600" sldId="294"/>
            <ac:picMk id="10" creationId="{331DE89D-54CB-4C0B-A53C-1E366D997780}"/>
          </ac:picMkLst>
        </pc:picChg>
        <pc:picChg chg="add mod">
          <ac:chgData name="Carlos Cirillo" userId="6d3ca40ee725e43f" providerId="LiveId" clId="{02F2FCCE-1E2E-40D3-A35E-F7F55A15E9C0}" dt="2020-04-24T16:02:52.440" v="396" actId="1076"/>
          <ac:picMkLst>
            <pc:docMk/>
            <pc:sldMk cId="3482920600" sldId="294"/>
            <ac:picMk id="12" creationId="{7C7FB7BB-B31C-424F-876C-DC67FF09F6C5}"/>
          </ac:picMkLst>
        </pc:picChg>
      </pc:sldChg>
      <pc:sldChg chg="add del">
        <pc:chgData name="Carlos Cirillo" userId="6d3ca40ee725e43f" providerId="LiveId" clId="{02F2FCCE-1E2E-40D3-A35E-F7F55A15E9C0}" dt="2020-04-24T15:36:06.718" v="230" actId="47"/>
        <pc:sldMkLst>
          <pc:docMk/>
          <pc:sldMk cId="21894395" sldId="295"/>
        </pc:sldMkLst>
      </pc:sldChg>
      <pc:sldChg chg="addSp delSp modSp add mod">
        <pc:chgData name="Carlos Cirillo" userId="6d3ca40ee725e43f" providerId="LiveId" clId="{02F2FCCE-1E2E-40D3-A35E-F7F55A15E9C0}" dt="2020-04-24T16:12:13.221" v="454"/>
        <pc:sldMkLst>
          <pc:docMk/>
          <pc:sldMk cId="351024210" sldId="295"/>
        </pc:sldMkLst>
        <pc:spChg chg="mod">
          <ac:chgData name="Carlos Cirillo" userId="6d3ca40ee725e43f" providerId="LiveId" clId="{02F2FCCE-1E2E-40D3-A35E-F7F55A15E9C0}" dt="2020-04-24T15:56:39.826" v="359"/>
          <ac:spMkLst>
            <pc:docMk/>
            <pc:sldMk cId="351024210" sldId="295"/>
            <ac:spMk id="3" creationId="{1725B370-903E-4441-876C-A51C311C9F71}"/>
          </ac:spMkLst>
        </pc:spChg>
        <pc:spChg chg="mod">
          <ac:chgData name="Carlos Cirillo" userId="6d3ca40ee725e43f" providerId="LiveId" clId="{02F2FCCE-1E2E-40D3-A35E-F7F55A15E9C0}" dt="2020-04-24T15:57:19.370" v="363" actId="2710"/>
          <ac:spMkLst>
            <pc:docMk/>
            <pc:sldMk cId="351024210" sldId="295"/>
            <ac:spMk id="13" creationId="{4725432F-7789-498D-A662-E15A7401C041}"/>
          </ac:spMkLst>
        </pc:spChg>
        <pc:spChg chg="add">
          <ac:chgData name="Carlos Cirillo" userId="6d3ca40ee725e43f" providerId="LiveId" clId="{02F2FCCE-1E2E-40D3-A35E-F7F55A15E9C0}" dt="2020-04-24T16:12:13.221" v="454"/>
          <ac:spMkLst>
            <pc:docMk/>
            <pc:sldMk cId="351024210" sldId="295"/>
            <ac:spMk id="15" creationId="{5BFF9B33-6647-4D50-9AE4-EFCA7E32DB51}"/>
          </ac:spMkLst>
        </pc:spChg>
        <pc:spChg chg="del">
          <ac:chgData name="Carlos Cirillo" userId="6d3ca40ee725e43f" providerId="LiveId" clId="{02F2FCCE-1E2E-40D3-A35E-F7F55A15E9C0}" dt="2020-04-24T16:12:12.227" v="453" actId="478"/>
          <ac:spMkLst>
            <pc:docMk/>
            <pc:sldMk cId="351024210" sldId="295"/>
            <ac:spMk id="17" creationId="{0625665B-C09C-4A0B-A1CC-D03D8570462A}"/>
          </ac:spMkLst>
        </pc:spChg>
        <pc:picChg chg="add mod">
          <ac:chgData name="Carlos Cirillo" userId="6d3ca40ee725e43f" providerId="LiveId" clId="{02F2FCCE-1E2E-40D3-A35E-F7F55A15E9C0}" dt="2020-04-24T16:05:27.527" v="410" actId="1076"/>
          <ac:picMkLst>
            <pc:docMk/>
            <pc:sldMk cId="351024210" sldId="295"/>
            <ac:picMk id="9" creationId="{7CE858EC-BDFE-4AF1-BED1-4479DA1AE0A3}"/>
          </ac:picMkLst>
        </pc:picChg>
        <pc:picChg chg="del">
          <ac:chgData name="Carlos Cirillo" userId="6d3ca40ee725e43f" providerId="LiveId" clId="{02F2FCCE-1E2E-40D3-A35E-F7F55A15E9C0}" dt="2020-04-24T15:57:00.300" v="361" actId="478"/>
          <ac:picMkLst>
            <pc:docMk/>
            <pc:sldMk cId="351024210" sldId="295"/>
            <ac:picMk id="10" creationId="{331DE89D-54CB-4C0B-A53C-1E366D997780}"/>
          </ac:picMkLst>
        </pc:picChg>
        <pc:picChg chg="add mod">
          <ac:chgData name="Carlos Cirillo" userId="6d3ca40ee725e43f" providerId="LiveId" clId="{02F2FCCE-1E2E-40D3-A35E-F7F55A15E9C0}" dt="2020-04-24T16:05:27.055" v="409" actId="1076"/>
          <ac:picMkLst>
            <pc:docMk/>
            <pc:sldMk cId="351024210" sldId="295"/>
            <ac:picMk id="11" creationId="{A88690AF-7C68-41F3-A0B8-1B84A53E1999}"/>
          </ac:picMkLst>
        </pc:picChg>
        <pc:picChg chg="del">
          <ac:chgData name="Carlos Cirillo" userId="6d3ca40ee725e43f" providerId="LiveId" clId="{02F2FCCE-1E2E-40D3-A35E-F7F55A15E9C0}" dt="2020-04-24T15:56:59.887" v="360" actId="478"/>
          <ac:picMkLst>
            <pc:docMk/>
            <pc:sldMk cId="351024210" sldId="295"/>
            <ac:picMk id="12" creationId="{7C7FB7BB-B31C-424F-876C-DC67FF09F6C5}"/>
          </ac:picMkLst>
        </pc:picChg>
      </pc:sldChg>
      <pc:sldChg chg="addSp delSp modSp add mod">
        <pc:chgData name="Carlos Cirillo" userId="6d3ca40ee725e43f" providerId="LiveId" clId="{02F2FCCE-1E2E-40D3-A35E-F7F55A15E9C0}" dt="2020-04-24T16:12:08.437" v="452"/>
        <pc:sldMkLst>
          <pc:docMk/>
          <pc:sldMk cId="1852583763" sldId="296"/>
        </pc:sldMkLst>
        <pc:spChg chg="mod">
          <ac:chgData name="Carlos Cirillo" userId="6d3ca40ee725e43f" providerId="LiveId" clId="{02F2FCCE-1E2E-40D3-A35E-F7F55A15E9C0}" dt="2020-04-24T16:05:43.970" v="412"/>
          <ac:spMkLst>
            <pc:docMk/>
            <pc:sldMk cId="1852583763" sldId="296"/>
            <ac:spMk id="3" creationId="{1725B370-903E-4441-876C-A51C311C9F71}"/>
          </ac:spMkLst>
        </pc:spChg>
        <pc:spChg chg="mod">
          <ac:chgData name="Carlos Cirillo" userId="6d3ca40ee725e43f" providerId="LiveId" clId="{02F2FCCE-1E2E-40D3-A35E-F7F55A15E9C0}" dt="2020-04-24T16:05:51.955" v="413"/>
          <ac:spMkLst>
            <pc:docMk/>
            <pc:sldMk cId="1852583763" sldId="296"/>
            <ac:spMk id="13" creationId="{4725432F-7789-498D-A662-E15A7401C041}"/>
          </ac:spMkLst>
        </pc:spChg>
        <pc:spChg chg="add">
          <ac:chgData name="Carlos Cirillo" userId="6d3ca40ee725e43f" providerId="LiveId" clId="{02F2FCCE-1E2E-40D3-A35E-F7F55A15E9C0}" dt="2020-04-24T16:12:08.437" v="452"/>
          <ac:spMkLst>
            <pc:docMk/>
            <pc:sldMk cId="1852583763" sldId="296"/>
            <ac:spMk id="15" creationId="{DA80EA94-235D-47CA-8368-4DE4FDCE81FC}"/>
          </ac:spMkLst>
        </pc:spChg>
        <pc:spChg chg="del">
          <ac:chgData name="Carlos Cirillo" userId="6d3ca40ee725e43f" providerId="LiveId" clId="{02F2FCCE-1E2E-40D3-A35E-F7F55A15E9C0}" dt="2020-04-24T16:12:07.047" v="451" actId="478"/>
          <ac:spMkLst>
            <pc:docMk/>
            <pc:sldMk cId="1852583763" sldId="296"/>
            <ac:spMk id="17" creationId="{0625665B-C09C-4A0B-A1CC-D03D8570462A}"/>
          </ac:spMkLst>
        </pc:spChg>
        <pc:picChg chg="del mod">
          <ac:chgData name="Carlos Cirillo" userId="6d3ca40ee725e43f" providerId="LiveId" clId="{02F2FCCE-1E2E-40D3-A35E-F7F55A15E9C0}" dt="2020-04-24T16:06:34.920" v="429" actId="478"/>
          <ac:picMkLst>
            <pc:docMk/>
            <pc:sldMk cId="1852583763" sldId="296"/>
            <ac:picMk id="9" creationId="{7CE858EC-BDFE-4AF1-BED1-4479DA1AE0A3}"/>
          </ac:picMkLst>
        </pc:picChg>
        <pc:picChg chg="add mod">
          <ac:chgData name="Carlos Cirillo" userId="6d3ca40ee725e43f" providerId="LiveId" clId="{02F2FCCE-1E2E-40D3-A35E-F7F55A15E9C0}" dt="2020-04-24T16:06:38.028" v="430" actId="1076"/>
          <ac:picMkLst>
            <pc:docMk/>
            <pc:sldMk cId="1852583763" sldId="296"/>
            <ac:picMk id="10" creationId="{C80A4566-3B21-4B95-A603-890835ED26AA}"/>
          </ac:picMkLst>
        </pc:picChg>
        <pc:picChg chg="add del">
          <ac:chgData name="Carlos Cirillo" userId="6d3ca40ee725e43f" providerId="LiveId" clId="{02F2FCCE-1E2E-40D3-A35E-F7F55A15E9C0}" dt="2020-04-24T16:06:18.063" v="423" actId="478"/>
          <ac:picMkLst>
            <pc:docMk/>
            <pc:sldMk cId="1852583763" sldId="296"/>
            <ac:picMk id="11" creationId="{A88690AF-7C68-41F3-A0B8-1B84A53E1999}"/>
          </ac:picMkLst>
        </pc:picChg>
        <pc:picChg chg="add mod">
          <ac:chgData name="Carlos Cirillo" userId="6d3ca40ee725e43f" providerId="LiveId" clId="{02F2FCCE-1E2E-40D3-A35E-F7F55A15E9C0}" dt="2020-04-24T16:06:21.271" v="424" actId="1076"/>
          <ac:picMkLst>
            <pc:docMk/>
            <pc:sldMk cId="1852583763" sldId="296"/>
            <ac:picMk id="12" creationId="{81E48E0E-57FC-48BD-942C-D665D4CC8F38}"/>
          </ac:picMkLst>
        </pc:picChg>
      </pc:sldChg>
      <pc:sldChg chg="addSp delSp modSp add mod">
        <pc:chgData name="Carlos Cirillo" userId="6d3ca40ee725e43f" providerId="LiveId" clId="{02F2FCCE-1E2E-40D3-A35E-F7F55A15E9C0}" dt="2020-04-24T16:14:40.919" v="505" actId="14100"/>
        <pc:sldMkLst>
          <pc:docMk/>
          <pc:sldMk cId="1416493173" sldId="297"/>
        </pc:sldMkLst>
        <pc:spChg chg="mod">
          <ac:chgData name="Carlos Cirillo" userId="6d3ca40ee725e43f" providerId="LiveId" clId="{02F2FCCE-1E2E-40D3-A35E-F7F55A15E9C0}" dt="2020-04-24T16:11:04.815" v="437"/>
          <ac:spMkLst>
            <pc:docMk/>
            <pc:sldMk cId="1416493173" sldId="297"/>
            <ac:spMk id="3" creationId="{1725B370-903E-4441-876C-A51C311C9F71}"/>
          </ac:spMkLst>
        </pc:spChg>
        <pc:spChg chg="mod">
          <ac:chgData name="Carlos Cirillo" userId="6d3ca40ee725e43f" providerId="LiveId" clId="{02F2FCCE-1E2E-40D3-A35E-F7F55A15E9C0}" dt="2020-04-24T16:11:12.594" v="438"/>
          <ac:spMkLst>
            <pc:docMk/>
            <pc:sldMk cId="1416493173" sldId="297"/>
            <ac:spMk id="13" creationId="{4725432F-7789-498D-A662-E15A7401C041}"/>
          </ac:spMkLst>
        </pc:spChg>
        <pc:spChg chg="mod">
          <ac:chgData name="Carlos Cirillo" userId="6d3ca40ee725e43f" providerId="LiveId" clId="{02F2FCCE-1E2E-40D3-A35E-F7F55A15E9C0}" dt="2020-04-24T16:11:56.300" v="450" actId="1076"/>
          <ac:spMkLst>
            <pc:docMk/>
            <pc:sldMk cId="1416493173" sldId="297"/>
            <ac:spMk id="17" creationId="{0625665B-C09C-4A0B-A1CC-D03D8570462A}"/>
          </ac:spMkLst>
        </pc:spChg>
        <pc:picChg chg="add mod modCrop">
          <ac:chgData name="Carlos Cirillo" userId="6d3ca40ee725e43f" providerId="LiveId" clId="{02F2FCCE-1E2E-40D3-A35E-F7F55A15E9C0}" dt="2020-04-24T16:14:35.568" v="503" actId="732"/>
          <ac:picMkLst>
            <pc:docMk/>
            <pc:sldMk cId="1416493173" sldId="297"/>
            <ac:picMk id="9" creationId="{6B91FC87-9001-4A47-8C35-D2F7FDBDDCD5}"/>
          </ac:picMkLst>
        </pc:picChg>
        <pc:picChg chg="del">
          <ac:chgData name="Carlos Cirillo" userId="6d3ca40ee725e43f" providerId="LiveId" clId="{02F2FCCE-1E2E-40D3-A35E-F7F55A15E9C0}" dt="2020-04-24T16:10:50.344" v="433" actId="478"/>
          <ac:picMkLst>
            <pc:docMk/>
            <pc:sldMk cId="1416493173" sldId="297"/>
            <ac:picMk id="10" creationId="{C80A4566-3B21-4B95-A603-890835ED26AA}"/>
          </ac:picMkLst>
        </pc:picChg>
        <pc:picChg chg="add mod">
          <ac:chgData name="Carlos Cirillo" userId="6d3ca40ee725e43f" providerId="LiveId" clId="{02F2FCCE-1E2E-40D3-A35E-F7F55A15E9C0}" dt="2020-04-24T16:14:40.919" v="505" actId="14100"/>
          <ac:picMkLst>
            <pc:docMk/>
            <pc:sldMk cId="1416493173" sldId="297"/>
            <ac:picMk id="11" creationId="{1EF4ACDF-9894-44A8-A66A-E79E94C14388}"/>
          </ac:picMkLst>
        </pc:picChg>
        <pc:picChg chg="del">
          <ac:chgData name="Carlos Cirillo" userId="6d3ca40ee725e43f" providerId="LiveId" clId="{02F2FCCE-1E2E-40D3-A35E-F7F55A15E9C0}" dt="2020-04-24T16:10:49.145" v="432" actId="478"/>
          <ac:picMkLst>
            <pc:docMk/>
            <pc:sldMk cId="1416493173" sldId="297"/>
            <ac:picMk id="12" creationId="{81E48E0E-57FC-48BD-942C-D665D4CC8F38}"/>
          </ac:picMkLst>
        </pc:picChg>
      </pc:sldChg>
      <pc:sldChg chg="addSp delSp modSp add mod">
        <pc:chgData name="Carlos Cirillo" userId="6d3ca40ee725e43f" providerId="LiveId" clId="{02F2FCCE-1E2E-40D3-A35E-F7F55A15E9C0}" dt="2020-04-24T16:24:41.311" v="624"/>
        <pc:sldMkLst>
          <pc:docMk/>
          <pc:sldMk cId="4083536865" sldId="298"/>
        </pc:sldMkLst>
        <pc:spChg chg="mod">
          <ac:chgData name="Carlos Cirillo" userId="6d3ca40ee725e43f" providerId="LiveId" clId="{02F2FCCE-1E2E-40D3-A35E-F7F55A15E9C0}" dt="2020-04-24T16:13:14.902" v="474"/>
          <ac:spMkLst>
            <pc:docMk/>
            <pc:sldMk cId="4083536865" sldId="298"/>
            <ac:spMk id="3" creationId="{1725B370-903E-4441-876C-A51C311C9F71}"/>
          </ac:spMkLst>
        </pc:spChg>
        <pc:spChg chg="add del mod">
          <ac:chgData name="Carlos Cirillo" userId="6d3ca40ee725e43f" providerId="LiveId" clId="{02F2FCCE-1E2E-40D3-A35E-F7F55A15E9C0}" dt="2020-04-24T16:13:54.610" v="494" actId="20577"/>
          <ac:spMkLst>
            <pc:docMk/>
            <pc:sldMk cId="4083536865" sldId="298"/>
            <ac:spMk id="13" creationId="{4725432F-7789-498D-A662-E15A7401C041}"/>
          </ac:spMkLst>
        </pc:spChg>
        <pc:spChg chg="add del mod">
          <ac:chgData name="Carlos Cirillo" userId="6d3ca40ee725e43f" providerId="LiveId" clId="{02F2FCCE-1E2E-40D3-A35E-F7F55A15E9C0}" dt="2020-04-24T16:24:41.311" v="624"/>
          <ac:spMkLst>
            <pc:docMk/>
            <pc:sldMk cId="4083536865" sldId="298"/>
            <ac:spMk id="15" creationId="{77CCDDE2-0946-4BA5-BA2A-2E26D0B173A4}"/>
          </ac:spMkLst>
        </pc:spChg>
        <pc:picChg chg="del">
          <ac:chgData name="Carlos Cirillo" userId="6d3ca40ee725e43f" providerId="LiveId" clId="{02F2FCCE-1E2E-40D3-A35E-F7F55A15E9C0}" dt="2020-04-24T16:14:01.547" v="495" actId="478"/>
          <ac:picMkLst>
            <pc:docMk/>
            <pc:sldMk cId="4083536865" sldId="298"/>
            <ac:picMk id="9" creationId="{6B91FC87-9001-4A47-8C35-D2F7FDBDDCD5}"/>
          </ac:picMkLst>
        </pc:picChg>
        <pc:picChg chg="add mod">
          <ac:chgData name="Carlos Cirillo" userId="6d3ca40ee725e43f" providerId="LiveId" clId="{02F2FCCE-1E2E-40D3-A35E-F7F55A15E9C0}" dt="2020-04-24T16:14:08.780" v="499" actId="14100"/>
          <ac:picMkLst>
            <pc:docMk/>
            <pc:sldMk cId="4083536865" sldId="298"/>
            <ac:picMk id="10" creationId="{6B1EBB50-975D-4D9F-BC71-D165129AEEE5}"/>
          </ac:picMkLst>
        </pc:picChg>
        <pc:picChg chg="del">
          <ac:chgData name="Carlos Cirillo" userId="6d3ca40ee725e43f" providerId="LiveId" clId="{02F2FCCE-1E2E-40D3-A35E-F7F55A15E9C0}" dt="2020-04-24T16:14:01.877" v="496" actId="478"/>
          <ac:picMkLst>
            <pc:docMk/>
            <pc:sldMk cId="4083536865" sldId="298"/>
            <ac:picMk id="11" creationId="{1EF4ACDF-9894-44A8-A66A-E79E94C14388}"/>
          </ac:picMkLst>
        </pc:picChg>
        <pc:picChg chg="add mod">
          <ac:chgData name="Carlos Cirillo" userId="6d3ca40ee725e43f" providerId="LiveId" clId="{02F2FCCE-1E2E-40D3-A35E-F7F55A15E9C0}" dt="2020-04-24T16:24:39.575" v="621" actId="1076"/>
          <ac:picMkLst>
            <pc:docMk/>
            <pc:sldMk cId="4083536865" sldId="298"/>
            <ac:picMk id="12" creationId="{CD26EE2F-397D-4F98-985A-8F2C6F843F93}"/>
          </ac:picMkLst>
        </pc:picChg>
      </pc:sldChg>
      <pc:sldChg chg="addSp delSp modSp add mod">
        <pc:chgData name="Carlos Cirillo" userId="6d3ca40ee725e43f" providerId="LiveId" clId="{02F2FCCE-1E2E-40D3-A35E-F7F55A15E9C0}" dt="2020-04-24T16:15:53.508" v="516" actId="108"/>
        <pc:sldMkLst>
          <pc:docMk/>
          <pc:sldMk cId="2157994219" sldId="299"/>
        </pc:sldMkLst>
        <pc:picChg chg="add mod modCrop">
          <ac:chgData name="Carlos Cirillo" userId="6d3ca40ee725e43f" providerId="LiveId" clId="{02F2FCCE-1E2E-40D3-A35E-F7F55A15E9C0}" dt="2020-04-24T16:15:45.663" v="515" actId="732"/>
          <ac:picMkLst>
            <pc:docMk/>
            <pc:sldMk cId="2157994219" sldId="299"/>
            <ac:picMk id="9" creationId="{FDD6C15F-AF68-4C4F-90BF-E36F8F432096}"/>
          </ac:picMkLst>
        </pc:picChg>
        <pc:picChg chg="del">
          <ac:chgData name="Carlos Cirillo" userId="6d3ca40ee725e43f" providerId="LiveId" clId="{02F2FCCE-1E2E-40D3-A35E-F7F55A15E9C0}" dt="2020-04-24T16:15:09.495" v="507" actId="478"/>
          <ac:picMkLst>
            <pc:docMk/>
            <pc:sldMk cId="2157994219" sldId="299"/>
            <ac:picMk id="10" creationId="{6B1EBB50-975D-4D9F-BC71-D165129AEEE5}"/>
          </ac:picMkLst>
        </pc:picChg>
        <pc:picChg chg="add mod">
          <ac:chgData name="Carlos Cirillo" userId="6d3ca40ee725e43f" providerId="LiveId" clId="{02F2FCCE-1E2E-40D3-A35E-F7F55A15E9C0}" dt="2020-04-24T16:15:53.508" v="516" actId="108"/>
          <ac:picMkLst>
            <pc:docMk/>
            <pc:sldMk cId="2157994219" sldId="299"/>
            <ac:picMk id="11" creationId="{11FF707B-51D7-4181-8333-0B35A6159A40}"/>
          </ac:picMkLst>
        </pc:picChg>
        <pc:picChg chg="del">
          <ac:chgData name="Carlos Cirillo" userId="6d3ca40ee725e43f" providerId="LiveId" clId="{02F2FCCE-1E2E-40D3-A35E-F7F55A15E9C0}" dt="2020-04-24T16:15:09.832" v="508" actId="478"/>
          <ac:picMkLst>
            <pc:docMk/>
            <pc:sldMk cId="2157994219" sldId="299"/>
            <ac:picMk id="12" creationId="{CD26EE2F-397D-4F98-985A-8F2C6F843F93}"/>
          </ac:picMkLst>
        </pc:picChg>
      </pc:sldChg>
      <pc:sldChg chg="add del">
        <pc:chgData name="Carlos Cirillo" userId="6d3ca40ee725e43f" providerId="LiveId" clId="{02F2FCCE-1E2E-40D3-A35E-F7F55A15E9C0}" dt="2020-04-24T16:22:55.752" v="606" actId="47"/>
        <pc:sldMkLst>
          <pc:docMk/>
          <pc:sldMk cId="3530113232" sldId="300"/>
        </pc:sldMkLst>
      </pc:sldChg>
      <pc:sldChg chg="delSp modSp add del mod">
        <pc:chgData name="Carlos Cirillo" userId="6d3ca40ee725e43f" providerId="LiveId" clId="{02F2FCCE-1E2E-40D3-A35E-F7F55A15E9C0}" dt="2020-04-24T16:23:48.303" v="615" actId="47"/>
        <pc:sldMkLst>
          <pc:docMk/>
          <pc:sldMk cId="964839438" sldId="301"/>
        </pc:sldMkLst>
        <pc:spChg chg="mod">
          <ac:chgData name="Carlos Cirillo" userId="6d3ca40ee725e43f" providerId="LiveId" clId="{02F2FCCE-1E2E-40D3-A35E-F7F55A15E9C0}" dt="2020-04-24T16:17:01.361" v="527"/>
          <ac:spMkLst>
            <pc:docMk/>
            <pc:sldMk cId="964839438" sldId="301"/>
            <ac:spMk id="3" creationId="{1725B370-903E-4441-876C-A51C311C9F71}"/>
          </ac:spMkLst>
        </pc:spChg>
        <pc:spChg chg="mod">
          <ac:chgData name="Carlos Cirillo" userId="6d3ca40ee725e43f" providerId="LiveId" clId="{02F2FCCE-1E2E-40D3-A35E-F7F55A15E9C0}" dt="2020-04-24T16:18:01.826" v="569" actId="6549"/>
          <ac:spMkLst>
            <pc:docMk/>
            <pc:sldMk cId="964839438" sldId="301"/>
            <ac:spMk id="13" creationId="{4725432F-7789-498D-A662-E15A7401C041}"/>
          </ac:spMkLst>
        </pc:spChg>
        <pc:spChg chg="mod">
          <ac:chgData name="Carlos Cirillo" userId="6d3ca40ee725e43f" providerId="LiveId" clId="{02F2FCCE-1E2E-40D3-A35E-F7F55A15E9C0}" dt="2020-04-24T16:17:38.752" v="539" actId="1036"/>
          <ac:spMkLst>
            <pc:docMk/>
            <pc:sldMk cId="964839438" sldId="301"/>
            <ac:spMk id="14" creationId="{5287A2B2-A12C-4565-99ED-2A08E332A3FB}"/>
          </ac:spMkLst>
        </pc:spChg>
        <pc:picChg chg="del">
          <ac:chgData name="Carlos Cirillo" userId="6d3ca40ee725e43f" providerId="LiveId" clId="{02F2FCCE-1E2E-40D3-A35E-F7F55A15E9C0}" dt="2020-04-24T16:17:10.584" v="528" actId="478"/>
          <ac:picMkLst>
            <pc:docMk/>
            <pc:sldMk cId="964839438" sldId="301"/>
            <ac:picMk id="9" creationId="{FDD6C15F-AF68-4C4F-90BF-E36F8F432096}"/>
          </ac:picMkLst>
        </pc:picChg>
        <pc:picChg chg="del">
          <ac:chgData name="Carlos Cirillo" userId="6d3ca40ee725e43f" providerId="LiveId" clId="{02F2FCCE-1E2E-40D3-A35E-F7F55A15E9C0}" dt="2020-04-24T16:17:11.010" v="529" actId="478"/>
          <ac:picMkLst>
            <pc:docMk/>
            <pc:sldMk cId="964839438" sldId="301"/>
            <ac:picMk id="11" creationId="{11FF707B-51D7-4181-8333-0B35A6159A40}"/>
          </ac:picMkLst>
        </pc:picChg>
      </pc:sldChg>
      <pc:sldMasterChg chg="delSldLayout">
        <pc:chgData name="Carlos Cirillo" userId="6d3ca40ee725e43f" providerId="LiveId" clId="{02F2FCCE-1E2E-40D3-A35E-F7F55A15E9C0}" dt="2020-04-24T15:34:18.007" v="211" actId="47"/>
        <pc:sldMasterMkLst>
          <pc:docMk/>
          <pc:sldMasterMk cId="0" sldId="2147483658"/>
        </pc:sldMasterMkLst>
        <pc:sldLayoutChg chg="del">
          <pc:chgData name="Carlos Cirillo" userId="6d3ca40ee725e43f" providerId="LiveId" clId="{02F2FCCE-1E2E-40D3-A35E-F7F55A15E9C0}" dt="2020-04-24T15:34:18.007" v="211" actId="47"/>
          <pc:sldLayoutMkLst>
            <pc:docMk/>
            <pc:sldMasterMk cId="0" sldId="2147483658"/>
            <pc:sldLayoutMk cId="0" sldId="2147483649"/>
          </pc:sldLayoutMkLst>
        </pc:sldLayoutChg>
        <pc:sldLayoutChg chg="del">
          <pc:chgData name="Carlos Cirillo" userId="6d3ca40ee725e43f" providerId="LiveId" clId="{02F2FCCE-1E2E-40D3-A35E-F7F55A15E9C0}" dt="2020-04-24T15:34:18.007" v="211" actId="47"/>
          <pc:sldLayoutMkLst>
            <pc:docMk/>
            <pc:sldMasterMk cId="0" sldId="2147483658"/>
            <pc:sldLayoutMk cId="0" sldId="2147483650"/>
          </pc:sldLayoutMkLst>
        </pc:sldLayoutChg>
        <pc:sldLayoutChg chg="del">
          <pc:chgData name="Carlos Cirillo" userId="6d3ca40ee725e43f" providerId="LiveId" clId="{02F2FCCE-1E2E-40D3-A35E-F7F55A15E9C0}" dt="2020-04-24T15:34:18.007" v="211" actId="47"/>
          <pc:sldLayoutMkLst>
            <pc:docMk/>
            <pc:sldMasterMk cId="0" sldId="2147483658"/>
            <pc:sldLayoutMk cId="0" sldId="2147483651"/>
          </pc:sldLayoutMkLst>
        </pc:sldLayoutChg>
        <pc:sldLayoutChg chg="del">
          <pc:chgData name="Carlos Cirillo" userId="6d3ca40ee725e43f" providerId="LiveId" clId="{02F2FCCE-1E2E-40D3-A35E-F7F55A15E9C0}" dt="2020-04-24T15:34:18.007" v="211" actId="47"/>
          <pc:sldLayoutMkLst>
            <pc:docMk/>
            <pc:sldMasterMk cId="0" sldId="2147483658"/>
            <pc:sldLayoutMk cId="0" sldId="2147483652"/>
          </pc:sldLayoutMkLst>
        </pc:sldLayoutChg>
        <pc:sldLayoutChg chg="del">
          <pc:chgData name="Carlos Cirillo" userId="6d3ca40ee725e43f" providerId="LiveId" clId="{02F2FCCE-1E2E-40D3-A35E-F7F55A15E9C0}" dt="2020-04-24T15:34:18.007" v="211" actId="47"/>
          <pc:sldLayoutMkLst>
            <pc:docMk/>
            <pc:sldMasterMk cId="0" sldId="2147483658"/>
            <pc:sldLayoutMk cId="0" sldId="2147483653"/>
          </pc:sldLayoutMkLst>
        </pc:sldLayoutChg>
        <pc:sldLayoutChg chg="del">
          <pc:chgData name="Carlos Cirillo" userId="6d3ca40ee725e43f" providerId="LiveId" clId="{02F2FCCE-1E2E-40D3-A35E-F7F55A15E9C0}" dt="2020-04-24T15:34:18.007" v="211" actId="47"/>
          <pc:sldLayoutMkLst>
            <pc:docMk/>
            <pc:sldMasterMk cId="0" sldId="2147483658"/>
            <pc:sldLayoutMk cId="0" sldId="214748365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81927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67954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97755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46275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36219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75975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51457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2835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1960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1203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6566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6890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0730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7738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8668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39750" y="2832475"/>
            <a:ext cx="0" cy="23109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845250" y="2643475"/>
            <a:ext cx="189000" cy="1890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61" name="Google Shape;61;p10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Google Shape;62;p10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key color">
  <p:cSld name="BLANK_1">
    <p:bg>
      <p:bgPr>
        <a:solidFill>
          <a:schemeClr val="accen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2E3037"/>
                </a:solidFill>
              </a:defRPr>
            </a:lvl1pPr>
            <a:lvl2pPr lvl="1">
              <a:buNone/>
              <a:defRPr>
                <a:solidFill>
                  <a:srgbClr val="2E3037"/>
                </a:solidFill>
              </a:defRPr>
            </a:lvl2pPr>
            <a:lvl3pPr lvl="2">
              <a:buNone/>
              <a:defRPr>
                <a:solidFill>
                  <a:srgbClr val="2E3037"/>
                </a:solidFill>
              </a:defRPr>
            </a:lvl3pPr>
            <a:lvl4pPr lvl="3">
              <a:buNone/>
              <a:defRPr>
                <a:solidFill>
                  <a:srgbClr val="2E3037"/>
                </a:solidFill>
              </a:defRPr>
            </a:lvl4pPr>
            <a:lvl5pPr lvl="4">
              <a:buNone/>
              <a:defRPr>
                <a:solidFill>
                  <a:srgbClr val="2E3037"/>
                </a:solidFill>
              </a:defRPr>
            </a:lvl5pPr>
            <a:lvl6pPr lvl="5">
              <a:buNone/>
              <a:defRPr>
                <a:solidFill>
                  <a:srgbClr val="2E3037"/>
                </a:solidFill>
              </a:defRPr>
            </a:lvl6pPr>
            <a:lvl7pPr lvl="6">
              <a:buNone/>
              <a:defRPr>
                <a:solidFill>
                  <a:srgbClr val="2E3037"/>
                </a:solidFill>
              </a:defRPr>
            </a:lvl7pPr>
            <a:lvl8pPr lvl="7">
              <a:buNone/>
              <a:defRPr>
                <a:solidFill>
                  <a:srgbClr val="2E3037"/>
                </a:solidFill>
              </a:defRPr>
            </a:lvl8pPr>
            <a:lvl9pPr lvl="8">
              <a:buNone/>
              <a:defRPr>
                <a:solidFill>
                  <a:srgbClr val="2E3037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65" name="Google Shape;65;p11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Google Shape;66;p11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29" name="Google Shape;29;p5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30;p5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6045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6" r:id="rId3"/>
    <p:sldLayoutId id="2147483657" r:id="rId4"/>
    <p:sldLayoutId id="2147483659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3-eu-west-1.amazonaws.com/static.oc-static.com/prod/courses/files/AI+Engineer/Project+2+Participez+%C3%A0+un+concours+sur+la+Smart+City/p2-arbres-en.csv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data.paris.fr/explore/dataset/les-arbres/map/?dataChart=eyJxdWVyaWVzIjpbeyJjb25maWciOnsiZGF0YXNldCI6Imxlcy1hcmJyZXMiLCJvcHRpb25zIjp7fX0sImNoYXJ0cyI6W3siYWxpZ25Nb250aCI6dHJ1ZSwidHlwZSI6ImNvbHVtbiIsImZ1bmMiOiJBVkciLCJ5QXhpcyI6ImlkYmFzZSIsInNjaWVudGlmaWNEaXNwbGF5Ijp0cnVlLCJjb2xvciI6IiMwMDMzNjYifV0sInhBeGlzIjoidHlwZWVtcGxhY2VtZW50IiwibWF4cG9pbnRzIjo1MCwic29ydCI6IiJ9XSwidGltZXNjYWxlIjoiIiwiZGlzcGxheUxlZ2VuZCI6dHJ1ZSwiYWxpZ25Nb250aCI6dHJ1ZX0%3D&amp;location=13,48.86844,2.30945&amp;basemap=jawg.street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dirty="0" err="1"/>
              <a:t>Participate</a:t>
            </a:r>
            <a:r>
              <a:rPr lang="pt-BR" dirty="0"/>
              <a:t> in a </a:t>
            </a:r>
            <a:br>
              <a:rPr lang="pt-BR" dirty="0"/>
            </a:br>
            <a:r>
              <a:rPr lang="pt-BR" dirty="0" err="1"/>
              <a:t>Smart</a:t>
            </a:r>
            <a:r>
              <a:rPr lang="pt-BR" dirty="0"/>
              <a:t> City </a:t>
            </a:r>
            <a:r>
              <a:rPr lang="pt-BR" dirty="0" err="1"/>
              <a:t>Contest</a:t>
            </a:r>
            <a:endParaRPr dirty="0"/>
          </a:p>
        </p:txBody>
      </p:sp>
      <p:sp>
        <p:nvSpPr>
          <p:cNvPr id="3" name="Google Shape;71;p12">
            <a:extLst>
              <a:ext uri="{FF2B5EF4-FFF2-40B4-BE49-F238E27FC236}">
                <a16:creationId xmlns:a16="http://schemas.microsoft.com/office/drawing/2014/main" id="{81707FF7-9400-4578-B387-474A067B3EA0}"/>
              </a:ext>
            </a:extLst>
          </p:cNvPr>
          <p:cNvSpPr txBox="1">
            <a:spLocks/>
          </p:cNvSpPr>
          <p:nvPr/>
        </p:nvSpPr>
        <p:spPr>
          <a:xfrm>
            <a:off x="1319175" y="3750893"/>
            <a:ext cx="6680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pt-BR" sz="1200" dirty="0">
                <a:solidFill>
                  <a:srgbClr val="6D9EEB"/>
                </a:solidFill>
                <a:sym typeface="Arial"/>
              </a:rPr>
              <a:t>DDAA - OPENCLASSROOM - BNPP Data Science </a:t>
            </a:r>
            <a:r>
              <a:rPr lang="pt-BR" sz="1200" dirty="0" err="1">
                <a:solidFill>
                  <a:srgbClr val="6D9EEB"/>
                </a:solidFill>
                <a:sym typeface="Arial"/>
              </a:rPr>
              <a:t>Foundations</a:t>
            </a:r>
            <a:endParaRPr lang="pt-BR" sz="1200" dirty="0">
              <a:solidFill>
                <a:srgbClr val="6D9EEB"/>
              </a:solidFill>
              <a:sym typeface="Arial"/>
            </a:endParaRPr>
          </a:p>
          <a:p>
            <a:r>
              <a:rPr lang="pt-BR" sz="1200" dirty="0">
                <a:solidFill>
                  <a:srgbClr val="6D9EEB"/>
                </a:solidFill>
                <a:sym typeface="Arial"/>
              </a:rPr>
              <a:t>Evandro </a:t>
            </a:r>
            <a:r>
              <a:rPr lang="pt-BR" sz="1200" dirty="0" err="1">
                <a:solidFill>
                  <a:srgbClr val="6D9EEB"/>
                </a:solidFill>
                <a:sym typeface="Arial"/>
              </a:rPr>
              <a:t>Demuth</a:t>
            </a:r>
            <a:r>
              <a:rPr lang="pt-BR" sz="1200" dirty="0">
                <a:solidFill>
                  <a:srgbClr val="6D9EEB"/>
                </a:solidFill>
                <a:sym typeface="Arial"/>
              </a:rPr>
              <a:t> – São Paulo, 22/04/2020</a:t>
            </a: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4725432F-7789-498D-A662-E15A7401C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475" y="1327280"/>
            <a:ext cx="8370411" cy="525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pt-BR" sz="1000" dirty="0">
                <a:solidFill>
                  <a:schemeClr val="tx2"/>
                </a:solidFill>
                <a:latin typeface="Arial" panose="020B0604020202020204" pitchFamily="34" charset="0"/>
              </a:rPr>
              <a:t>To use </a:t>
            </a:r>
            <a:r>
              <a:rPr lang="en-US" altLang="pt-BR" sz="1000" dirty="0" err="1">
                <a:solidFill>
                  <a:schemeClr val="tx2"/>
                </a:solidFill>
                <a:latin typeface="Arial" panose="020B0604020202020204" pitchFamily="34" charset="0"/>
              </a:rPr>
              <a:t>Geopandas</a:t>
            </a:r>
            <a:r>
              <a:rPr lang="en-US" altLang="pt-BR" sz="1000" dirty="0">
                <a:solidFill>
                  <a:schemeClr val="tx2"/>
                </a:solidFill>
                <a:latin typeface="Arial" panose="020B0604020202020204" pitchFamily="34" charset="0"/>
              </a:rPr>
              <a:t> we had to create a new column with the </a:t>
            </a:r>
            <a:r>
              <a:rPr lang="en-US" altLang="pt-BR" sz="1000" dirty="0" err="1">
                <a:solidFill>
                  <a:schemeClr val="tx2"/>
                </a:solidFill>
                <a:latin typeface="Arial" panose="020B0604020202020204" pitchFamily="34" charset="0"/>
              </a:rPr>
              <a:t>coordenates</a:t>
            </a:r>
            <a:r>
              <a:rPr lang="en-US" altLang="pt-BR" sz="1000" dirty="0">
                <a:solidFill>
                  <a:schemeClr val="tx2"/>
                </a:solidFill>
                <a:latin typeface="Arial" panose="020B0604020202020204" pitchFamily="34" charset="0"/>
              </a:rPr>
              <a:t> (longitude and latitude) in a way that </a:t>
            </a:r>
            <a:r>
              <a:rPr lang="en-US" altLang="pt-BR" sz="1000" dirty="0" err="1">
                <a:solidFill>
                  <a:schemeClr val="tx2"/>
                </a:solidFill>
                <a:latin typeface="Arial" panose="020B0604020202020204" pitchFamily="34" charset="0"/>
              </a:rPr>
              <a:t>geopandas</a:t>
            </a:r>
            <a:r>
              <a:rPr lang="en-US" altLang="pt-BR" sz="1000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altLang="pt-BR" sz="1000" dirty="0" err="1">
                <a:solidFill>
                  <a:schemeClr val="tx2"/>
                </a:solidFill>
                <a:latin typeface="Arial" panose="020B0604020202020204" pitchFamily="34" charset="0"/>
              </a:rPr>
              <a:t>dataframe</a:t>
            </a:r>
            <a:r>
              <a:rPr lang="en-US" altLang="pt-BR" sz="1000" dirty="0">
                <a:solidFill>
                  <a:schemeClr val="tx2"/>
                </a:solidFill>
                <a:latin typeface="Arial" panose="020B0604020202020204" pitchFamily="34" charset="0"/>
              </a:rPr>
              <a:t> accept.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pt-BR" sz="1000" dirty="0">
                <a:solidFill>
                  <a:schemeClr val="tx2"/>
                </a:solidFill>
                <a:latin typeface="Arial" panose="020B0604020202020204" pitchFamily="34" charset="0"/>
              </a:rPr>
              <a:t>We used Shapely geometric library to fill this new column with the coordinates.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5287A2B2-A12C-4565-99ED-2A08E332A3FB}"/>
              </a:ext>
            </a:extLst>
          </p:cNvPr>
          <p:cNvSpPr/>
          <p:nvPr/>
        </p:nvSpPr>
        <p:spPr>
          <a:xfrm>
            <a:off x="924527" y="1424353"/>
            <a:ext cx="79505" cy="43152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725B370-903E-4441-876C-A51C311C9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475" y="385995"/>
            <a:ext cx="6858000" cy="672309"/>
          </a:xfrm>
        </p:spPr>
        <p:txBody>
          <a:bodyPr anchor="ctr"/>
          <a:lstStyle/>
          <a:p>
            <a:r>
              <a:rPr lang="en-US" dirty="0"/>
              <a:t>#03 - METHOD USED TO ANALYZE THE DATA</a:t>
            </a:r>
            <a:br>
              <a:rPr lang="pt-BR" sz="3200" dirty="0"/>
            </a:br>
            <a:r>
              <a:rPr lang="en-US" dirty="0">
                <a:solidFill>
                  <a:srgbClr val="6D9EEB"/>
                </a:solidFill>
              </a:rPr>
              <a:t>Using </a:t>
            </a:r>
            <a:r>
              <a:rPr lang="en-US" dirty="0" err="1">
                <a:solidFill>
                  <a:srgbClr val="6D9EEB"/>
                </a:solidFill>
              </a:rPr>
              <a:t>Geopandas</a:t>
            </a:r>
            <a:r>
              <a:rPr lang="en-US" dirty="0">
                <a:solidFill>
                  <a:srgbClr val="6D9EEB"/>
                </a:solidFill>
              </a:rPr>
              <a:t> &amp; Shapely</a:t>
            </a:r>
            <a:endParaRPr lang="pt-BR" dirty="0">
              <a:solidFill>
                <a:srgbClr val="6D9EEB"/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331DE89D-54CB-4C0B-A53C-1E366D9977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418"/>
          <a:stretch/>
        </p:blipFill>
        <p:spPr>
          <a:xfrm>
            <a:off x="1165475" y="2020235"/>
            <a:ext cx="4437227" cy="1571158"/>
          </a:xfrm>
          <a:prstGeom prst="rect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7C7FB7BB-B31C-424F-876C-DC67FF09F6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5570" y="2020236"/>
            <a:ext cx="3073620" cy="2364770"/>
          </a:xfrm>
          <a:prstGeom prst="rect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</p:pic>
      <p:sp>
        <p:nvSpPr>
          <p:cNvPr id="15" name="Caixa de texto 67">
            <a:extLst>
              <a:ext uri="{FF2B5EF4-FFF2-40B4-BE49-F238E27FC236}">
                <a16:creationId xmlns:a16="http://schemas.microsoft.com/office/drawing/2014/main" id="{04FE339F-9982-42A8-9FFA-D158B5C556C6}"/>
              </a:ext>
            </a:extLst>
          </p:cNvPr>
          <p:cNvSpPr txBox="1"/>
          <p:nvPr/>
        </p:nvSpPr>
        <p:spPr>
          <a:xfrm>
            <a:off x="995672" y="4911261"/>
            <a:ext cx="345767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30353F"/>
                </a:solidFill>
              </a:defRPr>
            </a:lvl1pPr>
          </a:lstStyle>
          <a:p>
            <a:r>
              <a:rPr lang="pt-BR" sz="600" dirty="0">
                <a:solidFill>
                  <a:srgbClr val="FFFFFF"/>
                </a:solidFill>
                <a:latin typeface="Quicksand"/>
              </a:rPr>
              <a:t>DDAA - OPENCLASSROOM - BNPP Data Science </a:t>
            </a:r>
            <a:r>
              <a:rPr lang="pt-BR" sz="600" dirty="0" err="1">
                <a:solidFill>
                  <a:srgbClr val="FFFFFF"/>
                </a:solidFill>
                <a:latin typeface="Quicksand"/>
              </a:rPr>
              <a:t>Foundations</a:t>
            </a:r>
            <a:r>
              <a:rPr lang="pt-BR" sz="600" dirty="0">
                <a:solidFill>
                  <a:srgbClr val="FFFFFF"/>
                </a:solidFill>
                <a:latin typeface="Quicksand"/>
              </a:rPr>
              <a:t> - </a:t>
            </a:r>
            <a:r>
              <a:rPr lang="pt-BR" sz="600" dirty="0" err="1">
                <a:solidFill>
                  <a:srgbClr val="FFFFFF"/>
                </a:solidFill>
                <a:latin typeface="Quicksand"/>
              </a:rPr>
              <a:t>Participate</a:t>
            </a:r>
            <a:r>
              <a:rPr lang="pt-BR" sz="600" dirty="0">
                <a:solidFill>
                  <a:srgbClr val="FFFFFF"/>
                </a:solidFill>
                <a:latin typeface="Quicksand"/>
              </a:rPr>
              <a:t> in a </a:t>
            </a:r>
            <a:r>
              <a:rPr lang="pt-BR" sz="600" dirty="0" err="1">
                <a:solidFill>
                  <a:srgbClr val="FFFFFF"/>
                </a:solidFill>
                <a:latin typeface="Quicksand"/>
              </a:rPr>
              <a:t>Smart</a:t>
            </a:r>
            <a:r>
              <a:rPr lang="pt-BR" sz="600" dirty="0">
                <a:solidFill>
                  <a:srgbClr val="FFFFFF"/>
                </a:solidFill>
                <a:latin typeface="Quicksand"/>
              </a:rPr>
              <a:t> City </a:t>
            </a:r>
            <a:r>
              <a:rPr lang="pt-BR" sz="600" dirty="0" err="1">
                <a:solidFill>
                  <a:srgbClr val="FFFFFF"/>
                </a:solidFill>
                <a:latin typeface="Quicksand"/>
              </a:rPr>
              <a:t>Contest</a:t>
            </a:r>
            <a:endParaRPr lang="pt-BR" sz="600" dirty="0">
              <a:solidFill>
                <a:srgbClr val="FFFFFF"/>
              </a:solidFill>
              <a:latin typeface="Quicksand"/>
            </a:endParaRPr>
          </a:p>
          <a:p>
            <a:r>
              <a:rPr lang="pt-BR" sz="600" dirty="0">
                <a:solidFill>
                  <a:srgbClr val="FFFFFF"/>
                </a:solidFill>
                <a:latin typeface="Quicksand"/>
              </a:rPr>
              <a:t>Nome – São Paulo, 22/04/2020</a:t>
            </a:r>
          </a:p>
        </p:txBody>
      </p:sp>
    </p:spTree>
    <p:extLst>
      <p:ext uri="{BB962C8B-B14F-4D97-AF65-F5344CB8AC3E}">
        <p14:creationId xmlns:p14="http://schemas.microsoft.com/office/powerpoint/2010/main" val="3482920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4725432F-7789-498D-A662-E15A7401C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475" y="1327280"/>
            <a:ext cx="7516971" cy="525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pt-BR" sz="1000" dirty="0">
                <a:solidFill>
                  <a:schemeClr val="tx2"/>
                </a:solidFill>
                <a:latin typeface="Arial" panose="020B0604020202020204" pitchFamily="34" charset="0"/>
              </a:rPr>
              <a:t>Once we have the coordinates we can create the </a:t>
            </a:r>
            <a:r>
              <a:rPr lang="en-US" altLang="pt-BR" sz="1000" dirty="0" err="1">
                <a:solidFill>
                  <a:schemeClr val="tx2"/>
                </a:solidFill>
                <a:latin typeface="Arial" panose="020B0604020202020204" pitchFamily="34" charset="0"/>
              </a:rPr>
              <a:t>GeoDataFrame</a:t>
            </a:r>
            <a:r>
              <a:rPr lang="en-US" altLang="pt-BR" sz="1000" dirty="0">
                <a:solidFill>
                  <a:schemeClr val="tx2"/>
                </a:solidFill>
                <a:latin typeface="Arial" panose="020B0604020202020204" pitchFamily="34" charset="0"/>
              </a:rPr>
              <a:t>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pt-BR" sz="1000" dirty="0">
                <a:solidFill>
                  <a:schemeClr val="tx2"/>
                </a:solidFill>
                <a:latin typeface="Arial" panose="020B0604020202020204" pitchFamily="34" charset="0"/>
              </a:rPr>
              <a:t>After create the </a:t>
            </a:r>
            <a:r>
              <a:rPr lang="en-US" altLang="pt-BR" sz="1000" dirty="0" err="1">
                <a:solidFill>
                  <a:schemeClr val="tx2"/>
                </a:solidFill>
                <a:latin typeface="Arial" panose="020B0604020202020204" pitchFamily="34" charset="0"/>
              </a:rPr>
              <a:t>GeoDataframe</a:t>
            </a:r>
            <a:r>
              <a:rPr lang="en-US" altLang="pt-BR" sz="1000" dirty="0">
                <a:solidFill>
                  <a:schemeClr val="tx2"/>
                </a:solidFill>
                <a:latin typeface="Arial" panose="020B0604020202020204" pitchFamily="34" charset="0"/>
              </a:rPr>
              <a:t> is easy to plot the data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5287A2B2-A12C-4565-99ED-2A08E332A3FB}"/>
              </a:ext>
            </a:extLst>
          </p:cNvPr>
          <p:cNvSpPr/>
          <p:nvPr/>
        </p:nvSpPr>
        <p:spPr>
          <a:xfrm>
            <a:off x="924527" y="1389522"/>
            <a:ext cx="79505" cy="43152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725B370-903E-4441-876C-A51C311C9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475" y="385995"/>
            <a:ext cx="6858000" cy="672309"/>
          </a:xfrm>
        </p:spPr>
        <p:txBody>
          <a:bodyPr anchor="ctr"/>
          <a:lstStyle/>
          <a:p>
            <a:r>
              <a:rPr lang="en-US" dirty="0"/>
              <a:t>#03 - METHOD USED TO ANALYZE THE DATA</a:t>
            </a:r>
            <a:br>
              <a:rPr lang="pt-BR" sz="3200" dirty="0"/>
            </a:br>
            <a:r>
              <a:rPr lang="en-US" dirty="0" err="1">
                <a:solidFill>
                  <a:srgbClr val="6D9EEB"/>
                </a:solidFill>
              </a:rPr>
              <a:t>Ploting</a:t>
            </a:r>
            <a:r>
              <a:rPr lang="en-US" dirty="0">
                <a:solidFill>
                  <a:srgbClr val="6D9EEB"/>
                </a:solidFill>
              </a:rPr>
              <a:t> </a:t>
            </a:r>
            <a:r>
              <a:rPr lang="en-US" dirty="0" err="1">
                <a:solidFill>
                  <a:srgbClr val="6D9EEB"/>
                </a:solidFill>
              </a:rPr>
              <a:t>Geopoints</a:t>
            </a:r>
            <a:r>
              <a:rPr lang="en-US" dirty="0">
                <a:solidFill>
                  <a:srgbClr val="6D9EEB"/>
                </a:solidFill>
              </a:rPr>
              <a:t> with </a:t>
            </a:r>
            <a:r>
              <a:rPr lang="en-US" dirty="0" err="1">
                <a:solidFill>
                  <a:srgbClr val="6D9EEB"/>
                </a:solidFill>
              </a:rPr>
              <a:t>Geopandas</a:t>
            </a:r>
            <a:endParaRPr lang="pt-BR" dirty="0">
              <a:solidFill>
                <a:srgbClr val="6D9EEB"/>
              </a:solidFill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CE858EC-BDFE-4AF1-BED1-4479DA1AE0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638"/>
          <a:stretch/>
        </p:blipFill>
        <p:spPr>
          <a:xfrm>
            <a:off x="1165476" y="1965874"/>
            <a:ext cx="3119142" cy="451918"/>
          </a:xfrm>
          <a:prstGeom prst="rect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A88690AF-7C68-41F3-A0B8-1B84A53E19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7510" y="1965874"/>
            <a:ext cx="4155647" cy="2739120"/>
          </a:xfrm>
          <a:prstGeom prst="rect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</p:pic>
      <p:sp>
        <p:nvSpPr>
          <p:cNvPr id="15" name="Caixa de texto 67">
            <a:extLst>
              <a:ext uri="{FF2B5EF4-FFF2-40B4-BE49-F238E27FC236}">
                <a16:creationId xmlns:a16="http://schemas.microsoft.com/office/drawing/2014/main" id="{5BFF9B33-6647-4D50-9AE4-EFCA7E32DB51}"/>
              </a:ext>
            </a:extLst>
          </p:cNvPr>
          <p:cNvSpPr txBox="1"/>
          <p:nvPr/>
        </p:nvSpPr>
        <p:spPr>
          <a:xfrm>
            <a:off x="995672" y="4911261"/>
            <a:ext cx="345767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30353F"/>
                </a:solidFill>
              </a:defRPr>
            </a:lvl1pPr>
          </a:lstStyle>
          <a:p>
            <a:r>
              <a:rPr lang="pt-BR" sz="600" dirty="0">
                <a:solidFill>
                  <a:srgbClr val="FFFFFF"/>
                </a:solidFill>
                <a:latin typeface="Quicksand"/>
              </a:rPr>
              <a:t>DDAA - OPENCLASSROOM - BNPP Data Science </a:t>
            </a:r>
            <a:r>
              <a:rPr lang="pt-BR" sz="600" dirty="0" err="1">
                <a:solidFill>
                  <a:srgbClr val="FFFFFF"/>
                </a:solidFill>
                <a:latin typeface="Quicksand"/>
              </a:rPr>
              <a:t>Foundations</a:t>
            </a:r>
            <a:r>
              <a:rPr lang="pt-BR" sz="600" dirty="0">
                <a:solidFill>
                  <a:srgbClr val="FFFFFF"/>
                </a:solidFill>
                <a:latin typeface="Quicksand"/>
              </a:rPr>
              <a:t> - </a:t>
            </a:r>
            <a:r>
              <a:rPr lang="pt-BR" sz="600" dirty="0" err="1">
                <a:solidFill>
                  <a:srgbClr val="FFFFFF"/>
                </a:solidFill>
                <a:latin typeface="Quicksand"/>
              </a:rPr>
              <a:t>Participate</a:t>
            </a:r>
            <a:r>
              <a:rPr lang="pt-BR" sz="600" dirty="0">
                <a:solidFill>
                  <a:srgbClr val="FFFFFF"/>
                </a:solidFill>
                <a:latin typeface="Quicksand"/>
              </a:rPr>
              <a:t> in a </a:t>
            </a:r>
            <a:r>
              <a:rPr lang="pt-BR" sz="600" dirty="0" err="1">
                <a:solidFill>
                  <a:srgbClr val="FFFFFF"/>
                </a:solidFill>
                <a:latin typeface="Quicksand"/>
              </a:rPr>
              <a:t>Smart</a:t>
            </a:r>
            <a:r>
              <a:rPr lang="pt-BR" sz="600" dirty="0">
                <a:solidFill>
                  <a:srgbClr val="FFFFFF"/>
                </a:solidFill>
                <a:latin typeface="Quicksand"/>
              </a:rPr>
              <a:t> City </a:t>
            </a:r>
            <a:r>
              <a:rPr lang="pt-BR" sz="600" dirty="0" err="1">
                <a:solidFill>
                  <a:srgbClr val="FFFFFF"/>
                </a:solidFill>
                <a:latin typeface="Quicksand"/>
              </a:rPr>
              <a:t>Contest</a:t>
            </a:r>
            <a:endParaRPr lang="pt-BR" sz="600" dirty="0">
              <a:solidFill>
                <a:srgbClr val="FFFFFF"/>
              </a:solidFill>
              <a:latin typeface="Quicksand"/>
            </a:endParaRPr>
          </a:p>
          <a:p>
            <a:r>
              <a:rPr lang="pt-BR" sz="600" dirty="0">
                <a:solidFill>
                  <a:srgbClr val="FFFFFF"/>
                </a:solidFill>
                <a:latin typeface="Quicksand"/>
              </a:rPr>
              <a:t>Nome – São Paulo, 22/04/2020</a:t>
            </a:r>
          </a:p>
        </p:txBody>
      </p:sp>
    </p:spTree>
    <p:extLst>
      <p:ext uri="{BB962C8B-B14F-4D97-AF65-F5344CB8AC3E}">
        <p14:creationId xmlns:p14="http://schemas.microsoft.com/office/powerpoint/2010/main" val="351024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4725432F-7789-498D-A662-E15A7401C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475" y="1327280"/>
            <a:ext cx="7516971" cy="525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pt-BR" sz="1000" dirty="0">
                <a:solidFill>
                  <a:schemeClr val="tx2"/>
                </a:solidFill>
                <a:latin typeface="Arial" panose="020B0604020202020204" pitchFamily="34" charset="0"/>
              </a:rPr>
              <a:t>To make the graph more </a:t>
            </a:r>
            <a:r>
              <a:rPr lang="en-US" altLang="pt-BR" sz="1000" dirty="0" err="1">
                <a:solidFill>
                  <a:schemeClr val="tx2"/>
                </a:solidFill>
                <a:latin typeface="Arial" panose="020B0604020202020204" pitchFamily="34" charset="0"/>
              </a:rPr>
              <a:t>understandible</a:t>
            </a:r>
            <a:r>
              <a:rPr lang="en-US" altLang="pt-BR" sz="1000" dirty="0">
                <a:solidFill>
                  <a:schemeClr val="tx2"/>
                </a:solidFill>
                <a:latin typeface="Arial" panose="020B0604020202020204" pitchFamily="34" charset="0"/>
              </a:rPr>
              <a:t> and rich, we added the boundaries of Paris (gray color) and the hydrography map (blue color)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5287A2B2-A12C-4565-99ED-2A08E332A3FB}"/>
              </a:ext>
            </a:extLst>
          </p:cNvPr>
          <p:cNvSpPr/>
          <p:nvPr/>
        </p:nvSpPr>
        <p:spPr>
          <a:xfrm>
            <a:off x="924527" y="1389522"/>
            <a:ext cx="79505" cy="43152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725B370-903E-4441-876C-A51C311C9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475" y="385995"/>
            <a:ext cx="6858000" cy="672309"/>
          </a:xfrm>
        </p:spPr>
        <p:txBody>
          <a:bodyPr anchor="ctr"/>
          <a:lstStyle/>
          <a:p>
            <a:r>
              <a:rPr lang="en-US" dirty="0"/>
              <a:t>#03 - METHOD USED TO ANALYZE THE DATA</a:t>
            </a:r>
            <a:br>
              <a:rPr lang="pt-BR" sz="3200" dirty="0"/>
            </a:br>
            <a:r>
              <a:rPr lang="en-US" dirty="0">
                <a:solidFill>
                  <a:srgbClr val="6D9EEB"/>
                </a:solidFill>
              </a:rPr>
              <a:t>Enhancing the graph</a:t>
            </a:r>
            <a:endParaRPr lang="pt-BR" dirty="0">
              <a:solidFill>
                <a:srgbClr val="6D9EEB"/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80A4566-3B21-4B95-A603-890835ED26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673"/>
          <a:stretch/>
        </p:blipFill>
        <p:spPr>
          <a:xfrm>
            <a:off x="1165475" y="1968855"/>
            <a:ext cx="3119143" cy="1896555"/>
          </a:xfrm>
          <a:prstGeom prst="rect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81E48E0E-57FC-48BD-942C-D665D4CC8F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2861" y="1968855"/>
            <a:ext cx="4150296" cy="2739120"/>
          </a:xfrm>
          <a:prstGeom prst="rect">
            <a:avLst/>
          </a:prstGeom>
        </p:spPr>
      </p:pic>
      <p:sp>
        <p:nvSpPr>
          <p:cNvPr id="15" name="Caixa de texto 67">
            <a:extLst>
              <a:ext uri="{FF2B5EF4-FFF2-40B4-BE49-F238E27FC236}">
                <a16:creationId xmlns:a16="http://schemas.microsoft.com/office/drawing/2014/main" id="{DA80EA94-235D-47CA-8368-4DE4FDCE81FC}"/>
              </a:ext>
            </a:extLst>
          </p:cNvPr>
          <p:cNvSpPr txBox="1"/>
          <p:nvPr/>
        </p:nvSpPr>
        <p:spPr>
          <a:xfrm>
            <a:off x="995672" y="4911261"/>
            <a:ext cx="345767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30353F"/>
                </a:solidFill>
              </a:defRPr>
            </a:lvl1pPr>
          </a:lstStyle>
          <a:p>
            <a:r>
              <a:rPr lang="pt-BR" sz="600" dirty="0">
                <a:solidFill>
                  <a:srgbClr val="FFFFFF"/>
                </a:solidFill>
                <a:latin typeface="Quicksand"/>
              </a:rPr>
              <a:t>DDAA - OPENCLASSROOM - BNPP Data Science </a:t>
            </a:r>
            <a:r>
              <a:rPr lang="pt-BR" sz="600" dirty="0" err="1">
                <a:solidFill>
                  <a:srgbClr val="FFFFFF"/>
                </a:solidFill>
                <a:latin typeface="Quicksand"/>
              </a:rPr>
              <a:t>Foundations</a:t>
            </a:r>
            <a:r>
              <a:rPr lang="pt-BR" sz="600" dirty="0">
                <a:solidFill>
                  <a:srgbClr val="FFFFFF"/>
                </a:solidFill>
                <a:latin typeface="Quicksand"/>
              </a:rPr>
              <a:t> - </a:t>
            </a:r>
            <a:r>
              <a:rPr lang="pt-BR" sz="600" dirty="0" err="1">
                <a:solidFill>
                  <a:srgbClr val="FFFFFF"/>
                </a:solidFill>
                <a:latin typeface="Quicksand"/>
              </a:rPr>
              <a:t>Participate</a:t>
            </a:r>
            <a:r>
              <a:rPr lang="pt-BR" sz="600" dirty="0">
                <a:solidFill>
                  <a:srgbClr val="FFFFFF"/>
                </a:solidFill>
                <a:latin typeface="Quicksand"/>
              </a:rPr>
              <a:t> in a </a:t>
            </a:r>
            <a:r>
              <a:rPr lang="pt-BR" sz="600" dirty="0" err="1">
                <a:solidFill>
                  <a:srgbClr val="FFFFFF"/>
                </a:solidFill>
                <a:latin typeface="Quicksand"/>
              </a:rPr>
              <a:t>Smart</a:t>
            </a:r>
            <a:r>
              <a:rPr lang="pt-BR" sz="600" dirty="0">
                <a:solidFill>
                  <a:srgbClr val="FFFFFF"/>
                </a:solidFill>
                <a:latin typeface="Quicksand"/>
              </a:rPr>
              <a:t> City </a:t>
            </a:r>
            <a:r>
              <a:rPr lang="pt-BR" sz="600" dirty="0" err="1">
                <a:solidFill>
                  <a:srgbClr val="FFFFFF"/>
                </a:solidFill>
                <a:latin typeface="Quicksand"/>
              </a:rPr>
              <a:t>Contest</a:t>
            </a:r>
            <a:endParaRPr lang="pt-BR" sz="600" dirty="0">
              <a:solidFill>
                <a:srgbClr val="FFFFFF"/>
              </a:solidFill>
              <a:latin typeface="Quicksand"/>
            </a:endParaRPr>
          </a:p>
          <a:p>
            <a:r>
              <a:rPr lang="pt-BR" sz="600" dirty="0">
                <a:solidFill>
                  <a:srgbClr val="FFFFFF"/>
                </a:solidFill>
                <a:latin typeface="Quicksand"/>
              </a:rPr>
              <a:t>Nome – São Paulo, 22/04/2020</a:t>
            </a:r>
          </a:p>
        </p:txBody>
      </p:sp>
    </p:spTree>
    <p:extLst>
      <p:ext uri="{BB962C8B-B14F-4D97-AF65-F5344CB8AC3E}">
        <p14:creationId xmlns:p14="http://schemas.microsoft.com/office/powerpoint/2010/main" val="1852583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4725432F-7789-498D-A662-E15A7401C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475" y="1327280"/>
            <a:ext cx="7516971" cy="525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pt-BR" sz="1000" dirty="0">
                <a:solidFill>
                  <a:schemeClr val="tx2"/>
                </a:solidFill>
                <a:latin typeface="Arial" panose="020B0604020202020204" pitchFamily="34" charset="0"/>
              </a:rPr>
              <a:t>We have removed the entries where the </a:t>
            </a:r>
            <a:r>
              <a:rPr lang="en-US" altLang="pt-BR" sz="1000" dirty="0" err="1">
                <a:solidFill>
                  <a:schemeClr val="tx2"/>
                </a:solidFill>
                <a:latin typeface="Arial" panose="020B0604020202020204" pitchFamily="34" charset="0"/>
              </a:rPr>
              <a:t>circumference_cm</a:t>
            </a:r>
            <a:r>
              <a:rPr lang="en-US" altLang="pt-BR" sz="1000" dirty="0">
                <a:solidFill>
                  <a:schemeClr val="tx2"/>
                </a:solidFill>
                <a:latin typeface="Arial" panose="020B0604020202020204" pitchFamily="34" charset="0"/>
              </a:rPr>
              <a:t> values are more than 3600.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pt-BR" sz="1000" dirty="0">
                <a:solidFill>
                  <a:schemeClr val="tx2"/>
                </a:solidFill>
                <a:latin typeface="Arial" panose="020B0604020202020204" pitchFamily="34" charset="0"/>
              </a:rPr>
              <a:t>We have searched that the biggest tree in the world has 36 meters of circumference.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5287A2B2-A12C-4565-99ED-2A08E332A3FB}"/>
              </a:ext>
            </a:extLst>
          </p:cNvPr>
          <p:cNvSpPr/>
          <p:nvPr/>
        </p:nvSpPr>
        <p:spPr>
          <a:xfrm>
            <a:off x="924527" y="1389522"/>
            <a:ext cx="79505" cy="43152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725B370-903E-4441-876C-A51C311C9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475" y="385995"/>
            <a:ext cx="6858000" cy="672309"/>
          </a:xfrm>
        </p:spPr>
        <p:txBody>
          <a:bodyPr anchor="ctr"/>
          <a:lstStyle/>
          <a:p>
            <a:r>
              <a:rPr lang="en-US" dirty="0"/>
              <a:t>#03 - METHOD USED TO ANALYZE THE DATA</a:t>
            </a:r>
            <a:br>
              <a:rPr lang="pt-BR" sz="3200" dirty="0"/>
            </a:br>
            <a:r>
              <a:rPr lang="en-US" dirty="0">
                <a:solidFill>
                  <a:srgbClr val="6D9EEB"/>
                </a:solidFill>
              </a:rPr>
              <a:t>Boxplot and Removing outliers</a:t>
            </a:r>
            <a:endParaRPr lang="pt-BR" dirty="0">
              <a:solidFill>
                <a:srgbClr val="6D9EEB"/>
              </a:solidFill>
            </a:endParaRPr>
          </a:p>
        </p:txBody>
      </p:sp>
      <p:sp>
        <p:nvSpPr>
          <p:cNvPr id="17" name="Caixa de texto 67">
            <a:extLst>
              <a:ext uri="{FF2B5EF4-FFF2-40B4-BE49-F238E27FC236}">
                <a16:creationId xmlns:a16="http://schemas.microsoft.com/office/drawing/2014/main" id="{0625665B-C09C-4A0B-A1CC-D03D8570462A}"/>
              </a:ext>
            </a:extLst>
          </p:cNvPr>
          <p:cNvSpPr txBox="1"/>
          <p:nvPr/>
        </p:nvSpPr>
        <p:spPr>
          <a:xfrm>
            <a:off x="995672" y="4911261"/>
            <a:ext cx="345767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30353F"/>
                </a:solidFill>
              </a:defRPr>
            </a:lvl1pPr>
          </a:lstStyle>
          <a:p>
            <a:r>
              <a:rPr lang="pt-BR" sz="600" dirty="0">
                <a:solidFill>
                  <a:srgbClr val="FFFFFF"/>
                </a:solidFill>
                <a:latin typeface="Quicksand"/>
              </a:rPr>
              <a:t>DDAA - OPENCLASSROOM - BNPP Data Science </a:t>
            </a:r>
            <a:r>
              <a:rPr lang="pt-BR" sz="600" dirty="0" err="1">
                <a:solidFill>
                  <a:srgbClr val="FFFFFF"/>
                </a:solidFill>
                <a:latin typeface="Quicksand"/>
              </a:rPr>
              <a:t>Foundations</a:t>
            </a:r>
            <a:r>
              <a:rPr lang="pt-BR" sz="600" dirty="0">
                <a:solidFill>
                  <a:srgbClr val="FFFFFF"/>
                </a:solidFill>
                <a:latin typeface="Quicksand"/>
              </a:rPr>
              <a:t> - </a:t>
            </a:r>
            <a:r>
              <a:rPr lang="pt-BR" sz="600" dirty="0" err="1">
                <a:solidFill>
                  <a:srgbClr val="FFFFFF"/>
                </a:solidFill>
                <a:latin typeface="Quicksand"/>
              </a:rPr>
              <a:t>Participate</a:t>
            </a:r>
            <a:r>
              <a:rPr lang="pt-BR" sz="600" dirty="0">
                <a:solidFill>
                  <a:srgbClr val="FFFFFF"/>
                </a:solidFill>
                <a:latin typeface="Quicksand"/>
              </a:rPr>
              <a:t> in a </a:t>
            </a:r>
            <a:r>
              <a:rPr lang="pt-BR" sz="600" dirty="0" err="1">
                <a:solidFill>
                  <a:srgbClr val="FFFFFF"/>
                </a:solidFill>
                <a:latin typeface="Quicksand"/>
              </a:rPr>
              <a:t>Smart</a:t>
            </a:r>
            <a:r>
              <a:rPr lang="pt-BR" sz="600" dirty="0">
                <a:solidFill>
                  <a:srgbClr val="FFFFFF"/>
                </a:solidFill>
                <a:latin typeface="Quicksand"/>
              </a:rPr>
              <a:t> City </a:t>
            </a:r>
            <a:r>
              <a:rPr lang="pt-BR" sz="600" dirty="0" err="1">
                <a:solidFill>
                  <a:srgbClr val="FFFFFF"/>
                </a:solidFill>
                <a:latin typeface="Quicksand"/>
              </a:rPr>
              <a:t>Contest</a:t>
            </a:r>
            <a:endParaRPr lang="pt-BR" sz="600" dirty="0">
              <a:solidFill>
                <a:srgbClr val="FFFFFF"/>
              </a:solidFill>
              <a:latin typeface="Quicksand"/>
            </a:endParaRPr>
          </a:p>
          <a:p>
            <a:r>
              <a:rPr lang="pt-BR" sz="600" dirty="0">
                <a:solidFill>
                  <a:srgbClr val="FFFFFF"/>
                </a:solidFill>
                <a:latin typeface="Quicksand"/>
              </a:rPr>
              <a:t>Nome – São Paulo, 22/04/2020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B91FC87-9001-4A47-8C35-D2F7FDBDDC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3199"/>
          <a:stretch/>
        </p:blipFill>
        <p:spPr>
          <a:xfrm>
            <a:off x="1165475" y="2121721"/>
            <a:ext cx="3069413" cy="709867"/>
          </a:xfrm>
          <a:prstGeom prst="rect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EF4ACDF-9894-44A8-A66A-E79E94C143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9182" y="2121721"/>
            <a:ext cx="4370672" cy="1912169"/>
          </a:xfrm>
          <a:prstGeom prst="rect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16493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4725432F-7789-498D-A662-E15A7401C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475" y="1327280"/>
            <a:ext cx="7516971" cy="525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pt-BR" sz="1000" dirty="0">
                <a:solidFill>
                  <a:schemeClr val="tx2"/>
                </a:solidFill>
                <a:latin typeface="Arial" panose="020B0604020202020204" pitchFamily="34" charset="0"/>
              </a:rPr>
              <a:t>Here is hard to identify the groups, but we can see the </a:t>
            </a:r>
            <a:r>
              <a:rPr lang="en-US" altLang="pt-BR" sz="1000" dirty="0" err="1">
                <a:solidFill>
                  <a:schemeClr val="tx2"/>
                </a:solidFill>
                <a:latin typeface="Arial" panose="020B0604020202020204" pitchFamily="34" charset="0"/>
              </a:rPr>
              <a:t>itensity</a:t>
            </a:r>
            <a:r>
              <a:rPr lang="en-US" altLang="pt-BR" sz="1000" dirty="0">
                <a:solidFill>
                  <a:schemeClr val="tx2"/>
                </a:solidFill>
                <a:latin typeface="Arial" panose="020B0604020202020204" pitchFamily="34" charset="0"/>
              </a:rPr>
              <a:t> of points around the </a:t>
            </a:r>
            <a:r>
              <a:rPr lang="en-US" altLang="pt-BR" sz="1000" dirty="0" err="1">
                <a:solidFill>
                  <a:schemeClr val="tx2"/>
                </a:solidFill>
                <a:latin typeface="Arial" panose="020B0604020202020204" pitchFamily="34" charset="0"/>
              </a:rPr>
              <a:t>circunferences</a:t>
            </a:r>
            <a:r>
              <a:rPr lang="en-US" altLang="pt-BR" sz="1000" dirty="0">
                <a:solidFill>
                  <a:schemeClr val="tx2"/>
                </a:solidFill>
                <a:latin typeface="Arial" panose="020B0604020202020204" pitchFamily="34" charset="0"/>
              </a:rPr>
              <a:t> (0-500cm) and height (0-30mt)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pt-BR" sz="1000" dirty="0">
                <a:solidFill>
                  <a:schemeClr val="tx2"/>
                </a:solidFill>
                <a:latin typeface="Arial" panose="020B0604020202020204" pitchFamily="34" charset="0"/>
              </a:rPr>
              <a:t>Let's put some color here!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5287A2B2-A12C-4565-99ED-2A08E332A3FB}"/>
              </a:ext>
            </a:extLst>
          </p:cNvPr>
          <p:cNvSpPr/>
          <p:nvPr/>
        </p:nvSpPr>
        <p:spPr>
          <a:xfrm>
            <a:off x="924527" y="1389522"/>
            <a:ext cx="79505" cy="43152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725B370-903E-4441-876C-A51C311C9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475" y="385995"/>
            <a:ext cx="6858000" cy="672309"/>
          </a:xfrm>
        </p:spPr>
        <p:txBody>
          <a:bodyPr anchor="ctr"/>
          <a:lstStyle/>
          <a:p>
            <a:r>
              <a:rPr lang="en-US" dirty="0"/>
              <a:t>#03 - METHOD USED TO ANALYZE THE DATA</a:t>
            </a:r>
            <a:br>
              <a:rPr lang="pt-BR" sz="3200" dirty="0"/>
            </a:br>
            <a:r>
              <a:rPr lang="en-US" dirty="0">
                <a:solidFill>
                  <a:srgbClr val="6D9EEB"/>
                </a:solidFill>
              </a:rPr>
              <a:t>Scatterplot and Removing outliers</a:t>
            </a:r>
            <a:endParaRPr lang="pt-BR" dirty="0">
              <a:solidFill>
                <a:srgbClr val="6D9EEB"/>
              </a:solidFill>
            </a:endParaRPr>
          </a:p>
        </p:txBody>
      </p:sp>
      <p:sp>
        <p:nvSpPr>
          <p:cNvPr id="17" name="Caixa de texto 67">
            <a:extLst>
              <a:ext uri="{FF2B5EF4-FFF2-40B4-BE49-F238E27FC236}">
                <a16:creationId xmlns:a16="http://schemas.microsoft.com/office/drawing/2014/main" id="{0625665B-C09C-4A0B-A1CC-D03D8570462A}"/>
              </a:ext>
            </a:extLst>
          </p:cNvPr>
          <p:cNvSpPr txBox="1"/>
          <p:nvPr/>
        </p:nvSpPr>
        <p:spPr>
          <a:xfrm>
            <a:off x="995672" y="4911261"/>
            <a:ext cx="345767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30353F"/>
                </a:solidFill>
              </a:defRPr>
            </a:lvl1pPr>
          </a:lstStyle>
          <a:p>
            <a:r>
              <a:rPr lang="pt-BR" sz="600" dirty="0">
                <a:solidFill>
                  <a:srgbClr val="FFFFFF"/>
                </a:solidFill>
                <a:latin typeface="Quicksand"/>
              </a:rPr>
              <a:t>DDAA - OPENCLASSROOM - BNPP Data Science </a:t>
            </a:r>
            <a:r>
              <a:rPr lang="pt-BR" sz="600" dirty="0" err="1">
                <a:solidFill>
                  <a:srgbClr val="FFFFFF"/>
                </a:solidFill>
                <a:latin typeface="Quicksand"/>
              </a:rPr>
              <a:t>Foundations</a:t>
            </a:r>
            <a:r>
              <a:rPr lang="pt-BR" sz="600" dirty="0">
                <a:solidFill>
                  <a:srgbClr val="FFFFFF"/>
                </a:solidFill>
                <a:latin typeface="Quicksand"/>
              </a:rPr>
              <a:t> - </a:t>
            </a:r>
            <a:r>
              <a:rPr lang="pt-BR" sz="600" dirty="0" err="1">
                <a:solidFill>
                  <a:srgbClr val="FFFFFF"/>
                </a:solidFill>
                <a:latin typeface="Quicksand"/>
              </a:rPr>
              <a:t>Participate</a:t>
            </a:r>
            <a:r>
              <a:rPr lang="pt-BR" sz="600" dirty="0">
                <a:solidFill>
                  <a:srgbClr val="FFFFFF"/>
                </a:solidFill>
                <a:latin typeface="Quicksand"/>
              </a:rPr>
              <a:t> in a </a:t>
            </a:r>
            <a:r>
              <a:rPr lang="pt-BR" sz="600" dirty="0" err="1">
                <a:solidFill>
                  <a:srgbClr val="FFFFFF"/>
                </a:solidFill>
                <a:latin typeface="Quicksand"/>
              </a:rPr>
              <a:t>Smart</a:t>
            </a:r>
            <a:r>
              <a:rPr lang="pt-BR" sz="600" dirty="0">
                <a:solidFill>
                  <a:srgbClr val="FFFFFF"/>
                </a:solidFill>
                <a:latin typeface="Quicksand"/>
              </a:rPr>
              <a:t> City </a:t>
            </a:r>
            <a:r>
              <a:rPr lang="pt-BR" sz="600" dirty="0" err="1">
                <a:solidFill>
                  <a:srgbClr val="FFFFFF"/>
                </a:solidFill>
                <a:latin typeface="Quicksand"/>
              </a:rPr>
              <a:t>Contest</a:t>
            </a:r>
            <a:endParaRPr lang="pt-BR" sz="600" dirty="0">
              <a:solidFill>
                <a:srgbClr val="FFFFFF"/>
              </a:solidFill>
              <a:latin typeface="Quicksand"/>
            </a:endParaRPr>
          </a:p>
          <a:p>
            <a:r>
              <a:rPr lang="pt-BR" sz="600" dirty="0">
                <a:solidFill>
                  <a:srgbClr val="FFFFFF"/>
                </a:solidFill>
                <a:latin typeface="Quicksand"/>
              </a:rPr>
              <a:t>Nome – São Paulo, 22/04/2020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B1EBB50-975D-4D9F-BC71-D165129AEE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5440"/>
          <a:stretch/>
        </p:blipFill>
        <p:spPr>
          <a:xfrm>
            <a:off x="1165475" y="2033970"/>
            <a:ext cx="3287875" cy="1345873"/>
          </a:xfrm>
          <a:prstGeom prst="rect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D26EE2F-397D-4F98-985A-8F2C6F843F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033970"/>
            <a:ext cx="4195963" cy="2120019"/>
          </a:xfrm>
          <a:prstGeom prst="rect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83536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4725432F-7789-498D-A662-E15A7401C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475" y="1327280"/>
            <a:ext cx="7516971" cy="525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pt-BR" sz="1000" dirty="0">
                <a:solidFill>
                  <a:schemeClr val="tx2"/>
                </a:solidFill>
                <a:latin typeface="Arial" panose="020B0604020202020204" pitchFamily="34" charset="0"/>
              </a:rPr>
              <a:t>Here is hard to identify the groups, but we can see the </a:t>
            </a:r>
            <a:r>
              <a:rPr lang="en-US" altLang="pt-BR" sz="1000" dirty="0" err="1">
                <a:solidFill>
                  <a:schemeClr val="tx2"/>
                </a:solidFill>
                <a:latin typeface="Arial" panose="020B0604020202020204" pitchFamily="34" charset="0"/>
              </a:rPr>
              <a:t>itensity</a:t>
            </a:r>
            <a:r>
              <a:rPr lang="en-US" altLang="pt-BR" sz="1000" dirty="0">
                <a:solidFill>
                  <a:schemeClr val="tx2"/>
                </a:solidFill>
                <a:latin typeface="Arial" panose="020B0604020202020204" pitchFamily="34" charset="0"/>
              </a:rPr>
              <a:t> of points around the </a:t>
            </a:r>
            <a:r>
              <a:rPr lang="en-US" altLang="pt-BR" sz="1000" dirty="0" err="1">
                <a:solidFill>
                  <a:schemeClr val="tx2"/>
                </a:solidFill>
                <a:latin typeface="Arial" panose="020B0604020202020204" pitchFamily="34" charset="0"/>
              </a:rPr>
              <a:t>circunferences</a:t>
            </a:r>
            <a:r>
              <a:rPr lang="en-US" altLang="pt-BR" sz="1000" dirty="0">
                <a:solidFill>
                  <a:schemeClr val="tx2"/>
                </a:solidFill>
                <a:latin typeface="Arial" panose="020B0604020202020204" pitchFamily="34" charset="0"/>
              </a:rPr>
              <a:t> (0-500cm) and height (0-30mt)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pt-BR" sz="1000" dirty="0">
                <a:solidFill>
                  <a:schemeClr val="tx2"/>
                </a:solidFill>
                <a:latin typeface="Arial" panose="020B0604020202020204" pitchFamily="34" charset="0"/>
              </a:rPr>
              <a:t>Let's put some color here!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5287A2B2-A12C-4565-99ED-2A08E332A3FB}"/>
              </a:ext>
            </a:extLst>
          </p:cNvPr>
          <p:cNvSpPr/>
          <p:nvPr/>
        </p:nvSpPr>
        <p:spPr>
          <a:xfrm>
            <a:off x="924527" y="1389522"/>
            <a:ext cx="79505" cy="43152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725B370-903E-4441-876C-A51C311C9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475" y="385995"/>
            <a:ext cx="6858000" cy="672309"/>
          </a:xfrm>
        </p:spPr>
        <p:txBody>
          <a:bodyPr anchor="ctr"/>
          <a:lstStyle/>
          <a:p>
            <a:r>
              <a:rPr lang="en-US" dirty="0"/>
              <a:t>#03 - METHOD USED TO ANALYZE THE DATA</a:t>
            </a:r>
            <a:br>
              <a:rPr lang="pt-BR" sz="3200" dirty="0"/>
            </a:br>
            <a:r>
              <a:rPr lang="en-US" dirty="0">
                <a:solidFill>
                  <a:srgbClr val="6D9EEB"/>
                </a:solidFill>
              </a:rPr>
              <a:t>Scatterplot and Removing outliers</a:t>
            </a:r>
            <a:endParaRPr lang="pt-BR" dirty="0">
              <a:solidFill>
                <a:srgbClr val="6D9EEB"/>
              </a:solidFill>
            </a:endParaRPr>
          </a:p>
        </p:txBody>
      </p:sp>
      <p:sp>
        <p:nvSpPr>
          <p:cNvPr id="17" name="Caixa de texto 67">
            <a:extLst>
              <a:ext uri="{FF2B5EF4-FFF2-40B4-BE49-F238E27FC236}">
                <a16:creationId xmlns:a16="http://schemas.microsoft.com/office/drawing/2014/main" id="{0625665B-C09C-4A0B-A1CC-D03D8570462A}"/>
              </a:ext>
            </a:extLst>
          </p:cNvPr>
          <p:cNvSpPr txBox="1"/>
          <p:nvPr/>
        </p:nvSpPr>
        <p:spPr>
          <a:xfrm>
            <a:off x="995672" y="4911261"/>
            <a:ext cx="345767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30353F"/>
                </a:solidFill>
              </a:defRPr>
            </a:lvl1pPr>
          </a:lstStyle>
          <a:p>
            <a:r>
              <a:rPr lang="pt-BR" sz="600" dirty="0">
                <a:solidFill>
                  <a:srgbClr val="FFFFFF"/>
                </a:solidFill>
                <a:latin typeface="Quicksand"/>
              </a:rPr>
              <a:t>DDAA - OPENCLASSROOM - BNPP Data Science </a:t>
            </a:r>
            <a:r>
              <a:rPr lang="pt-BR" sz="600" dirty="0" err="1">
                <a:solidFill>
                  <a:srgbClr val="FFFFFF"/>
                </a:solidFill>
                <a:latin typeface="Quicksand"/>
              </a:rPr>
              <a:t>Foundations</a:t>
            </a:r>
            <a:r>
              <a:rPr lang="pt-BR" sz="600" dirty="0">
                <a:solidFill>
                  <a:srgbClr val="FFFFFF"/>
                </a:solidFill>
                <a:latin typeface="Quicksand"/>
              </a:rPr>
              <a:t> - </a:t>
            </a:r>
            <a:r>
              <a:rPr lang="pt-BR" sz="600" dirty="0" err="1">
                <a:solidFill>
                  <a:srgbClr val="FFFFFF"/>
                </a:solidFill>
                <a:latin typeface="Quicksand"/>
              </a:rPr>
              <a:t>Participate</a:t>
            </a:r>
            <a:r>
              <a:rPr lang="pt-BR" sz="600" dirty="0">
                <a:solidFill>
                  <a:srgbClr val="FFFFFF"/>
                </a:solidFill>
                <a:latin typeface="Quicksand"/>
              </a:rPr>
              <a:t> in a </a:t>
            </a:r>
            <a:r>
              <a:rPr lang="pt-BR" sz="600" dirty="0" err="1">
                <a:solidFill>
                  <a:srgbClr val="FFFFFF"/>
                </a:solidFill>
                <a:latin typeface="Quicksand"/>
              </a:rPr>
              <a:t>Smart</a:t>
            </a:r>
            <a:r>
              <a:rPr lang="pt-BR" sz="600" dirty="0">
                <a:solidFill>
                  <a:srgbClr val="FFFFFF"/>
                </a:solidFill>
                <a:latin typeface="Quicksand"/>
              </a:rPr>
              <a:t> City </a:t>
            </a:r>
            <a:r>
              <a:rPr lang="pt-BR" sz="600" dirty="0" err="1">
                <a:solidFill>
                  <a:srgbClr val="FFFFFF"/>
                </a:solidFill>
                <a:latin typeface="Quicksand"/>
              </a:rPr>
              <a:t>Contest</a:t>
            </a:r>
            <a:endParaRPr lang="pt-BR" sz="600" dirty="0">
              <a:solidFill>
                <a:srgbClr val="FFFFFF"/>
              </a:solidFill>
              <a:latin typeface="Quicksand"/>
            </a:endParaRPr>
          </a:p>
          <a:p>
            <a:r>
              <a:rPr lang="pt-BR" sz="600" dirty="0">
                <a:solidFill>
                  <a:srgbClr val="FFFFFF"/>
                </a:solidFill>
                <a:latin typeface="Quicksand"/>
              </a:rPr>
              <a:t>Nome – São Paulo, 22/04/2020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DD6C15F-AF68-4C4F-90BF-E36F8F4320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508" b="6862"/>
          <a:stretch/>
        </p:blipFill>
        <p:spPr>
          <a:xfrm>
            <a:off x="1165476" y="2008028"/>
            <a:ext cx="4495096" cy="325869"/>
          </a:xfrm>
          <a:prstGeom prst="rect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1FF707B-51D7-4181-8333-0B35A6159A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5476" y="2513191"/>
            <a:ext cx="4495096" cy="2280601"/>
          </a:xfrm>
          <a:prstGeom prst="rect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57994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4725432F-7789-498D-A662-E15A7401C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475" y="1327280"/>
            <a:ext cx="7516971" cy="294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pt-BR" sz="1000" dirty="0">
                <a:solidFill>
                  <a:schemeClr val="tx2"/>
                </a:solidFill>
                <a:latin typeface="Arial" panose="020B0604020202020204" pitchFamily="34" charset="0"/>
              </a:rPr>
              <a:t>With Tableau we can easily generate beautiful graphs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5287A2B2-A12C-4565-99ED-2A08E332A3FB}"/>
              </a:ext>
            </a:extLst>
          </p:cNvPr>
          <p:cNvSpPr/>
          <p:nvPr/>
        </p:nvSpPr>
        <p:spPr>
          <a:xfrm>
            <a:off x="924527" y="1389522"/>
            <a:ext cx="79505" cy="43152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725B370-903E-4441-876C-A51C311C9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475" y="385995"/>
            <a:ext cx="6858000" cy="672309"/>
          </a:xfrm>
        </p:spPr>
        <p:txBody>
          <a:bodyPr anchor="ctr"/>
          <a:lstStyle/>
          <a:p>
            <a:r>
              <a:rPr lang="en-US" dirty="0"/>
              <a:t>#04 – Data Visualization with Tableau</a:t>
            </a:r>
            <a:br>
              <a:rPr lang="pt-BR" sz="3200" dirty="0"/>
            </a:br>
            <a:r>
              <a:rPr lang="en-US" dirty="0">
                <a:solidFill>
                  <a:srgbClr val="6D9EEB"/>
                </a:solidFill>
              </a:rPr>
              <a:t>Some great graphs I did using Tableau Software</a:t>
            </a:r>
            <a:endParaRPr lang="pt-BR" dirty="0">
              <a:solidFill>
                <a:srgbClr val="6D9EEB"/>
              </a:solidFill>
            </a:endParaRPr>
          </a:p>
        </p:txBody>
      </p:sp>
      <p:sp>
        <p:nvSpPr>
          <p:cNvPr id="17" name="Caixa de texto 67">
            <a:extLst>
              <a:ext uri="{FF2B5EF4-FFF2-40B4-BE49-F238E27FC236}">
                <a16:creationId xmlns:a16="http://schemas.microsoft.com/office/drawing/2014/main" id="{0625665B-C09C-4A0B-A1CC-D03D8570462A}"/>
              </a:ext>
            </a:extLst>
          </p:cNvPr>
          <p:cNvSpPr txBox="1"/>
          <p:nvPr/>
        </p:nvSpPr>
        <p:spPr>
          <a:xfrm>
            <a:off x="995672" y="4911261"/>
            <a:ext cx="345767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30353F"/>
                </a:solidFill>
              </a:defRPr>
            </a:lvl1pPr>
          </a:lstStyle>
          <a:p>
            <a:r>
              <a:rPr lang="pt-BR" sz="600" dirty="0">
                <a:solidFill>
                  <a:srgbClr val="FFFFFF"/>
                </a:solidFill>
                <a:latin typeface="Quicksand"/>
              </a:rPr>
              <a:t>DDAA - OPENCLASSROOM - BNPP Data Science </a:t>
            </a:r>
            <a:r>
              <a:rPr lang="pt-BR" sz="600" dirty="0" err="1">
                <a:solidFill>
                  <a:srgbClr val="FFFFFF"/>
                </a:solidFill>
                <a:latin typeface="Quicksand"/>
              </a:rPr>
              <a:t>Foundations</a:t>
            </a:r>
            <a:r>
              <a:rPr lang="pt-BR" sz="600" dirty="0">
                <a:solidFill>
                  <a:srgbClr val="FFFFFF"/>
                </a:solidFill>
                <a:latin typeface="Quicksand"/>
              </a:rPr>
              <a:t> - </a:t>
            </a:r>
            <a:r>
              <a:rPr lang="pt-BR" sz="600" dirty="0" err="1">
                <a:solidFill>
                  <a:srgbClr val="FFFFFF"/>
                </a:solidFill>
                <a:latin typeface="Quicksand"/>
              </a:rPr>
              <a:t>Participate</a:t>
            </a:r>
            <a:r>
              <a:rPr lang="pt-BR" sz="600" dirty="0">
                <a:solidFill>
                  <a:srgbClr val="FFFFFF"/>
                </a:solidFill>
                <a:latin typeface="Quicksand"/>
              </a:rPr>
              <a:t> in a </a:t>
            </a:r>
            <a:r>
              <a:rPr lang="pt-BR" sz="600" dirty="0" err="1">
                <a:solidFill>
                  <a:srgbClr val="FFFFFF"/>
                </a:solidFill>
                <a:latin typeface="Quicksand"/>
              </a:rPr>
              <a:t>Smart</a:t>
            </a:r>
            <a:r>
              <a:rPr lang="pt-BR" sz="600" dirty="0">
                <a:solidFill>
                  <a:srgbClr val="FFFFFF"/>
                </a:solidFill>
                <a:latin typeface="Quicksand"/>
              </a:rPr>
              <a:t> City </a:t>
            </a:r>
            <a:r>
              <a:rPr lang="pt-BR" sz="600" dirty="0" err="1">
                <a:solidFill>
                  <a:srgbClr val="FFFFFF"/>
                </a:solidFill>
                <a:latin typeface="Quicksand"/>
              </a:rPr>
              <a:t>Contest</a:t>
            </a:r>
            <a:endParaRPr lang="pt-BR" sz="600" dirty="0">
              <a:solidFill>
                <a:srgbClr val="FFFFFF"/>
              </a:solidFill>
              <a:latin typeface="Quicksand"/>
            </a:endParaRPr>
          </a:p>
          <a:p>
            <a:r>
              <a:rPr lang="pt-BR" sz="600" dirty="0">
                <a:solidFill>
                  <a:srgbClr val="FFFFFF"/>
                </a:solidFill>
                <a:latin typeface="Quicksand"/>
              </a:rPr>
              <a:t>Nome – São Paulo, 22/04/2020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F727409-6136-F24F-A76B-CC89FF6DC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56" y="2008632"/>
            <a:ext cx="4019061" cy="27696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D63538C-3185-FC43-AF22-C6F0243D3C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1255" y="2027741"/>
            <a:ext cx="2730056" cy="17930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3639AF1-35BF-1645-BB95-6F79C63D4F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1255" y="3904423"/>
            <a:ext cx="4137136" cy="8562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3E444F4-AA7A-A147-954E-2126FC432E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8785" y="867299"/>
            <a:ext cx="1279606" cy="29694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22453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418210"/>
            <a:ext cx="6858000" cy="5556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#04 - SUMMARY OF THE DATA ANALYSIS</a:t>
            </a:r>
            <a:endParaRPr dirty="0">
              <a:solidFill>
                <a:srgbClr val="39C0BA"/>
              </a:solidFill>
            </a:endParaRPr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5" name="Google Shape;77;p13">
            <a:extLst>
              <a:ext uri="{FF2B5EF4-FFF2-40B4-BE49-F238E27FC236}">
                <a16:creationId xmlns:a16="http://schemas.microsoft.com/office/drawing/2014/main" id="{B7FA73B0-80AD-4288-B6F3-5C2BF906E59A}"/>
              </a:ext>
            </a:extLst>
          </p:cNvPr>
          <p:cNvSpPr txBox="1"/>
          <p:nvPr/>
        </p:nvSpPr>
        <p:spPr>
          <a:xfrm>
            <a:off x="1165475" y="1254177"/>
            <a:ext cx="7357682" cy="1317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pt-BR" sz="1200" b="1" dirty="0" err="1">
                <a:solidFill>
                  <a:srgbClr val="6D9EEB"/>
                </a:solidFill>
                <a:latin typeface="Quicksand"/>
                <a:ea typeface="Quicksand"/>
                <a:cs typeface="Quicksand"/>
                <a:sym typeface="Quicksand"/>
              </a:rPr>
              <a:t>What</a:t>
            </a:r>
            <a:r>
              <a:rPr lang="pt-BR" sz="1200" b="1" dirty="0">
                <a:solidFill>
                  <a:srgbClr val="6D9EEB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pt-BR" sz="1200" b="1" dirty="0" err="1">
                <a:solidFill>
                  <a:srgbClr val="6D9EEB"/>
                </a:solidFill>
                <a:latin typeface="Quicksand"/>
                <a:ea typeface="Quicksand"/>
                <a:cs typeface="Quicksand"/>
                <a:sym typeface="Quicksand"/>
              </a:rPr>
              <a:t>we’ve</a:t>
            </a:r>
            <a:r>
              <a:rPr lang="pt-BR" sz="1200" b="1" dirty="0">
                <a:solidFill>
                  <a:srgbClr val="6D9EEB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pt-BR" sz="1200" b="1" dirty="0" err="1">
                <a:solidFill>
                  <a:srgbClr val="6D9EEB"/>
                </a:solidFill>
                <a:latin typeface="Quicksand"/>
                <a:ea typeface="Quicksand"/>
                <a:cs typeface="Quicksand"/>
                <a:sym typeface="Quicksand"/>
              </a:rPr>
              <a:t>discovered</a:t>
            </a:r>
            <a:r>
              <a:rPr lang="pt-BR" sz="1200" b="1" dirty="0">
                <a:solidFill>
                  <a:srgbClr val="6D9EEB"/>
                </a:solidFill>
                <a:latin typeface="Quicksand"/>
                <a:ea typeface="Quicksand"/>
                <a:cs typeface="Quicksand"/>
                <a:sym typeface="Quicksand"/>
              </a:rPr>
              <a:t>…</a:t>
            </a:r>
          </a:p>
          <a:p>
            <a:pPr marL="457200" indent="-381000">
              <a:spcBef>
                <a:spcPts val="600"/>
              </a:spcBef>
              <a:buClr>
                <a:schemeClr val="accent1"/>
              </a:buClr>
              <a:buSzPct val="170000"/>
              <a:buFont typeface="Quicksand"/>
              <a:buChar char="◦"/>
            </a:pPr>
            <a:r>
              <a:rPr lang="en-US" sz="1000" dirty="0" err="1">
                <a:solidFill>
                  <a:srgbClr val="F3F3F3"/>
                </a:solidFill>
                <a:latin typeface="Quicksand"/>
                <a:sym typeface="Quicksand"/>
              </a:rPr>
              <a:t>Platane</a:t>
            </a:r>
            <a:r>
              <a:rPr lang="en-US" sz="1000" dirty="0">
                <a:solidFill>
                  <a:srgbClr val="F3F3F3"/>
                </a:solidFill>
                <a:latin typeface="Quicksand"/>
                <a:sym typeface="Quicksand"/>
              </a:rPr>
              <a:t> is the most popular tree in Paris (+40k).</a:t>
            </a:r>
          </a:p>
          <a:p>
            <a:pPr marL="457200" indent="-381000">
              <a:spcBef>
                <a:spcPts val="600"/>
              </a:spcBef>
              <a:buClr>
                <a:schemeClr val="accent1"/>
              </a:buClr>
              <a:buSzPct val="170000"/>
              <a:buFont typeface="Quicksand"/>
              <a:buChar char="◦"/>
            </a:pPr>
            <a:r>
              <a:rPr lang="en-US" sz="1000" dirty="0">
                <a:solidFill>
                  <a:srgbClr val="F3F3F3"/>
                </a:solidFill>
                <a:latin typeface="Quicksand"/>
                <a:sym typeface="Quicksand"/>
              </a:rPr>
              <a:t>There are a lot of tree species in this city, 539 to be precise,</a:t>
            </a:r>
          </a:p>
          <a:p>
            <a:pPr marL="457200" indent="-381000">
              <a:spcBef>
                <a:spcPts val="600"/>
              </a:spcBef>
              <a:buClr>
                <a:schemeClr val="accent1"/>
              </a:buClr>
              <a:buSzPct val="170000"/>
              <a:buFont typeface="Quicksand"/>
              <a:buChar char="◦"/>
            </a:pPr>
            <a:r>
              <a:rPr lang="en-US" sz="1000" dirty="0">
                <a:solidFill>
                  <a:srgbClr val="F3F3F3"/>
                </a:solidFill>
                <a:latin typeface="Quicksand"/>
                <a:sym typeface="Quicksand"/>
              </a:rPr>
              <a:t>The concentration of height and Circumferences:</a:t>
            </a:r>
          </a:p>
          <a:p>
            <a:pPr marL="457200" indent="-381000">
              <a:spcBef>
                <a:spcPts val="600"/>
              </a:spcBef>
              <a:buClr>
                <a:schemeClr val="accent1"/>
              </a:buClr>
              <a:buSzPct val="170000"/>
              <a:buFont typeface="Quicksand"/>
              <a:buChar char="◦"/>
            </a:pPr>
            <a:endParaRPr lang="en-US" sz="1000" dirty="0">
              <a:solidFill>
                <a:srgbClr val="F3F3F3"/>
              </a:solidFill>
              <a:latin typeface="Quicksand"/>
              <a:sym typeface="Quicksand"/>
            </a:endParaRPr>
          </a:p>
          <a:p>
            <a:pPr marL="76200" lvl="2">
              <a:spcBef>
                <a:spcPts val="600"/>
              </a:spcBef>
              <a:buClr>
                <a:schemeClr val="accent1"/>
              </a:buClr>
              <a:buSzPct val="170000"/>
            </a:pPr>
            <a:r>
              <a:rPr lang="en-US" sz="1000" dirty="0">
                <a:solidFill>
                  <a:srgbClr val="F3F3F3"/>
                </a:solidFill>
                <a:latin typeface="Quicksand"/>
                <a:sym typeface="Quicksand"/>
              </a:rPr>
              <a:t>For height between 1m and 40m</a:t>
            </a:r>
          </a:p>
          <a:p>
            <a:pPr marL="76200" lvl="2">
              <a:spcBef>
                <a:spcPts val="600"/>
              </a:spcBef>
              <a:buClr>
                <a:schemeClr val="accent1"/>
              </a:buClr>
              <a:buSzPct val="170000"/>
            </a:pPr>
            <a:r>
              <a:rPr lang="en-US" sz="1000" dirty="0">
                <a:solidFill>
                  <a:srgbClr val="F3F3F3"/>
                </a:solidFill>
                <a:latin typeface="Quicksand"/>
                <a:sym typeface="Quicksand"/>
              </a:rPr>
              <a:t>For circumference between 1cm and 500cm</a:t>
            </a:r>
          </a:p>
          <a:p>
            <a:pPr marL="457200" indent="-381000">
              <a:spcBef>
                <a:spcPts val="600"/>
              </a:spcBef>
              <a:buClr>
                <a:schemeClr val="accent1"/>
              </a:buClr>
              <a:buSzPct val="170000"/>
              <a:buFont typeface="Quicksand"/>
              <a:buChar char="◦"/>
            </a:pPr>
            <a:endParaRPr lang="en-US" sz="1000" dirty="0">
              <a:solidFill>
                <a:srgbClr val="F3F3F3"/>
              </a:solidFill>
              <a:latin typeface="Quicksand"/>
              <a:sym typeface="Quicksand"/>
            </a:endParaRPr>
          </a:p>
          <a:p>
            <a:pPr marL="457200" indent="-381000">
              <a:spcBef>
                <a:spcPts val="600"/>
              </a:spcBef>
              <a:buClr>
                <a:schemeClr val="accent1"/>
              </a:buClr>
              <a:buSzPct val="170000"/>
              <a:buFont typeface="Quicksand"/>
              <a:buChar char="◦"/>
            </a:pPr>
            <a:r>
              <a:rPr lang="en-US" sz="1000" dirty="0">
                <a:solidFill>
                  <a:srgbClr val="F3F3F3"/>
                </a:solidFill>
                <a:latin typeface="Quicksand"/>
                <a:sym typeface="Quicksand"/>
              </a:rPr>
              <a:t>The Dataset has wrong values like a tree with 250.255cm of circumference and another with 881.818 meter of height.</a:t>
            </a:r>
          </a:p>
          <a:p>
            <a:pPr marL="457200" indent="-381000">
              <a:spcBef>
                <a:spcPts val="600"/>
              </a:spcBef>
              <a:buClr>
                <a:schemeClr val="accent1"/>
              </a:buClr>
              <a:buSzPct val="170000"/>
              <a:buFont typeface="Quicksand"/>
              <a:buChar char="◦"/>
            </a:pPr>
            <a:r>
              <a:rPr lang="en-US" sz="1000" dirty="0">
                <a:solidFill>
                  <a:srgbClr val="F3F3F3"/>
                </a:solidFill>
                <a:latin typeface="Quicksand"/>
                <a:sym typeface="Quicksand"/>
              </a:rPr>
              <a:t>With the geographic map we can assume that Paris is a Wooded City, there are a lot of areas covered by trees, even though the city of Paris exists more than 3 thousand years.</a:t>
            </a:r>
          </a:p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0D6FD90-6BB8-4BD8-8072-9DC207482526}"/>
              </a:ext>
            </a:extLst>
          </p:cNvPr>
          <p:cNvSpPr/>
          <p:nvPr/>
        </p:nvSpPr>
        <p:spPr>
          <a:xfrm>
            <a:off x="924527" y="2571750"/>
            <a:ext cx="79505" cy="43152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 de texto 67">
            <a:extLst>
              <a:ext uri="{FF2B5EF4-FFF2-40B4-BE49-F238E27FC236}">
                <a16:creationId xmlns:a16="http://schemas.microsoft.com/office/drawing/2014/main" id="{723134F9-5E3F-48C6-958D-126492E9B91D}"/>
              </a:ext>
            </a:extLst>
          </p:cNvPr>
          <p:cNvSpPr txBox="1"/>
          <p:nvPr/>
        </p:nvSpPr>
        <p:spPr>
          <a:xfrm>
            <a:off x="995672" y="4911261"/>
            <a:ext cx="345767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30353F"/>
                </a:solidFill>
              </a:defRPr>
            </a:lvl1pPr>
          </a:lstStyle>
          <a:p>
            <a:r>
              <a:rPr lang="pt-BR" sz="600" dirty="0">
                <a:solidFill>
                  <a:srgbClr val="FFFFFF"/>
                </a:solidFill>
                <a:latin typeface="Quicksand"/>
              </a:rPr>
              <a:t>DDAA - OPENCLASSROOM - BNPP Data Science </a:t>
            </a:r>
            <a:r>
              <a:rPr lang="pt-BR" sz="600" dirty="0" err="1">
                <a:solidFill>
                  <a:srgbClr val="FFFFFF"/>
                </a:solidFill>
                <a:latin typeface="Quicksand"/>
              </a:rPr>
              <a:t>Foundations</a:t>
            </a:r>
            <a:r>
              <a:rPr lang="pt-BR" sz="600" dirty="0">
                <a:solidFill>
                  <a:srgbClr val="FFFFFF"/>
                </a:solidFill>
                <a:latin typeface="Quicksand"/>
              </a:rPr>
              <a:t> - </a:t>
            </a:r>
            <a:r>
              <a:rPr lang="pt-BR" sz="600" dirty="0" err="1">
                <a:solidFill>
                  <a:srgbClr val="FFFFFF"/>
                </a:solidFill>
                <a:latin typeface="Quicksand"/>
              </a:rPr>
              <a:t>Participate</a:t>
            </a:r>
            <a:r>
              <a:rPr lang="pt-BR" sz="600" dirty="0">
                <a:solidFill>
                  <a:srgbClr val="FFFFFF"/>
                </a:solidFill>
                <a:latin typeface="Quicksand"/>
              </a:rPr>
              <a:t> in a </a:t>
            </a:r>
            <a:r>
              <a:rPr lang="pt-BR" sz="600" dirty="0" err="1">
                <a:solidFill>
                  <a:srgbClr val="FFFFFF"/>
                </a:solidFill>
                <a:latin typeface="Quicksand"/>
              </a:rPr>
              <a:t>Smart</a:t>
            </a:r>
            <a:r>
              <a:rPr lang="pt-BR" sz="600" dirty="0">
                <a:solidFill>
                  <a:srgbClr val="FFFFFF"/>
                </a:solidFill>
                <a:latin typeface="Quicksand"/>
              </a:rPr>
              <a:t> City </a:t>
            </a:r>
            <a:r>
              <a:rPr lang="pt-BR" sz="600" dirty="0" err="1">
                <a:solidFill>
                  <a:srgbClr val="FFFFFF"/>
                </a:solidFill>
                <a:latin typeface="Quicksand"/>
              </a:rPr>
              <a:t>Contest</a:t>
            </a:r>
            <a:endParaRPr lang="pt-BR" sz="600" dirty="0">
              <a:solidFill>
                <a:srgbClr val="FFFFFF"/>
              </a:solidFill>
              <a:latin typeface="Quicksand"/>
            </a:endParaRPr>
          </a:p>
          <a:p>
            <a:r>
              <a:rPr lang="pt-BR" sz="600" dirty="0">
                <a:solidFill>
                  <a:srgbClr val="FFFFFF"/>
                </a:solidFill>
                <a:latin typeface="Quicksand"/>
              </a:rPr>
              <a:t>Nome – São Paulo, 22/04/2020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4"/>
          <p:cNvSpPr txBox="1">
            <a:spLocks noGrp="1"/>
          </p:cNvSpPr>
          <p:nvPr>
            <p:ph type="ctrTitle" idx="4294967295"/>
          </p:nvPr>
        </p:nvSpPr>
        <p:spPr>
          <a:xfrm>
            <a:off x="2776700" y="1441050"/>
            <a:ext cx="7337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2E3037"/>
                </a:solidFill>
              </a:rPr>
              <a:t>Thanks!</a:t>
            </a:r>
            <a:endParaRPr sz="2200" b="1">
              <a:solidFill>
                <a:srgbClr val="2E3037"/>
              </a:solidFill>
            </a:endParaRPr>
          </a:p>
        </p:txBody>
      </p:sp>
      <p:sp>
        <p:nvSpPr>
          <p:cNvPr id="315" name="Google Shape;315;p34"/>
          <p:cNvSpPr txBox="1">
            <a:spLocks noGrp="1"/>
          </p:cNvSpPr>
          <p:nvPr>
            <p:ph type="subTitle" idx="4294967295"/>
          </p:nvPr>
        </p:nvSpPr>
        <p:spPr>
          <a:xfrm>
            <a:off x="2776700" y="2448150"/>
            <a:ext cx="73377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3F3F3"/>
                </a:solidFill>
              </a:rPr>
              <a:t>ANY QUESTION?</a:t>
            </a:r>
            <a:endParaRPr sz="3600" b="1" dirty="0">
              <a:solidFill>
                <a:srgbClr val="F3F3F3"/>
              </a:solidFill>
            </a:endParaRPr>
          </a:p>
        </p:txBody>
      </p:sp>
      <p:sp>
        <p:nvSpPr>
          <p:cNvPr id="317" name="Google Shape;317;p34"/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6" name="Google Shape;792;p38">
            <a:extLst>
              <a:ext uri="{FF2B5EF4-FFF2-40B4-BE49-F238E27FC236}">
                <a16:creationId xmlns:a16="http://schemas.microsoft.com/office/drawing/2014/main" id="{96E4C1B4-0767-40CE-906C-7D603B527943}"/>
              </a:ext>
            </a:extLst>
          </p:cNvPr>
          <p:cNvSpPr txBox="1"/>
          <p:nvPr/>
        </p:nvSpPr>
        <p:spPr>
          <a:xfrm>
            <a:off x="1336100" y="2085750"/>
            <a:ext cx="1440600" cy="9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 dirty="0">
                <a:solidFill>
                  <a:schemeClr val="bg1"/>
                </a:solidFill>
              </a:rPr>
              <a:t>😉</a:t>
            </a:r>
            <a:endParaRPr sz="9600" dirty="0">
              <a:solidFill>
                <a:schemeClr val="bg1"/>
              </a:solidFill>
            </a:endParaRPr>
          </a:p>
        </p:txBody>
      </p:sp>
      <p:sp>
        <p:nvSpPr>
          <p:cNvPr id="7" name="Caixa de texto 67">
            <a:extLst>
              <a:ext uri="{FF2B5EF4-FFF2-40B4-BE49-F238E27FC236}">
                <a16:creationId xmlns:a16="http://schemas.microsoft.com/office/drawing/2014/main" id="{79C85598-C04F-43B8-B772-11129F49A277}"/>
              </a:ext>
            </a:extLst>
          </p:cNvPr>
          <p:cNvSpPr txBox="1"/>
          <p:nvPr/>
        </p:nvSpPr>
        <p:spPr>
          <a:xfrm>
            <a:off x="995672" y="4911261"/>
            <a:ext cx="356027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30353F"/>
                </a:solidFill>
              </a:defRPr>
            </a:lvl1pPr>
          </a:lstStyle>
          <a:p>
            <a:r>
              <a:rPr lang="pt-BR" sz="600" b="1" dirty="0">
                <a:solidFill>
                  <a:schemeClr val="tx1"/>
                </a:solidFill>
                <a:latin typeface="Quicksand"/>
              </a:rPr>
              <a:t>DDAA - OPENCLASSROOM - BNPP Data Science </a:t>
            </a:r>
            <a:r>
              <a:rPr lang="pt-BR" sz="600" b="1" dirty="0" err="1">
                <a:solidFill>
                  <a:schemeClr val="tx1"/>
                </a:solidFill>
                <a:latin typeface="Quicksand"/>
              </a:rPr>
              <a:t>Foundations</a:t>
            </a:r>
            <a:r>
              <a:rPr lang="pt-BR" sz="600" b="1" dirty="0">
                <a:solidFill>
                  <a:schemeClr val="tx1"/>
                </a:solidFill>
                <a:latin typeface="Quicksand"/>
              </a:rPr>
              <a:t> - </a:t>
            </a:r>
            <a:r>
              <a:rPr lang="pt-BR" sz="600" b="1" dirty="0" err="1">
                <a:solidFill>
                  <a:schemeClr val="tx1"/>
                </a:solidFill>
                <a:latin typeface="Quicksand"/>
              </a:rPr>
              <a:t>Participate</a:t>
            </a:r>
            <a:r>
              <a:rPr lang="pt-BR" sz="600" b="1" dirty="0">
                <a:solidFill>
                  <a:schemeClr val="tx1"/>
                </a:solidFill>
                <a:latin typeface="Quicksand"/>
              </a:rPr>
              <a:t> in a </a:t>
            </a:r>
            <a:r>
              <a:rPr lang="pt-BR" sz="600" b="1" dirty="0" err="1">
                <a:solidFill>
                  <a:schemeClr val="tx1"/>
                </a:solidFill>
                <a:latin typeface="Quicksand"/>
              </a:rPr>
              <a:t>Smart</a:t>
            </a:r>
            <a:r>
              <a:rPr lang="pt-BR" sz="600" b="1" dirty="0">
                <a:solidFill>
                  <a:schemeClr val="tx1"/>
                </a:solidFill>
                <a:latin typeface="Quicksand"/>
              </a:rPr>
              <a:t> City </a:t>
            </a:r>
            <a:r>
              <a:rPr lang="pt-BR" sz="600" b="1" dirty="0" err="1">
                <a:solidFill>
                  <a:schemeClr val="tx1"/>
                </a:solidFill>
                <a:latin typeface="Quicksand"/>
              </a:rPr>
              <a:t>Contest</a:t>
            </a:r>
            <a:endParaRPr lang="pt-BR" sz="600" b="1" dirty="0">
              <a:solidFill>
                <a:schemeClr val="tx1"/>
              </a:solidFill>
              <a:latin typeface="Quicksand"/>
            </a:endParaRPr>
          </a:p>
          <a:p>
            <a:r>
              <a:rPr lang="pt-BR" sz="600" b="1" dirty="0">
                <a:solidFill>
                  <a:schemeClr val="tx1"/>
                </a:solidFill>
                <a:latin typeface="Quicksand"/>
              </a:rPr>
              <a:t>Evandro </a:t>
            </a:r>
            <a:r>
              <a:rPr lang="pt-BR" sz="600" b="1" dirty="0" err="1">
                <a:solidFill>
                  <a:schemeClr val="tx1"/>
                </a:solidFill>
                <a:latin typeface="Quicksand"/>
              </a:rPr>
              <a:t>Demuth</a:t>
            </a:r>
            <a:r>
              <a:rPr lang="pt-BR" sz="600" b="1" dirty="0">
                <a:solidFill>
                  <a:schemeClr val="tx1"/>
                </a:solidFill>
                <a:latin typeface="Quicksand"/>
              </a:rPr>
              <a:t> – São Paulo, 22/04/2020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1" name="Google Shape;77;p13">
            <a:extLst>
              <a:ext uri="{FF2B5EF4-FFF2-40B4-BE49-F238E27FC236}">
                <a16:creationId xmlns:a16="http://schemas.microsoft.com/office/drawing/2014/main" id="{5551CE1F-8565-4AA2-BED8-5C360A479393}"/>
              </a:ext>
            </a:extLst>
          </p:cNvPr>
          <p:cNvSpPr txBox="1"/>
          <p:nvPr/>
        </p:nvSpPr>
        <p:spPr>
          <a:xfrm>
            <a:off x="1165475" y="910182"/>
            <a:ext cx="3451800" cy="1317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pt-BR" sz="1200" b="1" dirty="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OVERVIEW OF THE DATASET</a:t>
            </a:r>
          </a:p>
          <a:p>
            <a:pPr marL="457200" indent="-381000">
              <a:spcBef>
                <a:spcPts val="600"/>
              </a:spcBef>
              <a:buClr>
                <a:schemeClr val="accent1"/>
              </a:buClr>
              <a:buSzPct val="170000"/>
              <a:buFont typeface="Quicksand"/>
              <a:buChar char="◦"/>
            </a:pPr>
            <a:r>
              <a:rPr lang="en-US" sz="1000" dirty="0">
                <a:solidFill>
                  <a:srgbClr val="F3F3F3"/>
                </a:solidFill>
                <a:latin typeface="Quicksand"/>
                <a:sym typeface="Quicksand"/>
              </a:rPr>
              <a:t>Importing the dataset</a:t>
            </a:r>
          </a:p>
          <a:p>
            <a:pPr marL="457200" indent="-381000">
              <a:spcBef>
                <a:spcPts val="600"/>
              </a:spcBef>
              <a:buClr>
                <a:schemeClr val="accent1"/>
              </a:buClr>
              <a:buSzPct val="170000"/>
              <a:buFont typeface="Quicksand"/>
              <a:buChar char="◦"/>
            </a:pPr>
            <a:r>
              <a:rPr lang="en-US" sz="1000" dirty="0">
                <a:solidFill>
                  <a:srgbClr val="F3F3F3"/>
                </a:solidFill>
                <a:latin typeface="Quicksand"/>
                <a:sym typeface="Quicksand"/>
              </a:rPr>
              <a:t>Showing information regarding the </a:t>
            </a:r>
            <a:r>
              <a:rPr lang="en-US" sz="1000" dirty="0" err="1">
                <a:solidFill>
                  <a:srgbClr val="F3F3F3"/>
                </a:solidFill>
                <a:latin typeface="Quicksand"/>
                <a:sym typeface="Quicksand"/>
              </a:rPr>
              <a:t>dataframe</a:t>
            </a:r>
            <a:endParaRPr lang="en-US" sz="1000" dirty="0">
              <a:solidFill>
                <a:srgbClr val="F3F3F3"/>
              </a:solidFill>
              <a:latin typeface="Quicksand"/>
              <a:sym typeface="Quicksand"/>
            </a:endParaRPr>
          </a:p>
          <a:p>
            <a:pPr marL="457200" indent="-381000">
              <a:spcBef>
                <a:spcPts val="600"/>
              </a:spcBef>
              <a:buClr>
                <a:schemeClr val="accent1"/>
              </a:buClr>
              <a:buSzPct val="170000"/>
              <a:buFont typeface="Quicksand"/>
              <a:buChar char="◦"/>
            </a:pPr>
            <a:r>
              <a:rPr lang="en-US" sz="1000" dirty="0">
                <a:solidFill>
                  <a:srgbClr val="F3F3F3"/>
                </a:solidFill>
                <a:latin typeface="Quicksand"/>
                <a:sym typeface="Quicksand"/>
              </a:rPr>
              <a:t>Describing the </a:t>
            </a:r>
            <a:r>
              <a:rPr lang="en-US" sz="1000" dirty="0" err="1">
                <a:solidFill>
                  <a:srgbClr val="F3F3F3"/>
                </a:solidFill>
                <a:latin typeface="Quicksand"/>
                <a:sym typeface="Quicksand"/>
              </a:rPr>
              <a:t>dataframe</a:t>
            </a:r>
            <a:endParaRPr lang="en-US" sz="1000" dirty="0">
              <a:solidFill>
                <a:srgbClr val="F3F3F3"/>
              </a:solidFill>
              <a:latin typeface="Quicksand"/>
              <a:sym typeface="Quicksand"/>
            </a:endParaRPr>
          </a:p>
          <a:p>
            <a:pPr marL="457200" indent="-381000">
              <a:spcBef>
                <a:spcPts val="600"/>
              </a:spcBef>
              <a:buClr>
                <a:schemeClr val="accent1"/>
              </a:buClr>
              <a:buSzPct val="170000"/>
              <a:buFont typeface="Quicksand"/>
              <a:buChar char="◦"/>
            </a:pPr>
            <a:r>
              <a:rPr lang="en-US" sz="1000" dirty="0">
                <a:solidFill>
                  <a:srgbClr val="F3F3F3"/>
                </a:solidFill>
                <a:latin typeface="Quicksand"/>
                <a:sym typeface="Quicksand"/>
              </a:rPr>
              <a:t>Seeing </a:t>
            </a:r>
            <a:r>
              <a:rPr lang="en-US" sz="1000" dirty="0" err="1">
                <a:solidFill>
                  <a:srgbClr val="F3F3F3"/>
                </a:solidFill>
                <a:latin typeface="Quicksand"/>
                <a:sym typeface="Quicksand"/>
              </a:rPr>
              <a:t>dataframe</a:t>
            </a:r>
            <a:r>
              <a:rPr lang="en-US" sz="1000" dirty="0">
                <a:solidFill>
                  <a:srgbClr val="F3F3F3"/>
                </a:solidFill>
                <a:latin typeface="Quicksand"/>
                <a:sym typeface="Quicksand"/>
              </a:rPr>
              <a:t> content</a:t>
            </a:r>
          </a:p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3" name="Google Shape;215;p27">
            <a:extLst>
              <a:ext uri="{FF2B5EF4-FFF2-40B4-BE49-F238E27FC236}">
                <a16:creationId xmlns:a16="http://schemas.microsoft.com/office/drawing/2014/main" id="{3D701F46-E0F3-40DA-9EEE-9E2144A2CE65}"/>
              </a:ext>
            </a:extLst>
          </p:cNvPr>
          <p:cNvSpPr/>
          <p:nvPr/>
        </p:nvSpPr>
        <p:spPr>
          <a:xfrm>
            <a:off x="844675" y="3950495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215;p27">
            <a:extLst>
              <a:ext uri="{FF2B5EF4-FFF2-40B4-BE49-F238E27FC236}">
                <a16:creationId xmlns:a16="http://schemas.microsoft.com/office/drawing/2014/main" id="{B6DDC34B-4F59-480D-913F-B8ADC2BE3A6A}"/>
              </a:ext>
            </a:extLst>
          </p:cNvPr>
          <p:cNvSpPr/>
          <p:nvPr/>
        </p:nvSpPr>
        <p:spPr>
          <a:xfrm>
            <a:off x="844675" y="560240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77;p13">
            <a:extLst>
              <a:ext uri="{FF2B5EF4-FFF2-40B4-BE49-F238E27FC236}">
                <a16:creationId xmlns:a16="http://schemas.microsoft.com/office/drawing/2014/main" id="{ECB41AF0-F48D-4EBA-B187-702F608F6E2A}"/>
              </a:ext>
            </a:extLst>
          </p:cNvPr>
          <p:cNvSpPr txBox="1"/>
          <p:nvPr/>
        </p:nvSpPr>
        <p:spPr>
          <a:xfrm>
            <a:off x="1165475" y="2312606"/>
            <a:ext cx="3451800" cy="1383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en-US" sz="1200" b="1" dirty="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METHODS USED TO ANALYZE THE DATA</a:t>
            </a:r>
          </a:p>
          <a:p>
            <a:pPr marL="457200" indent="-381000">
              <a:spcBef>
                <a:spcPts val="600"/>
              </a:spcBef>
              <a:buClr>
                <a:schemeClr val="accent1"/>
              </a:buClr>
              <a:buSzPct val="170000"/>
              <a:buFont typeface="Quicksand"/>
              <a:buChar char="◦"/>
            </a:pPr>
            <a:r>
              <a:rPr lang="en-US" sz="1000" dirty="0">
                <a:solidFill>
                  <a:srgbClr val="F3F3F3"/>
                </a:solidFill>
                <a:latin typeface="Quicksand"/>
                <a:sym typeface="Quicksand"/>
              </a:rPr>
              <a:t>Grouping</a:t>
            </a:r>
          </a:p>
          <a:p>
            <a:pPr marL="457200" indent="-381000">
              <a:spcBef>
                <a:spcPts val="600"/>
              </a:spcBef>
              <a:buClr>
                <a:schemeClr val="accent1"/>
              </a:buClr>
              <a:buSzPct val="170000"/>
              <a:buFont typeface="Quicksand"/>
              <a:buChar char="◦"/>
            </a:pPr>
            <a:r>
              <a:rPr lang="en-US" sz="1000" dirty="0">
                <a:solidFill>
                  <a:srgbClr val="F3F3F3"/>
                </a:solidFill>
                <a:latin typeface="Quicksand"/>
                <a:sym typeface="Quicksand"/>
              </a:rPr>
              <a:t>Graphs and  Geographical data</a:t>
            </a:r>
          </a:p>
          <a:p>
            <a:pPr marL="457200" indent="-381000">
              <a:spcBef>
                <a:spcPts val="600"/>
              </a:spcBef>
              <a:buClr>
                <a:schemeClr val="accent1"/>
              </a:buClr>
              <a:buSzPct val="170000"/>
              <a:buFont typeface="Quicksand"/>
              <a:buChar char="◦"/>
            </a:pPr>
            <a:r>
              <a:rPr lang="en-US" sz="1000" dirty="0">
                <a:solidFill>
                  <a:srgbClr val="F3F3F3"/>
                </a:solidFill>
                <a:latin typeface="Quicksand"/>
                <a:sym typeface="Quicksand"/>
              </a:rPr>
              <a:t>Boxplot and Scatterplot</a:t>
            </a:r>
          </a:p>
          <a:p>
            <a:pPr marL="457200" indent="-381000">
              <a:spcBef>
                <a:spcPts val="600"/>
              </a:spcBef>
              <a:buClr>
                <a:schemeClr val="accent1"/>
              </a:buClr>
              <a:buSzPct val="170000"/>
              <a:buFont typeface="Quicksand"/>
              <a:buChar char="◦"/>
            </a:pPr>
            <a:r>
              <a:rPr lang="en-US" sz="1000" dirty="0">
                <a:solidFill>
                  <a:srgbClr val="F3F3F3"/>
                </a:solidFill>
                <a:latin typeface="Quicksand"/>
                <a:sym typeface="Quicksand"/>
              </a:rPr>
              <a:t>Others</a:t>
            </a: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" name="Google Shape;77;p13">
            <a:extLst>
              <a:ext uri="{FF2B5EF4-FFF2-40B4-BE49-F238E27FC236}">
                <a16:creationId xmlns:a16="http://schemas.microsoft.com/office/drawing/2014/main" id="{5609F125-5B07-43E1-AC09-ED922C382F9F}"/>
              </a:ext>
            </a:extLst>
          </p:cNvPr>
          <p:cNvSpPr txBox="1"/>
          <p:nvPr/>
        </p:nvSpPr>
        <p:spPr>
          <a:xfrm>
            <a:off x="1165475" y="3790170"/>
            <a:ext cx="3451800" cy="654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en-US" sz="1200" b="1" dirty="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SUMMARY OF THE DATA ANALYSIS</a:t>
            </a:r>
          </a:p>
          <a:p>
            <a:pPr marL="457200" indent="-381000">
              <a:spcBef>
                <a:spcPts val="600"/>
              </a:spcBef>
              <a:buClr>
                <a:schemeClr val="accent1"/>
              </a:buClr>
              <a:buSzPct val="170000"/>
              <a:buFont typeface="Quicksand"/>
              <a:buChar char="◦"/>
            </a:pPr>
            <a:r>
              <a:rPr lang="en-US" sz="1000" dirty="0">
                <a:solidFill>
                  <a:srgbClr val="F3F3F3"/>
                </a:solidFill>
                <a:latin typeface="Quicksand"/>
                <a:sym typeface="Quicksand"/>
              </a:rPr>
              <a:t>What we’ve discovered...</a:t>
            </a:r>
          </a:p>
        </p:txBody>
      </p:sp>
      <p:sp>
        <p:nvSpPr>
          <p:cNvPr id="17" name="Google Shape;77;p13">
            <a:extLst>
              <a:ext uri="{FF2B5EF4-FFF2-40B4-BE49-F238E27FC236}">
                <a16:creationId xmlns:a16="http://schemas.microsoft.com/office/drawing/2014/main" id="{1345F2CF-F6BA-437D-A315-8EB7B1403323}"/>
              </a:ext>
            </a:extLst>
          </p:cNvPr>
          <p:cNvSpPr txBox="1"/>
          <p:nvPr/>
        </p:nvSpPr>
        <p:spPr>
          <a:xfrm>
            <a:off x="1165475" y="402816"/>
            <a:ext cx="3451800" cy="516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pt-BR" sz="1200" b="1" dirty="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INTRODUCTION</a:t>
            </a: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" name="Google Shape;215;p27">
            <a:extLst>
              <a:ext uri="{FF2B5EF4-FFF2-40B4-BE49-F238E27FC236}">
                <a16:creationId xmlns:a16="http://schemas.microsoft.com/office/drawing/2014/main" id="{C21DBE8D-FACE-48C7-BC81-F3A07E07C0A7}"/>
              </a:ext>
            </a:extLst>
          </p:cNvPr>
          <p:cNvSpPr/>
          <p:nvPr/>
        </p:nvSpPr>
        <p:spPr>
          <a:xfrm>
            <a:off x="844675" y="1071692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96;p15">
            <a:extLst>
              <a:ext uri="{FF2B5EF4-FFF2-40B4-BE49-F238E27FC236}">
                <a16:creationId xmlns:a16="http://schemas.microsoft.com/office/drawing/2014/main" id="{DDA6EECE-719A-471E-A726-F6BBAD7D1438}"/>
              </a:ext>
            </a:extLst>
          </p:cNvPr>
          <p:cNvSpPr txBox="1"/>
          <p:nvPr/>
        </p:nvSpPr>
        <p:spPr>
          <a:xfrm>
            <a:off x="544375" y="366289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1000" b="1" dirty="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1" name="Google Shape;96;p15">
            <a:extLst>
              <a:ext uri="{FF2B5EF4-FFF2-40B4-BE49-F238E27FC236}">
                <a16:creationId xmlns:a16="http://schemas.microsoft.com/office/drawing/2014/main" id="{8BD51BD5-A215-4E40-B15B-901AA4CB9A7D}"/>
              </a:ext>
            </a:extLst>
          </p:cNvPr>
          <p:cNvSpPr txBox="1"/>
          <p:nvPr/>
        </p:nvSpPr>
        <p:spPr>
          <a:xfrm>
            <a:off x="544375" y="87818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sz="1000" b="1" dirty="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" name="Google Shape;96;p15">
            <a:extLst>
              <a:ext uri="{FF2B5EF4-FFF2-40B4-BE49-F238E27FC236}">
                <a16:creationId xmlns:a16="http://schemas.microsoft.com/office/drawing/2014/main" id="{F7024F59-3410-42E5-8F8F-B9133D611BB8}"/>
              </a:ext>
            </a:extLst>
          </p:cNvPr>
          <p:cNvSpPr txBox="1"/>
          <p:nvPr/>
        </p:nvSpPr>
        <p:spPr>
          <a:xfrm>
            <a:off x="544375" y="2280727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endParaRPr sz="1000" b="1" dirty="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3" name="Google Shape;96;p15">
            <a:extLst>
              <a:ext uri="{FF2B5EF4-FFF2-40B4-BE49-F238E27FC236}">
                <a16:creationId xmlns:a16="http://schemas.microsoft.com/office/drawing/2014/main" id="{98C6EAE9-48ED-4FD3-A1A6-A55A56E630E6}"/>
              </a:ext>
            </a:extLst>
          </p:cNvPr>
          <p:cNvSpPr txBox="1"/>
          <p:nvPr/>
        </p:nvSpPr>
        <p:spPr>
          <a:xfrm>
            <a:off x="544375" y="3765254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4</a:t>
            </a:r>
            <a:endParaRPr sz="1000" b="1" dirty="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" name="Caixa de texto 67">
            <a:extLst>
              <a:ext uri="{FF2B5EF4-FFF2-40B4-BE49-F238E27FC236}">
                <a16:creationId xmlns:a16="http://schemas.microsoft.com/office/drawing/2014/main" id="{79F47A2A-E50F-422B-9940-9CB317B51C76}"/>
              </a:ext>
            </a:extLst>
          </p:cNvPr>
          <p:cNvSpPr txBox="1"/>
          <p:nvPr/>
        </p:nvSpPr>
        <p:spPr>
          <a:xfrm>
            <a:off x="995672" y="4911261"/>
            <a:ext cx="345767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30353F"/>
                </a:solidFill>
              </a:defRPr>
            </a:lvl1pPr>
          </a:lstStyle>
          <a:p>
            <a:r>
              <a:rPr lang="pt-BR" sz="600" dirty="0">
                <a:solidFill>
                  <a:srgbClr val="FFFFFF"/>
                </a:solidFill>
                <a:latin typeface="Quicksand"/>
              </a:rPr>
              <a:t>DDAA - OPENCLASSROOM - BNPP Data Science </a:t>
            </a:r>
            <a:r>
              <a:rPr lang="pt-BR" sz="600" dirty="0" err="1">
                <a:solidFill>
                  <a:srgbClr val="FFFFFF"/>
                </a:solidFill>
                <a:latin typeface="Quicksand"/>
              </a:rPr>
              <a:t>Foundations</a:t>
            </a:r>
            <a:r>
              <a:rPr lang="pt-BR" sz="600" dirty="0">
                <a:solidFill>
                  <a:srgbClr val="FFFFFF"/>
                </a:solidFill>
                <a:latin typeface="Quicksand"/>
              </a:rPr>
              <a:t> - </a:t>
            </a:r>
            <a:r>
              <a:rPr lang="pt-BR" sz="600" dirty="0" err="1">
                <a:solidFill>
                  <a:srgbClr val="FFFFFF"/>
                </a:solidFill>
                <a:latin typeface="Quicksand"/>
              </a:rPr>
              <a:t>Participate</a:t>
            </a:r>
            <a:r>
              <a:rPr lang="pt-BR" sz="600" dirty="0">
                <a:solidFill>
                  <a:srgbClr val="FFFFFF"/>
                </a:solidFill>
                <a:latin typeface="Quicksand"/>
              </a:rPr>
              <a:t> in a </a:t>
            </a:r>
            <a:r>
              <a:rPr lang="pt-BR" sz="600" dirty="0" err="1">
                <a:solidFill>
                  <a:srgbClr val="FFFFFF"/>
                </a:solidFill>
                <a:latin typeface="Quicksand"/>
              </a:rPr>
              <a:t>Smart</a:t>
            </a:r>
            <a:r>
              <a:rPr lang="pt-BR" sz="600" dirty="0">
                <a:solidFill>
                  <a:srgbClr val="FFFFFF"/>
                </a:solidFill>
                <a:latin typeface="Quicksand"/>
              </a:rPr>
              <a:t> City </a:t>
            </a:r>
            <a:r>
              <a:rPr lang="pt-BR" sz="600" dirty="0" err="1">
                <a:solidFill>
                  <a:srgbClr val="FFFFFF"/>
                </a:solidFill>
                <a:latin typeface="Quicksand"/>
              </a:rPr>
              <a:t>Contest</a:t>
            </a:r>
            <a:endParaRPr lang="pt-BR" sz="600" dirty="0">
              <a:solidFill>
                <a:srgbClr val="FFFFFF"/>
              </a:solidFill>
              <a:latin typeface="Quicksand"/>
            </a:endParaRPr>
          </a:p>
          <a:p>
            <a:r>
              <a:rPr lang="pt-BR" sz="600" dirty="0">
                <a:solidFill>
                  <a:srgbClr val="FFFFFF"/>
                </a:solidFill>
                <a:latin typeface="Quicksand"/>
              </a:rPr>
              <a:t>Nome – São Paulo, 22/04/2020</a:t>
            </a:r>
          </a:p>
        </p:txBody>
      </p:sp>
    </p:spTree>
    <p:extLst>
      <p:ext uri="{BB962C8B-B14F-4D97-AF65-F5344CB8AC3E}">
        <p14:creationId xmlns:p14="http://schemas.microsoft.com/office/powerpoint/2010/main" val="1082436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4725432F-7789-498D-A662-E15A7401C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073" y="934738"/>
            <a:ext cx="7682434" cy="363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This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presentation</a:t>
            </a:r>
            <a:r>
              <a:rPr lang="pt-BR" altLang="pt-BR" sz="1000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pt-BR" altLang="pt-BR" sz="1000" dirty="0" err="1">
                <a:solidFill>
                  <a:schemeClr val="tx2"/>
                </a:solidFill>
                <a:latin typeface="Arial" panose="020B0604020202020204" pitchFamily="34" charset="0"/>
              </a:rPr>
              <a:t>was</a:t>
            </a:r>
            <a:r>
              <a:rPr lang="pt-BR" altLang="pt-BR" sz="1000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pt-BR" altLang="pt-BR" sz="1000" dirty="0" err="1">
                <a:solidFill>
                  <a:schemeClr val="tx2"/>
                </a:solidFill>
                <a:latin typeface="Arial" panose="020B0604020202020204" pitchFamily="34" charset="0"/>
              </a:rPr>
              <a:t>created</a:t>
            </a:r>
            <a:r>
              <a:rPr lang="pt-BR" altLang="pt-BR" sz="1000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pt-BR" altLang="pt-BR" sz="1000" dirty="0" err="1">
                <a:solidFill>
                  <a:schemeClr val="tx2"/>
                </a:solidFill>
                <a:latin typeface="Arial" panose="020B0604020202020204" pitchFamily="34" charset="0"/>
              </a:rPr>
              <a:t>based</a:t>
            </a:r>
            <a:r>
              <a:rPr lang="pt-BR" altLang="pt-BR" sz="1000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pt-BR" altLang="pt-BR" sz="1000" dirty="0" err="1">
                <a:solidFill>
                  <a:schemeClr val="tx2"/>
                </a:solidFill>
                <a:latin typeface="Arial" panose="020B0604020202020204" pitchFamily="34" charset="0"/>
              </a:rPr>
              <a:t>on</a:t>
            </a:r>
            <a:r>
              <a:rPr lang="pt-BR" altLang="pt-BR" sz="1000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pt-BR" altLang="pt-BR" sz="1000" dirty="0" err="1">
                <a:solidFill>
                  <a:schemeClr val="tx2"/>
                </a:solidFill>
                <a:latin typeface="Arial" panose="020B0604020202020204" pitchFamily="34" charset="0"/>
              </a:rPr>
              <a:t>the</a:t>
            </a:r>
            <a:r>
              <a:rPr lang="pt-BR" altLang="pt-BR" sz="1000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pt-BR" altLang="pt-BR" sz="1000" dirty="0" err="1">
                <a:solidFill>
                  <a:schemeClr val="tx2"/>
                </a:solidFill>
                <a:latin typeface="Arial" panose="020B0604020202020204" pitchFamily="34" charset="0"/>
              </a:rPr>
              <a:t>work</a:t>
            </a:r>
            <a:r>
              <a:rPr lang="pt-BR" altLang="pt-BR" sz="1000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pt-BR" altLang="pt-BR" sz="1000" dirty="0" err="1">
                <a:solidFill>
                  <a:schemeClr val="tx2"/>
                </a:solidFill>
                <a:latin typeface="Arial" panose="020B0604020202020204" pitchFamily="34" charset="0"/>
              </a:rPr>
              <a:t>and</a:t>
            </a:r>
            <a:r>
              <a:rPr lang="pt-BR" altLang="pt-BR" sz="1000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pt-BR" altLang="pt-BR" sz="1000" dirty="0" err="1">
                <a:solidFill>
                  <a:schemeClr val="tx2"/>
                </a:solidFill>
                <a:latin typeface="Arial" panose="020B0604020202020204" pitchFamily="34" charset="0"/>
              </a:rPr>
              <a:t>study</a:t>
            </a:r>
            <a:r>
              <a:rPr lang="pt-BR" altLang="pt-BR" sz="1000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pt-BR" altLang="pt-BR" sz="1000" dirty="0" err="1">
                <a:solidFill>
                  <a:schemeClr val="tx2"/>
                </a:solidFill>
                <a:latin typeface="Arial" panose="020B0604020202020204" pitchFamily="34" charset="0"/>
              </a:rPr>
              <a:t>conducted</a:t>
            </a:r>
            <a:r>
              <a:rPr lang="pt-BR" altLang="pt-BR" sz="1000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pt-BR" altLang="pt-BR" sz="1000" dirty="0" err="1">
                <a:solidFill>
                  <a:schemeClr val="tx2"/>
                </a:solidFill>
                <a:latin typeface="Arial" panose="020B0604020202020204" pitchFamily="34" charset="0"/>
              </a:rPr>
              <a:t>during</a:t>
            </a:r>
            <a:r>
              <a:rPr lang="pt-BR" altLang="pt-BR" sz="1000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pt-BR" altLang="pt-BR" sz="1000" dirty="0" err="1">
                <a:solidFill>
                  <a:schemeClr val="tx2"/>
                </a:solidFill>
                <a:latin typeface="Arial" panose="020B0604020202020204" pitchFamily="34" charset="0"/>
              </a:rPr>
              <a:t>the</a:t>
            </a:r>
            <a:r>
              <a:rPr lang="pt-BR" altLang="pt-BR" sz="1000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pt-BR" altLang="pt-BR" sz="1000" dirty="0">
                <a:solidFill>
                  <a:schemeClr val="accent1"/>
                </a:solidFill>
                <a:latin typeface="Arial" panose="020B0604020202020204" pitchFamily="34" charset="0"/>
              </a:rPr>
              <a:t>Project #01 : </a:t>
            </a:r>
            <a:r>
              <a:rPr lang="pt-BR" altLang="pt-BR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Participate</a:t>
            </a:r>
            <a:r>
              <a:rPr lang="pt-BR" altLang="pt-BR" sz="1000" dirty="0">
                <a:solidFill>
                  <a:schemeClr val="accent1"/>
                </a:solidFill>
                <a:latin typeface="Arial" panose="020B0604020202020204" pitchFamily="34" charset="0"/>
              </a:rPr>
              <a:t> in a </a:t>
            </a:r>
            <a:r>
              <a:rPr lang="pt-BR" altLang="pt-BR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Smart</a:t>
            </a:r>
            <a:r>
              <a:rPr lang="pt-BR" altLang="pt-BR" sz="1000" dirty="0">
                <a:solidFill>
                  <a:schemeClr val="accent1"/>
                </a:solidFill>
                <a:latin typeface="Arial" panose="020B0604020202020204" pitchFamily="34" charset="0"/>
              </a:rPr>
              <a:t> City </a:t>
            </a:r>
            <a:r>
              <a:rPr lang="pt-BR" altLang="pt-BR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Contest</a:t>
            </a:r>
            <a:r>
              <a:rPr lang="pt-BR" altLang="pt-BR" sz="1000" dirty="0">
                <a:solidFill>
                  <a:schemeClr val="accent1"/>
                </a:solidFill>
                <a:latin typeface="Arial" panose="020B0604020202020204" pitchFamily="34" charset="0"/>
              </a:rPr>
              <a:t> </a:t>
            </a:r>
            <a:r>
              <a:rPr lang="pt-BR" altLang="pt-BR" sz="1000" dirty="0" err="1">
                <a:solidFill>
                  <a:schemeClr val="tx2"/>
                </a:solidFill>
                <a:latin typeface="Arial" panose="020B0604020202020204" pitchFamily="34" charset="0"/>
              </a:rPr>
              <a:t>wich</a:t>
            </a:r>
            <a:r>
              <a:rPr lang="pt-BR" altLang="pt-BR" sz="1000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pt-BR" altLang="pt-BR" sz="1000" dirty="0" err="1">
                <a:solidFill>
                  <a:schemeClr val="tx2"/>
                </a:solidFill>
                <a:latin typeface="Arial" panose="020B0604020202020204" pitchFamily="34" charset="0"/>
              </a:rPr>
              <a:t>is</a:t>
            </a:r>
            <a:r>
              <a:rPr lang="pt-BR" altLang="pt-BR" sz="1000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pt-BR" altLang="pt-BR" sz="1000" dirty="0" err="1">
                <a:solidFill>
                  <a:schemeClr val="tx2"/>
                </a:solidFill>
                <a:latin typeface="Arial" panose="020B0604020202020204" pitchFamily="34" charset="0"/>
              </a:rPr>
              <a:t>part</a:t>
            </a:r>
            <a:r>
              <a:rPr lang="pt-BR" altLang="pt-BR" sz="1000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pt-BR" altLang="pt-BR" sz="1000" dirty="0" err="1">
                <a:solidFill>
                  <a:schemeClr val="tx2"/>
                </a:solidFill>
                <a:latin typeface="Arial" panose="020B0604020202020204" pitchFamily="34" charset="0"/>
              </a:rPr>
              <a:t>of</a:t>
            </a:r>
            <a:r>
              <a:rPr lang="pt-BR" altLang="pt-BR" sz="1000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pt-BR" altLang="pt-BR" sz="1000" dirty="0" err="1">
                <a:solidFill>
                  <a:schemeClr val="tx2"/>
                </a:solidFill>
                <a:latin typeface="Arial" panose="020B0604020202020204" pitchFamily="34" charset="0"/>
              </a:rPr>
              <a:t>the</a:t>
            </a:r>
            <a:r>
              <a:rPr lang="pt-BR" altLang="pt-BR" sz="1000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pt-BR" altLang="pt-BR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OpenClassroom</a:t>
            </a:r>
            <a:r>
              <a:rPr lang="pt-BR" altLang="pt-BR" sz="1000" dirty="0">
                <a:solidFill>
                  <a:schemeClr val="tx2"/>
                </a:solidFill>
                <a:latin typeface="Arial" panose="020B0604020202020204" pitchFamily="34" charset="0"/>
              </a:rPr>
              <a:t> path </a:t>
            </a:r>
            <a:r>
              <a:rPr lang="pt-BR" altLang="pt-BR" sz="1000" dirty="0">
                <a:solidFill>
                  <a:schemeClr val="accent1"/>
                </a:solidFill>
                <a:latin typeface="Arial" panose="020B0604020202020204" pitchFamily="34" charset="0"/>
              </a:rPr>
              <a:t>BNPP Data Science </a:t>
            </a:r>
            <a:r>
              <a:rPr lang="pt-BR" altLang="pt-BR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Foundations</a:t>
            </a:r>
            <a:r>
              <a:rPr lang="pt-BR" altLang="pt-BR" sz="1000" dirty="0">
                <a:solidFill>
                  <a:schemeClr val="accent1"/>
                </a:solidFill>
                <a:latin typeface="Arial" panose="020B0604020202020204" pitchFamily="34" charset="0"/>
              </a:rPr>
              <a:t> </a:t>
            </a:r>
            <a:r>
              <a:rPr lang="pt-BR" altLang="pt-BR" sz="1000" dirty="0" err="1">
                <a:solidFill>
                  <a:schemeClr val="tx2"/>
                </a:solidFill>
                <a:latin typeface="Arial" panose="020B0604020202020204" pitchFamily="34" charset="0"/>
              </a:rPr>
              <a:t>from</a:t>
            </a:r>
            <a:r>
              <a:rPr lang="pt-BR" altLang="pt-BR" sz="1000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pt-BR" altLang="pt-BR" sz="1000" dirty="0" err="1">
                <a:solidFill>
                  <a:schemeClr val="tx2"/>
                </a:solidFill>
                <a:latin typeface="Arial" panose="020B0604020202020204" pitchFamily="34" charset="0"/>
              </a:rPr>
              <a:t>the</a:t>
            </a:r>
            <a:r>
              <a:rPr lang="pt-BR" altLang="pt-BR" sz="1000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pt-BR" altLang="pt-BR" sz="1000" dirty="0">
                <a:solidFill>
                  <a:schemeClr val="accent1"/>
                </a:solidFill>
                <a:latin typeface="Arial" panose="020B0604020202020204" pitchFamily="34" charset="0"/>
              </a:rPr>
              <a:t>DDAA </a:t>
            </a:r>
            <a:r>
              <a:rPr lang="pt-BR" altLang="pt-BR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Reskilling</a:t>
            </a:r>
            <a:r>
              <a:rPr lang="pt-BR" altLang="pt-BR" sz="1000" dirty="0">
                <a:solidFill>
                  <a:schemeClr val="accent1"/>
                </a:solidFill>
                <a:latin typeface="Arial" panose="020B0604020202020204" pitchFamily="34" charset="0"/>
              </a:rPr>
              <a:t> </a:t>
            </a:r>
            <a:r>
              <a:rPr lang="pt-BR" altLang="pt-BR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Program</a:t>
            </a:r>
            <a:r>
              <a:rPr lang="pt-BR" altLang="pt-BR" sz="1000" dirty="0">
                <a:solidFill>
                  <a:schemeClr val="accent1"/>
                </a:solidFill>
                <a:latin typeface="Arial" panose="020B0604020202020204" pitchFamily="34" charset="0"/>
              </a:rPr>
              <a:t> </a:t>
            </a:r>
            <a:r>
              <a:rPr lang="pt-BR" altLang="pt-BR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of</a:t>
            </a:r>
            <a:r>
              <a:rPr lang="pt-BR" altLang="pt-BR" sz="1000" dirty="0">
                <a:solidFill>
                  <a:schemeClr val="accent1"/>
                </a:solidFill>
                <a:latin typeface="Arial" panose="020B0604020202020204" pitchFamily="34" charset="0"/>
              </a:rPr>
              <a:t> BNP </a:t>
            </a:r>
            <a:r>
              <a:rPr lang="pt-BR" altLang="pt-BR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Paribas</a:t>
            </a:r>
            <a:r>
              <a:rPr lang="pt-BR" altLang="pt-BR" sz="1000" dirty="0">
                <a:solidFill>
                  <a:schemeClr val="accent1"/>
                </a:solidFill>
                <a:latin typeface="Arial" panose="020B0604020202020204" pitchFamily="34" charset="0"/>
              </a:rPr>
              <a:t> </a:t>
            </a:r>
            <a:r>
              <a:rPr lang="pt-BR" altLang="pt-BR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Cardif</a:t>
            </a:r>
            <a:r>
              <a:rPr lang="pt-BR" altLang="pt-BR" sz="1000" dirty="0">
                <a:solidFill>
                  <a:schemeClr val="tx2"/>
                </a:solidFill>
                <a:latin typeface="Arial" panose="020B0604020202020204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pt-BR" altLang="pt-BR" sz="1000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pt-BR" altLang="pt-BR" sz="1000" dirty="0">
                <a:solidFill>
                  <a:srgbClr val="6D9EEB"/>
                </a:solidFill>
                <a:latin typeface="Arial" panose="020B0604020202020204" pitchFamily="34" charset="0"/>
              </a:rPr>
              <a:t>Project </a:t>
            </a:r>
            <a:r>
              <a:rPr lang="pt-BR" altLang="pt-BR" sz="1000" dirty="0" err="1">
                <a:solidFill>
                  <a:srgbClr val="6D9EEB"/>
                </a:solidFill>
                <a:latin typeface="Arial" panose="020B0604020202020204" pitchFamily="34" charset="0"/>
              </a:rPr>
              <a:t>Brifing</a:t>
            </a:r>
            <a:r>
              <a:rPr lang="pt-BR" altLang="pt-BR" sz="1000" dirty="0">
                <a:solidFill>
                  <a:srgbClr val="6D9EEB"/>
                </a:solidFill>
                <a:latin typeface="Arial" panose="020B0604020202020204" pitchFamily="34" charset="0"/>
              </a:rPr>
              <a:t>: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pt-BR" altLang="pt-BR" sz="1000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pt-BR" sz="1000" dirty="0">
                <a:solidFill>
                  <a:schemeClr val="tx2"/>
                </a:solidFill>
                <a:latin typeface="Arial" panose="020B0604020202020204" pitchFamily="34" charset="0"/>
              </a:rPr>
              <a:t>You have recently established yourself as an independent consultant specializing in Artificial Intelligence. To try your hand at new applications, you make it a point to regularly enter contests.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pt-BR" sz="1000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pt-BR" sz="1000" dirty="0">
                <a:solidFill>
                  <a:schemeClr val="tx2"/>
                </a:solidFill>
                <a:latin typeface="Arial" panose="020B0604020202020204" pitchFamily="34" charset="0"/>
              </a:rPr>
              <a:t>In your searches, you discover an NGO called “Data for Common Good,” which posts online non-profit and government-sponsored challenges relating to the use of Data Science for the common good.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pt-BR" sz="1000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pt-BR" sz="1000" dirty="0">
                <a:solidFill>
                  <a:schemeClr val="tx2"/>
                </a:solidFill>
                <a:latin typeface="Arial" panose="020B0604020202020204" pitchFamily="34" charset="0"/>
              </a:rPr>
              <a:t>You decide to participate in a challenge sponsored by the City of Paris. Here are the terms of reference for this challenge: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pt-BR" sz="1000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pt-BR" sz="1000" dirty="0">
                <a:solidFill>
                  <a:schemeClr val="tx2"/>
                </a:solidFill>
                <a:latin typeface="Arial" panose="020B0604020202020204" pitchFamily="34" charset="0"/>
              </a:rPr>
              <a:t>All are invited to take part in a Data Science challenge sponsored by the City of Paris that will help it become a Smart City!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pt-BR" sz="1000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pt-BR" sz="1000" dirty="0">
                <a:solidFill>
                  <a:schemeClr val="tx2"/>
                </a:solidFill>
                <a:latin typeface="Arial" panose="020B0604020202020204" pitchFamily="34" charset="0"/>
              </a:rPr>
              <a:t>Challenge participants will be asked to conduct an exploratory analysis of city tree data contained in a dataset developed for Paris’s “Plant the City” program.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pt-BR" sz="1000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pt-BR" sz="1000" dirty="0">
                <a:solidFill>
                  <a:schemeClr val="tx2"/>
                </a:solidFill>
                <a:latin typeface="Arial" panose="020B0604020202020204" pitchFamily="34" charset="0"/>
              </a:rPr>
              <a:t>Your participation in this challenge will have a real-world impact on Paris’s future!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pt-BR" sz="1000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pt-BR" sz="1000" dirty="0">
                <a:solidFill>
                  <a:srgbClr val="6D9EEB"/>
                </a:solidFill>
                <a:latin typeface="Arial" panose="020B0604020202020204" pitchFamily="34" charset="0"/>
              </a:rPr>
              <a:t>Data: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pt-BR" sz="1000" dirty="0">
              <a:solidFill>
                <a:srgbClr val="6D9EEB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pt-BR" sz="1000" dirty="0">
                <a:solidFill>
                  <a:schemeClr val="tx2"/>
                </a:solidFill>
                <a:latin typeface="Arial" panose="020B0604020202020204" pitchFamily="34" charset="0"/>
              </a:rPr>
              <a:t>Download the dataset for the trees of Paris </a:t>
            </a:r>
            <a:r>
              <a:rPr lang="en-US" altLang="pt-BR" sz="1000" dirty="0">
                <a:solidFill>
                  <a:schemeClr val="tx2"/>
                </a:solidFill>
                <a:latin typeface="Arial" panose="020B0604020202020204" pitchFamily="34" charset="0"/>
                <a:hlinkClick r:id="rId3"/>
              </a:rPr>
              <a:t>here</a:t>
            </a:r>
            <a:r>
              <a:rPr lang="en-US" altLang="pt-BR" sz="1000" dirty="0">
                <a:solidFill>
                  <a:schemeClr val="tx2"/>
                </a:solidFill>
                <a:latin typeface="Arial" panose="020B0604020202020204" pitchFamily="34" charset="0"/>
              </a:rPr>
              <a:t>. You can also view the dataset in context at </a:t>
            </a:r>
            <a:r>
              <a:rPr lang="en-US" altLang="pt-BR" sz="1000" dirty="0">
                <a:solidFill>
                  <a:schemeClr val="tx2"/>
                </a:solidFill>
                <a:latin typeface="Arial" panose="020B0604020202020204" pitchFamily="34" charset="0"/>
                <a:hlinkClick r:id="rId4"/>
              </a:rPr>
              <a:t>opendata.paris.fr</a:t>
            </a:r>
            <a:r>
              <a:rPr lang="en-US" altLang="pt-BR" sz="1000" dirty="0">
                <a:solidFill>
                  <a:schemeClr val="tx2"/>
                </a:solidFill>
                <a:latin typeface="Arial" panose="020B0604020202020204" pitchFamily="34" charset="0"/>
              </a:rPr>
              <a:t>.</a:t>
            </a:r>
            <a:endParaRPr lang="pt-BR" altLang="pt-BR" sz="10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725B370-903E-4441-876C-A51C311C9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475" y="523522"/>
            <a:ext cx="6858000" cy="345000"/>
          </a:xfrm>
        </p:spPr>
        <p:txBody>
          <a:bodyPr anchor="ctr"/>
          <a:lstStyle/>
          <a:p>
            <a:r>
              <a:rPr lang="pt-BR" dirty="0"/>
              <a:t>#01 - INTRODUCTION</a:t>
            </a:r>
          </a:p>
        </p:txBody>
      </p:sp>
      <p:sp>
        <p:nvSpPr>
          <p:cNvPr id="11" name="Caixa de texto 67">
            <a:extLst>
              <a:ext uri="{FF2B5EF4-FFF2-40B4-BE49-F238E27FC236}">
                <a16:creationId xmlns:a16="http://schemas.microsoft.com/office/drawing/2014/main" id="{254EBB00-6D76-45F6-97DB-F7438BA7D690}"/>
              </a:ext>
            </a:extLst>
          </p:cNvPr>
          <p:cNvSpPr txBox="1"/>
          <p:nvPr/>
        </p:nvSpPr>
        <p:spPr>
          <a:xfrm>
            <a:off x="995672" y="4911261"/>
            <a:ext cx="345767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30353F"/>
                </a:solidFill>
              </a:defRPr>
            </a:lvl1pPr>
          </a:lstStyle>
          <a:p>
            <a:r>
              <a:rPr lang="pt-BR" sz="600" dirty="0">
                <a:solidFill>
                  <a:srgbClr val="FFFFFF"/>
                </a:solidFill>
                <a:latin typeface="Quicksand"/>
              </a:rPr>
              <a:t>DDAA - OPENCLASSROOM - BNPP Data Science </a:t>
            </a:r>
            <a:r>
              <a:rPr lang="pt-BR" sz="600" dirty="0" err="1">
                <a:solidFill>
                  <a:srgbClr val="FFFFFF"/>
                </a:solidFill>
                <a:latin typeface="Quicksand"/>
              </a:rPr>
              <a:t>Foundations</a:t>
            </a:r>
            <a:r>
              <a:rPr lang="pt-BR" sz="600" dirty="0">
                <a:solidFill>
                  <a:srgbClr val="FFFFFF"/>
                </a:solidFill>
                <a:latin typeface="Quicksand"/>
              </a:rPr>
              <a:t> - </a:t>
            </a:r>
            <a:r>
              <a:rPr lang="pt-BR" sz="600" dirty="0" err="1">
                <a:solidFill>
                  <a:srgbClr val="FFFFFF"/>
                </a:solidFill>
                <a:latin typeface="Quicksand"/>
              </a:rPr>
              <a:t>Participate</a:t>
            </a:r>
            <a:r>
              <a:rPr lang="pt-BR" sz="600" dirty="0">
                <a:solidFill>
                  <a:srgbClr val="FFFFFF"/>
                </a:solidFill>
                <a:latin typeface="Quicksand"/>
              </a:rPr>
              <a:t> in a </a:t>
            </a:r>
            <a:r>
              <a:rPr lang="pt-BR" sz="600" dirty="0" err="1">
                <a:solidFill>
                  <a:srgbClr val="FFFFFF"/>
                </a:solidFill>
                <a:latin typeface="Quicksand"/>
              </a:rPr>
              <a:t>Smart</a:t>
            </a:r>
            <a:r>
              <a:rPr lang="pt-BR" sz="600" dirty="0">
                <a:solidFill>
                  <a:srgbClr val="FFFFFF"/>
                </a:solidFill>
                <a:latin typeface="Quicksand"/>
              </a:rPr>
              <a:t> City </a:t>
            </a:r>
            <a:r>
              <a:rPr lang="pt-BR" sz="600" dirty="0" err="1">
                <a:solidFill>
                  <a:srgbClr val="FFFFFF"/>
                </a:solidFill>
                <a:latin typeface="Quicksand"/>
              </a:rPr>
              <a:t>Contest</a:t>
            </a:r>
            <a:endParaRPr lang="pt-BR" sz="600" dirty="0">
              <a:solidFill>
                <a:srgbClr val="FFFFFF"/>
              </a:solidFill>
              <a:latin typeface="Quicksand"/>
            </a:endParaRPr>
          </a:p>
          <a:p>
            <a:r>
              <a:rPr lang="pt-BR" sz="600" dirty="0">
                <a:solidFill>
                  <a:srgbClr val="FFFFFF"/>
                </a:solidFill>
                <a:latin typeface="Quicksand"/>
              </a:rPr>
              <a:t>Nome – São Paulo, 22/04/2020</a:t>
            </a:r>
          </a:p>
        </p:txBody>
      </p:sp>
    </p:spTree>
    <p:extLst>
      <p:ext uri="{BB962C8B-B14F-4D97-AF65-F5344CB8AC3E}">
        <p14:creationId xmlns:p14="http://schemas.microsoft.com/office/powerpoint/2010/main" val="2855671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AB5D0DD-08E9-4914-8813-C16751D9CF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35345" b="881"/>
          <a:stretch/>
        </p:blipFill>
        <p:spPr>
          <a:xfrm>
            <a:off x="1165476" y="4367044"/>
            <a:ext cx="4476107" cy="216000"/>
          </a:xfrm>
          <a:prstGeom prst="rect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0E70F817-45C2-4343-A0E1-C0007F3FC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475" y="3662332"/>
            <a:ext cx="819590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We've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defined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 </a:t>
            </a:r>
            <a:r>
              <a:rPr kumimoji="0" lang="pt-BR" altLang="pt-BR" sz="1000" b="1" i="0" u="sng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arvores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 as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name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of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our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DataFrame</a:t>
            </a:r>
            <a:endParaRPr kumimoji="0" lang="pt-BR" altLang="pt-BR" sz="1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By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way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arvores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means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Trees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portuguese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:-)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3164143-BA94-4009-9193-845CC1474C50}"/>
              </a:ext>
            </a:extLst>
          </p:cNvPr>
          <p:cNvSpPr/>
          <p:nvPr/>
        </p:nvSpPr>
        <p:spPr>
          <a:xfrm>
            <a:off x="924527" y="3694051"/>
            <a:ext cx="79505" cy="52214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6C311888-769D-4280-AD2E-6CB7C926F5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5083"/>
          <a:stretch/>
        </p:blipFill>
        <p:spPr>
          <a:xfrm>
            <a:off x="1165475" y="1971338"/>
            <a:ext cx="5792673" cy="1330537"/>
          </a:xfrm>
          <a:prstGeom prst="rect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</p:pic>
      <p:sp>
        <p:nvSpPr>
          <p:cNvPr id="13" name="Rectangle 1">
            <a:extLst>
              <a:ext uri="{FF2B5EF4-FFF2-40B4-BE49-F238E27FC236}">
                <a16:creationId xmlns:a16="http://schemas.microsoft.com/office/drawing/2014/main" id="{4725432F-7789-498D-A662-E15A7401C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475" y="1481168"/>
            <a:ext cx="819590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Importing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libs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installing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packages</a:t>
            </a:r>
            <a:endParaRPr kumimoji="0" lang="pt-BR" altLang="pt-BR" sz="1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5287A2B2-A12C-4565-99ED-2A08E332A3FB}"/>
              </a:ext>
            </a:extLst>
          </p:cNvPr>
          <p:cNvSpPr/>
          <p:nvPr/>
        </p:nvSpPr>
        <p:spPr>
          <a:xfrm>
            <a:off x="924527" y="1475619"/>
            <a:ext cx="79505" cy="29473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725B370-903E-4441-876C-A51C311C9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475" y="385995"/>
            <a:ext cx="6858000" cy="672309"/>
          </a:xfrm>
        </p:spPr>
        <p:txBody>
          <a:bodyPr anchor="ctr"/>
          <a:lstStyle/>
          <a:p>
            <a:r>
              <a:rPr lang="pt-BR" dirty="0"/>
              <a:t>#02 - OVERVIEW OF THE DATASET</a:t>
            </a:r>
            <a:br>
              <a:rPr lang="pt-BR" sz="3200" dirty="0"/>
            </a:br>
            <a:r>
              <a:rPr lang="pt-BR" dirty="0" err="1">
                <a:solidFill>
                  <a:srgbClr val="6D9EEB"/>
                </a:solidFill>
              </a:rPr>
              <a:t>Importing</a:t>
            </a:r>
            <a:r>
              <a:rPr lang="pt-BR" dirty="0">
                <a:solidFill>
                  <a:srgbClr val="6D9EEB"/>
                </a:solidFill>
              </a:rPr>
              <a:t> </a:t>
            </a:r>
            <a:r>
              <a:rPr lang="pt-BR" dirty="0" err="1">
                <a:solidFill>
                  <a:srgbClr val="6D9EEB"/>
                </a:solidFill>
              </a:rPr>
              <a:t>the</a:t>
            </a:r>
            <a:r>
              <a:rPr lang="pt-BR" dirty="0">
                <a:solidFill>
                  <a:srgbClr val="6D9EEB"/>
                </a:solidFill>
              </a:rPr>
              <a:t> </a:t>
            </a:r>
            <a:r>
              <a:rPr lang="pt-BR" dirty="0" err="1">
                <a:solidFill>
                  <a:srgbClr val="6D9EEB"/>
                </a:solidFill>
              </a:rPr>
              <a:t>dataset</a:t>
            </a:r>
            <a:endParaRPr lang="pt-BR" dirty="0">
              <a:solidFill>
                <a:srgbClr val="6D9EEB"/>
              </a:solidFill>
            </a:endParaRPr>
          </a:p>
        </p:txBody>
      </p:sp>
      <p:sp>
        <p:nvSpPr>
          <p:cNvPr id="18" name="Caixa de texto 67">
            <a:extLst>
              <a:ext uri="{FF2B5EF4-FFF2-40B4-BE49-F238E27FC236}">
                <a16:creationId xmlns:a16="http://schemas.microsoft.com/office/drawing/2014/main" id="{F50F8C94-3A90-4B93-947F-68AC0C973F5A}"/>
              </a:ext>
            </a:extLst>
          </p:cNvPr>
          <p:cNvSpPr txBox="1"/>
          <p:nvPr/>
        </p:nvSpPr>
        <p:spPr>
          <a:xfrm>
            <a:off x="995672" y="4911261"/>
            <a:ext cx="345767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30353F"/>
                </a:solidFill>
              </a:defRPr>
            </a:lvl1pPr>
          </a:lstStyle>
          <a:p>
            <a:r>
              <a:rPr lang="pt-BR" sz="600" dirty="0">
                <a:solidFill>
                  <a:srgbClr val="FFFFFF"/>
                </a:solidFill>
                <a:latin typeface="Quicksand"/>
              </a:rPr>
              <a:t>DDAA - OPENCLASSROOM - BNPP Data Science </a:t>
            </a:r>
            <a:r>
              <a:rPr lang="pt-BR" sz="600" dirty="0" err="1">
                <a:solidFill>
                  <a:srgbClr val="FFFFFF"/>
                </a:solidFill>
                <a:latin typeface="Quicksand"/>
              </a:rPr>
              <a:t>Foundations</a:t>
            </a:r>
            <a:r>
              <a:rPr lang="pt-BR" sz="600" dirty="0">
                <a:solidFill>
                  <a:srgbClr val="FFFFFF"/>
                </a:solidFill>
                <a:latin typeface="Quicksand"/>
              </a:rPr>
              <a:t> - </a:t>
            </a:r>
            <a:r>
              <a:rPr lang="pt-BR" sz="600" dirty="0" err="1">
                <a:solidFill>
                  <a:srgbClr val="FFFFFF"/>
                </a:solidFill>
                <a:latin typeface="Quicksand"/>
              </a:rPr>
              <a:t>Participate</a:t>
            </a:r>
            <a:r>
              <a:rPr lang="pt-BR" sz="600" dirty="0">
                <a:solidFill>
                  <a:srgbClr val="FFFFFF"/>
                </a:solidFill>
                <a:latin typeface="Quicksand"/>
              </a:rPr>
              <a:t> in a </a:t>
            </a:r>
            <a:r>
              <a:rPr lang="pt-BR" sz="600" dirty="0" err="1">
                <a:solidFill>
                  <a:srgbClr val="FFFFFF"/>
                </a:solidFill>
                <a:latin typeface="Quicksand"/>
              </a:rPr>
              <a:t>Smart</a:t>
            </a:r>
            <a:r>
              <a:rPr lang="pt-BR" sz="600" dirty="0">
                <a:solidFill>
                  <a:srgbClr val="FFFFFF"/>
                </a:solidFill>
                <a:latin typeface="Quicksand"/>
              </a:rPr>
              <a:t> City </a:t>
            </a:r>
            <a:r>
              <a:rPr lang="pt-BR" sz="600" dirty="0" err="1">
                <a:solidFill>
                  <a:srgbClr val="FFFFFF"/>
                </a:solidFill>
                <a:latin typeface="Quicksand"/>
              </a:rPr>
              <a:t>Contest</a:t>
            </a:r>
            <a:endParaRPr lang="pt-BR" sz="600" dirty="0">
              <a:solidFill>
                <a:srgbClr val="FFFFFF"/>
              </a:solidFill>
              <a:latin typeface="Quicksand"/>
            </a:endParaRPr>
          </a:p>
          <a:p>
            <a:r>
              <a:rPr lang="pt-BR" sz="600" dirty="0">
                <a:solidFill>
                  <a:srgbClr val="FFFFFF"/>
                </a:solidFill>
                <a:latin typeface="Quicksand"/>
              </a:rPr>
              <a:t>Nome – São Paulo, 22/04/2020</a:t>
            </a:r>
          </a:p>
        </p:txBody>
      </p:sp>
    </p:spTree>
    <p:extLst>
      <p:ext uri="{BB962C8B-B14F-4D97-AF65-F5344CB8AC3E}">
        <p14:creationId xmlns:p14="http://schemas.microsoft.com/office/powerpoint/2010/main" val="3261119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4725432F-7789-498D-A662-E15A7401C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475" y="1327280"/>
            <a:ext cx="819590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pt-BR" sz="1000" dirty="0">
                <a:solidFill>
                  <a:schemeClr val="tx2"/>
                </a:solidFill>
                <a:latin typeface="Arial" panose="020B0604020202020204" pitchFamily="34" charset="0"/>
              </a:rPr>
              <a:t>Quantity of entries: 200.137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pt-BR" sz="1000" dirty="0">
                <a:solidFill>
                  <a:schemeClr val="tx2"/>
                </a:solidFill>
                <a:latin typeface="Arial" panose="020B0604020202020204" pitchFamily="34" charset="0"/>
              </a:rPr>
              <a:t>Quantity of columns: 18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pt-BR" sz="1000" dirty="0">
                <a:solidFill>
                  <a:schemeClr val="tx2"/>
                </a:solidFill>
                <a:latin typeface="Arial" panose="020B0604020202020204" pitchFamily="34" charset="0"/>
              </a:rPr>
              <a:t>Quantity of columns with missing values: 9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5287A2B2-A12C-4565-99ED-2A08E332A3FB}"/>
              </a:ext>
            </a:extLst>
          </p:cNvPr>
          <p:cNvSpPr/>
          <p:nvPr/>
        </p:nvSpPr>
        <p:spPr>
          <a:xfrm>
            <a:off x="924527" y="1368232"/>
            <a:ext cx="79505" cy="47467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725B370-903E-4441-876C-A51C311C9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475" y="385995"/>
            <a:ext cx="6858000" cy="672309"/>
          </a:xfrm>
        </p:spPr>
        <p:txBody>
          <a:bodyPr anchor="ctr"/>
          <a:lstStyle/>
          <a:p>
            <a:r>
              <a:rPr lang="pt-BR" dirty="0"/>
              <a:t>#02 - OVERVIEW OF THE DATASET</a:t>
            </a:r>
            <a:br>
              <a:rPr lang="pt-BR" sz="3200" dirty="0"/>
            </a:br>
            <a:r>
              <a:rPr lang="en-US" dirty="0">
                <a:solidFill>
                  <a:srgbClr val="6D9EEB"/>
                </a:solidFill>
              </a:rPr>
              <a:t>Showing information regarding the </a:t>
            </a:r>
            <a:r>
              <a:rPr lang="en-US" dirty="0" err="1">
                <a:solidFill>
                  <a:srgbClr val="6D9EEB"/>
                </a:solidFill>
              </a:rPr>
              <a:t>dataframe</a:t>
            </a:r>
            <a:endParaRPr lang="pt-BR" dirty="0">
              <a:solidFill>
                <a:srgbClr val="6D9EEB"/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5BCE08F-032F-4BB1-AD50-FE7226187D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1176" b="-279"/>
          <a:stretch/>
        </p:blipFill>
        <p:spPr>
          <a:xfrm>
            <a:off x="1165475" y="2051022"/>
            <a:ext cx="2763349" cy="216000"/>
          </a:xfrm>
          <a:prstGeom prst="rect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04BB2DF-DFEB-4D63-B155-8DF703382E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5475" y="2525766"/>
            <a:ext cx="1906751" cy="2078359"/>
          </a:xfrm>
          <a:prstGeom prst="rect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</p:pic>
      <p:sp>
        <p:nvSpPr>
          <p:cNvPr id="9" name="Caixa de texto 67">
            <a:extLst>
              <a:ext uri="{FF2B5EF4-FFF2-40B4-BE49-F238E27FC236}">
                <a16:creationId xmlns:a16="http://schemas.microsoft.com/office/drawing/2014/main" id="{274F477C-6E15-44A0-B100-D6C67304D81F}"/>
              </a:ext>
            </a:extLst>
          </p:cNvPr>
          <p:cNvSpPr txBox="1"/>
          <p:nvPr/>
        </p:nvSpPr>
        <p:spPr>
          <a:xfrm>
            <a:off x="995672" y="4911261"/>
            <a:ext cx="345767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30353F"/>
                </a:solidFill>
              </a:defRPr>
            </a:lvl1pPr>
          </a:lstStyle>
          <a:p>
            <a:r>
              <a:rPr lang="pt-BR" sz="600" dirty="0">
                <a:solidFill>
                  <a:srgbClr val="FFFFFF"/>
                </a:solidFill>
                <a:latin typeface="Quicksand"/>
              </a:rPr>
              <a:t>DDAA - OPENCLASSROOM - BNPP Data Science </a:t>
            </a:r>
            <a:r>
              <a:rPr lang="pt-BR" sz="600" dirty="0" err="1">
                <a:solidFill>
                  <a:srgbClr val="FFFFFF"/>
                </a:solidFill>
                <a:latin typeface="Quicksand"/>
              </a:rPr>
              <a:t>Foundations</a:t>
            </a:r>
            <a:r>
              <a:rPr lang="pt-BR" sz="600" dirty="0">
                <a:solidFill>
                  <a:srgbClr val="FFFFFF"/>
                </a:solidFill>
                <a:latin typeface="Quicksand"/>
              </a:rPr>
              <a:t> - </a:t>
            </a:r>
            <a:r>
              <a:rPr lang="pt-BR" sz="600" dirty="0" err="1">
                <a:solidFill>
                  <a:srgbClr val="FFFFFF"/>
                </a:solidFill>
                <a:latin typeface="Quicksand"/>
              </a:rPr>
              <a:t>Participate</a:t>
            </a:r>
            <a:r>
              <a:rPr lang="pt-BR" sz="600" dirty="0">
                <a:solidFill>
                  <a:srgbClr val="FFFFFF"/>
                </a:solidFill>
                <a:latin typeface="Quicksand"/>
              </a:rPr>
              <a:t> in a </a:t>
            </a:r>
            <a:r>
              <a:rPr lang="pt-BR" sz="600" dirty="0" err="1">
                <a:solidFill>
                  <a:srgbClr val="FFFFFF"/>
                </a:solidFill>
                <a:latin typeface="Quicksand"/>
              </a:rPr>
              <a:t>Smart</a:t>
            </a:r>
            <a:r>
              <a:rPr lang="pt-BR" sz="600" dirty="0">
                <a:solidFill>
                  <a:srgbClr val="FFFFFF"/>
                </a:solidFill>
                <a:latin typeface="Quicksand"/>
              </a:rPr>
              <a:t> City </a:t>
            </a:r>
            <a:r>
              <a:rPr lang="pt-BR" sz="600" dirty="0" err="1">
                <a:solidFill>
                  <a:srgbClr val="FFFFFF"/>
                </a:solidFill>
                <a:latin typeface="Quicksand"/>
              </a:rPr>
              <a:t>Contest</a:t>
            </a:r>
            <a:endParaRPr lang="pt-BR" sz="600" dirty="0">
              <a:solidFill>
                <a:srgbClr val="FFFFFF"/>
              </a:solidFill>
              <a:latin typeface="Quicksand"/>
            </a:endParaRPr>
          </a:p>
          <a:p>
            <a:r>
              <a:rPr lang="pt-BR" sz="600" dirty="0">
                <a:solidFill>
                  <a:srgbClr val="FFFFFF"/>
                </a:solidFill>
                <a:latin typeface="Quicksand"/>
              </a:rPr>
              <a:t>Nome – São Paulo, 22/04/2020</a:t>
            </a:r>
          </a:p>
        </p:txBody>
      </p:sp>
    </p:spTree>
    <p:extLst>
      <p:ext uri="{BB962C8B-B14F-4D97-AF65-F5344CB8AC3E}">
        <p14:creationId xmlns:p14="http://schemas.microsoft.com/office/powerpoint/2010/main" val="402922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4725432F-7789-498D-A662-E15A7401C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475" y="1327280"/>
            <a:ext cx="8195906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pt-BR" sz="1000" dirty="0">
                <a:solidFill>
                  <a:schemeClr val="tx2"/>
                </a:solidFill>
                <a:latin typeface="Arial" panose="020B0604020202020204" pitchFamily="34" charset="0"/>
              </a:rPr>
              <a:t>Here we can see the statistics regarding the data.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pt-BR" sz="1000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pt-BR" sz="1000" dirty="0">
                <a:solidFill>
                  <a:schemeClr val="tx2"/>
                </a:solidFill>
                <a:latin typeface="Arial" panose="020B0604020202020204" pitchFamily="34" charset="0"/>
              </a:rPr>
              <a:t>For example the minimum, mean and maximum values in each column. It's important and allow us to identify some strange values like </a:t>
            </a:r>
            <a:r>
              <a:rPr lang="en-US" altLang="pt-BR" sz="1000" dirty="0" err="1">
                <a:solidFill>
                  <a:schemeClr val="tx2"/>
                </a:solidFill>
                <a:latin typeface="Arial" panose="020B0604020202020204" pitchFamily="34" charset="0"/>
              </a:rPr>
              <a:t>height_m</a:t>
            </a:r>
            <a:r>
              <a:rPr lang="en-US" altLang="pt-BR" sz="1000" dirty="0">
                <a:solidFill>
                  <a:schemeClr val="tx2"/>
                </a:solidFill>
                <a:latin typeface="Arial" panose="020B0604020202020204" pitchFamily="34" charset="0"/>
              </a:rPr>
              <a:t> max value with 200.881.818 meters, when the mean for this column is 13.11 meters. This value probably were generated by outliers or wrong data filled in the dataset.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5287A2B2-A12C-4565-99ED-2A08E332A3FB}"/>
              </a:ext>
            </a:extLst>
          </p:cNvPr>
          <p:cNvSpPr/>
          <p:nvPr/>
        </p:nvSpPr>
        <p:spPr>
          <a:xfrm>
            <a:off x="924527" y="1356576"/>
            <a:ext cx="79505" cy="2013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725B370-903E-4441-876C-A51C311C9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475" y="385995"/>
            <a:ext cx="6858000" cy="672309"/>
          </a:xfrm>
        </p:spPr>
        <p:txBody>
          <a:bodyPr anchor="ctr"/>
          <a:lstStyle/>
          <a:p>
            <a:r>
              <a:rPr lang="pt-BR" dirty="0"/>
              <a:t>#02 - OVERVIEW OF THE DATASET</a:t>
            </a:r>
            <a:br>
              <a:rPr lang="pt-BR" sz="3200" dirty="0"/>
            </a:br>
            <a:r>
              <a:rPr lang="en-US" dirty="0">
                <a:solidFill>
                  <a:srgbClr val="6D9EEB"/>
                </a:solidFill>
              </a:rPr>
              <a:t>Describing the </a:t>
            </a:r>
            <a:r>
              <a:rPr lang="en-US" dirty="0" err="1">
                <a:solidFill>
                  <a:srgbClr val="6D9EEB"/>
                </a:solidFill>
              </a:rPr>
              <a:t>dataframe</a:t>
            </a:r>
            <a:endParaRPr lang="pt-BR" dirty="0">
              <a:solidFill>
                <a:srgbClr val="6D9EEB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E2ED32E-FD14-4ACF-B331-5F52197A5D95}"/>
              </a:ext>
            </a:extLst>
          </p:cNvPr>
          <p:cNvSpPr/>
          <p:nvPr/>
        </p:nvSpPr>
        <p:spPr>
          <a:xfrm>
            <a:off x="924527" y="1668878"/>
            <a:ext cx="79505" cy="4746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25EBE7E1-ACED-4D50-92D8-EBF6426B4A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" r="5636" b="8157"/>
          <a:stretch/>
        </p:blipFill>
        <p:spPr>
          <a:xfrm>
            <a:off x="1165475" y="2355750"/>
            <a:ext cx="6690446" cy="216000"/>
          </a:xfrm>
          <a:prstGeom prst="rect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1CAFB291-6EBC-45BF-87C0-13B16992C9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5475" y="2824407"/>
            <a:ext cx="4965359" cy="1538882"/>
          </a:xfrm>
          <a:prstGeom prst="rect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</p:pic>
      <p:sp>
        <p:nvSpPr>
          <p:cNvPr id="18" name="Caixa de texto 67">
            <a:extLst>
              <a:ext uri="{FF2B5EF4-FFF2-40B4-BE49-F238E27FC236}">
                <a16:creationId xmlns:a16="http://schemas.microsoft.com/office/drawing/2014/main" id="{0D0A8B5C-166F-466B-B862-A5D38E1D5790}"/>
              </a:ext>
            </a:extLst>
          </p:cNvPr>
          <p:cNvSpPr txBox="1"/>
          <p:nvPr/>
        </p:nvSpPr>
        <p:spPr>
          <a:xfrm>
            <a:off x="995672" y="4911261"/>
            <a:ext cx="345767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30353F"/>
                </a:solidFill>
              </a:defRPr>
            </a:lvl1pPr>
          </a:lstStyle>
          <a:p>
            <a:r>
              <a:rPr lang="pt-BR" sz="600" dirty="0">
                <a:solidFill>
                  <a:srgbClr val="FFFFFF"/>
                </a:solidFill>
                <a:latin typeface="Quicksand"/>
              </a:rPr>
              <a:t>DDAA - OPENCLASSROOM - BNPP Data Science </a:t>
            </a:r>
            <a:r>
              <a:rPr lang="pt-BR" sz="600" dirty="0" err="1">
                <a:solidFill>
                  <a:srgbClr val="FFFFFF"/>
                </a:solidFill>
                <a:latin typeface="Quicksand"/>
              </a:rPr>
              <a:t>Foundations</a:t>
            </a:r>
            <a:r>
              <a:rPr lang="pt-BR" sz="600" dirty="0">
                <a:solidFill>
                  <a:srgbClr val="FFFFFF"/>
                </a:solidFill>
                <a:latin typeface="Quicksand"/>
              </a:rPr>
              <a:t> - </a:t>
            </a:r>
            <a:r>
              <a:rPr lang="pt-BR" sz="600" dirty="0" err="1">
                <a:solidFill>
                  <a:srgbClr val="FFFFFF"/>
                </a:solidFill>
                <a:latin typeface="Quicksand"/>
              </a:rPr>
              <a:t>Participate</a:t>
            </a:r>
            <a:r>
              <a:rPr lang="pt-BR" sz="600" dirty="0">
                <a:solidFill>
                  <a:srgbClr val="FFFFFF"/>
                </a:solidFill>
                <a:latin typeface="Quicksand"/>
              </a:rPr>
              <a:t> in a </a:t>
            </a:r>
            <a:r>
              <a:rPr lang="pt-BR" sz="600" dirty="0" err="1">
                <a:solidFill>
                  <a:srgbClr val="FFFFFF"/>
                </a:solidFill>
                <a:latin typeface="Quicksand"/>
              </a:rPr>
              <a:t>Smart</a:t>
            </a:r>
            <a:r>
              <a:rPr lang="pt-BR" sz="600" dirty="0">
                <a:solidFill>
                  <a:srgbClr val="FFFFFF"/>
                </a:solidFill>
                <a:latin typeface="Quicksand"/>
              </a:rPr>
              <a:t> City </a:t>
            </a:r>
            <a:r>
              <a:rPr lang="pt-BR" sz="600" dirty="0" err="1">
                <a:solidFill>
                  <a:srgbClr val="FFFFFF"/>
                </a:solidFill>
                <a:latin typeface="Quicksand"/>
              </a:rPr>
              <a:t>Contest</a:t>
            </a:r>
            <a:endParaRPr lang="pt-BR" sz="600" dirty="0">
              <a:solidFill>
                <a:srgbClr val="FFFFFF"/>
              </a:solidFill>
              <a:latin typeface="Quicksand"/>
            </a:endParaRPr>
          </a:p>
          <a:p>
            <a:r>
              <a:rPr lang="pt-BR" sz="600" dirty="0">
                <a:solidFill>
                  <a:srgbClr val="FFFFFF"/>
                </a:solidFill>
                <a:latin typeface="Quicksand"/>
              </a:rPr>
              <a:t>Nome – São Paulo, 22/04/2020</a:t>
            </a:r>
          </a:p>
        </p:txBody>
      </p:sp>
    </p:spTree>
    <p:extLst>
      <p:ext uri="{BB962C8B-B14F-4D97-AF65-F5344CB8AC3E}">
        <p14:creationId xmlns:p14="http://schemas.microsoft.com/office/powerpoint/2010/main" val="1646637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4725432F-7789-498D-A662-E15A7401C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475" y="1327280"/>
            <a:ext cx="819590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pt-BR" sz="1000" dirty="0">
                <a:solidFill>
                  <a:schemeClr val="tx2"/>
                </a:solidFill>
                <a:latin typeface="Arial" panose="020B0604020202020204" pitchFamily="34" charset="0"/>
              </a:rPr>
              <a:t>First 4 entries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5287A2B2-A12C-4565-99ED-2A08E332A3FB}"/>
              </a:ext>
            </a:extLst>
          </p:cNvPr>
          <p:cNvSpPr/>
          <p:nvPr/>
        </p:nvSpPr>
        <p:spPr>
          <a:xfrm>
            <a:off x="924527" y="1356576"/>
            <a:ext cx="79505" cy="2013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725B370-903E-4441-876C-A51C311C9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475" y="385995"/>
            <a:ext cx="6858000" cy="672309"/>
          </a:xfrm>
        </p:spPr>
        <p:txBody>
          <a:bodyPr anchor="ctr"/>
          <a:lstStyle/>
          <a:p>
            <a:r>
              <a:rPr lang="pt-BR" dirty="0"/>
              <a:t>#02 - OVERVIEW OF THE DATASET</a:t>
            </a:r>
            <a:br>
              <a:rPr lang="pt-BR" sz="3200" dirty="0"/>
            </a:br>
            <a:r>
              <a:rPr lang="en-US" dirty="0">
                <a:solidFill>
                  <a:srgbClr val="6D9EEB"/>
                </a:solidFill>
              </a:rPr>
              <a:t>Seeing </a:t>
            </a:r>
            <a:r>
              <a:rPr lang="en-US" dirty="0" err="1">
                <a:solidFill>
                  <a:srgbClr val="6D9EEB"/>
                </a:solidFill>
              </a:rPr>
              <a:t>dataframe</a:t>
            </a:r>
            <a:r>
              <a:rPr lang="en-US" dirty="0">
                <a:solidFill>
                  <a:srgbClr val="6D9EEB"/>
                </a:solidFill>
              </a:rPr>
              <a:t> content</a:t>
            </a:r>
            <a:endParaRPr lang="pt-BR" dirty="0">
              <a:solidFill>
                <a:srgbClr val="6D9EEB"/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547E5577-2B20-41AB-A9E9-7132B430AC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865" b="5863"/>
          <a:stretch/>
        </p:blipFill>
        <p:spPr>
          <a:xfrm>
            <a:off x="1165475" y="1749978"/>
            <a:ext cx="6690446" cy="216000"/>
          </a:xfrm>
          <a:prstGeom prst="rect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B896A72D-496C-4AC1-B61E-89736EFA2B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5475" y="2220198"/>
            <a:ext cx="6690446" cy="1269237"/>
          </a:xfrm>
          <a:prstGeom prst="rect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</p:pic>
      <p:sp>
        <p:nvSpPr>
          <p:cNvPr id="18" name="Caixa de texto 67">
            <a:extLst>
              <a:ext uri="{FF2B5EF4-FFF2-40B4-BE49-F238E27FC236}">
                <a16:creationId xmlns:a16="http://schemas.microsoft.com/office/drawing/2014/main" id="{9CF5E05A-0F1D-4C97-8753-056AE0CEA835}"/>
              </a:ext>
            </a:extLst>
          </p:cNvPr>
          <p:cNvSpPr txBox="1"/>
          <p:nvPr/>
        </p:nvSpPr>
        <p:spPr>
          <a:xfrm>
            <a:off x="995672" y="4911261"/>
            <a:ext cx="345767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30353F"/>
                </a:solidFill>
              </a:defRPr>
            </a:lvl1pPr>
          </a:lstStyle>
          <a:p>
            <a:r>
              <a:rPr lang="pt-BR" sz="600" dirty="0">
                <a:solidFill>
                  <a:srgbClr val="FFFFFF"/>
                </a:solidFill>
                <a:latin typeface="Quicksand"/>
              </a:rPr>
              <a:t>DDAA - OPENCLASSROOM - BNPP Data Science </a:t>
            </a:r>
            <a:r>
              <a:rPr lang="pt-BR" sz="600" dirty="0" err="1">
                <a:solidFill>
                  <a:srgbClr val="FFFFFF"/>
                </a:solidFill>
                <a:latin typeface="Quicksand"/>
              </a:rPr>
              <a:t>Foundations</a:t>
            </a:r>
            <a:r>
              <a:rPr lang="pt-BR" sz="600" dirty="0">
                <a:solidFill>
                  <a:srgbClr val="FFFFFF"/>
                </a:solidFill>
                <a:latin typeface="Quicksand"/>
              </a:rPr>
              <a:t> - </a:t>
            </a:r>
            <a:r>
              <a:rPr lang="pt-BR" sz="600" dirty="0" err="1">
                <a:solidFill>
                  <a:srgbClr val="FFFFFF"/>
                </a:solidFill>
                <a:latin typeface="Quicksand"/>
              </a:rPr>
              <a:t>Participate</a:t>
            </a:r>
            <a:r>
              <a:rPr lang="pt-BR" sz="600" dirty="0">
                <a:solidFill>
                  <a:srgbClr val="FFFFFF"/>
                </a:solidFill>
                <a:latin typeface="Quicksand"/>
              </a:rPr>
              <a:t> in a </a:t>
            </a:r>
            <a:r>
              <a:rPr lang="pt-BR" sz="600" dirty="0" err="1">
                <a:solidFill>
                  <a:srgbClr val="FFFFFF"/>
                </a:solidFill>
                <a:latin typeface="Quicksand"/>
              </a:rPr>
              <a:t>Smart</a:t>
            </a:r>
            <a:r>
              <a:rPr lang="pt-BR" sz="600" dirty="0">
                <a:solidFill>
                  <a:srgbClr val="FFFFFF"/>
                </a:solidFill>
                <a:latin typeface="Quicksand"/>
              </a:rPr>
              <a:t> City </a:t>
            </a:r>
            <a:r>
              <a:rPr lang="pt-BR" sz="600" dirty="0" err="1">
                <a:solidFill>
                  <a:srgbClr val="FFFFFF"/>
                </a:solidFill>
                <a:latin typeface="Quicksand"/>
              </a:rPr>
              <a:t>Contest</a:t>
            </a:r>
            <a:endParaRPr lang="pt-BR" sz="600" dirty="0">
              <a:solidFill>
                <a:srgbClr val="FFFFFF"/>
              </a:solidFill>
              <a:latin typeface="Quicksand"/>
            </a:endParaRPr>
          </a:p>
          <a:p>
            <a:r>
              <a:rPr lang="pt-BR" sz="600" dirty="0">
                <a:solidFill>
                  <a:srgbClr val="FFFFFF"/>
                </a:solidFill>
                <a:latin typeface="Quicksand"/>
              </a:rPr>
              <a:t>Nome – São Paulo, 22/04/2020</a:t>
            </a:r>
          </a:p>
        </p:txBody>
      </p:sp>
    </p:spTree>
    <p:extLst>
      <p:ext uri="{BB962C8B-B14F-4D97-AF65-F5344CB8AC3E}">
        <p14:creationId xmlns:p14="http://schemas.microsoft.com/office/powerpoint/2010/main" val="1003967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4725432F-7789-498D-A662-E15A7401C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475" y="1327280"/>
            <a:ext cx="751697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pt-BR" sz="1000" dirty="0">
                <a:solidFill>
                  <a:schemeClr val="tx2"/>
                </a:solidFill>
                <a:latin typeface="Arial" panose="020B0604020202020204" pitchFamily="34" charset="0"/>
              </a:rPr>
              <a:t>Here we are using the </a:t>
            </a:r>
            <a:r>
              <a:rPr lang="en-US" altLang="pt-BR" sz="1000" dirty="0" err="1">
                <a:solidFill>
                  <a:schemeClr val="tx2"/>
                </a:solidFill>
                <a:latin typeface="Arial" panose="020B0604020202020204" pitchFamily="34" charset="0"/>
              </a:rPr>
              <a:t>groupby</a:t>
            </a:r>
            <a:r>
              <a:rPr lang="en-US" altLang="pt-BR" sz="1000" dirty="0">
                <a:solidFill>
                  <a:schemeClr val="tx2"/>
                </a:solidFill>
                <a:latin typeface="Arial" panose="020B0604020202020204" pitchFamily="34" charset="0"/>
              </a:rPr>
              <a:t> function to </a:t>
            </a:r>
            <a:r>
              <a:rPr lang="en-US" altLang="pt-BR" sz="1000" dirty="0" err="1">
                <a:solidFill>
                  <a:schemeClr val="tx2"/>
                </a:solidFill>
                <a:latin typeface="Arial" panose="020B0604020202020204" pitchFamily="34" charset="0"/>
              </a:rPr>
              <a:t>agregate</a:t>
            </a:r>
            <a:r>
              <a:rPr lang="en-US" altLang="pt-BR" sz="1000" dirty="0">
                <a:solidFill>
                  <a:schemeClr val="tx2"/>
                </a:solidFill>
                <a:latin typeface="Arial" panose="020B0604020202020204" pitchFamily="34" charset="0"/>
              </a:rPr>
              <a:t> and count by some criteria.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pt-BR" sz="1000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228600" lvl="0" indent="-2286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en-US" altLang="pt-BR" sz="1000" dirty="0">
                <a:solidFill>
                  <a:schemeClr val="tx2"/>
                </a:solidFill>
                <a:latin typeface="Arial" panose="020B0604020202020204" pitchFamily="34" charset="0"/>
              </a:rPr>
              <a:t>We select a column to </a:t>
            </a:r>
            <a:r>
              <a:rPr lang="en-US" altLang="pt-BR" sz="1000" dirty="0" err="1">
                <a:solidFill>
                  <a:schemeClr val="tx2"/>
                </a:solidFill>
                <a:latin typeface="Arial" panose="020B0604020202020204" pitchFamily="34" charset="0"/>
              </a:rPr>
              <a:t>groupby</a:t>
            </a:r>
            <a:r>
              <a:rPr lang="en-US" altLang="pt-BR" sz="1000" dirty="0">
                <a:solidFill>
                  <a:schemeClr val="tx2"/>
                </a:solidFill>
                <a:latin typeface="Arial" panose="020B0604020202020204" pitchFamily="34" charset="0"/>
              </a:rPr>
              <a:t> (</a:t>
            </a:r>
            <a:r>
              <a:rPr lang="en-US" altLang="pt-BR" sz="1000" dirty="0" err="1">
                <a:solidFill>
                  <a:schemeClr val="tx2"/>
                </a:solidFill>
                <a:latin typeface="Arial" panose="020B0604020202020204" pitchFamily="34" charset="0"/>
              </a:rPr>
              <a:t>tree_specie</a:t>
            </a:r>
            <a:r>
              <a:rPr lang="en-US" altLang="pt-BR" sz="1000" dirty="0">
                <a:solidFill>
                  <a:schemeClr val="tx2"/>
                </a:solidFill>
                <a:latin typeface="Arial" panose="020B0604020202020204" pitchFamily="34" charset="0"/>
              </a:rPr>
              <a:t>). We have created a new </a:t>
            </a:r>
            <a:r>
              <a:rPr lang="en-US" altLang="pt-BR" sz="1000" dirty="0" err="1">
                <a:solidFill>
                  <a:schemeClr val="tx2"/>
                </a:solidFill>
                <a:latin typeface="Arial" panose="020B0604020202020204" pitchFamily="34" charset="0"/>
              </a:rPr>
              <a:t>dataframe</a:t>
            </a:r>
            <a:r>
              <a:rPr lang="en-US" altLang="pt-BR" sz="1000" dirty="0">
                <a:solidFill>
                  <a:schemeClr val="tx2"/>
                </a:solidFill>
                <a:latin typeface="Arial" panose="020B0604020202020204" pitchFamily="34" charset="0"/>
              </a:rPr>
              <a:t> called </a:t>
            </a:r>
            <a:r>
              <a:rPr lang="en-US" altLang="pt-BR" sz="1000" dirty="0" err="1">
                <a:solidFill>
                  <a:schemeClr val="tx2"/>
                </a:solidFill>
                <a:latin typeface="Arial" panose="020B0604020202020204" pitchFamily="34" charset="0"/>
              </a:rPr>
              <a:t>dfGrouped</a:t>
            </a:r>
            <a:r>
              <a:rPr lang="en-US" altLang="pt-BR" sz="1000" dirty="0">
                <a:solidFill>
                  <a:schemeClr val="tx2"/>
                </a:solidFill>
                <a:latin typeface="Arial" panose="020B0604020202020204" pitchFamily="34" charset="0"/>
              </a:rPr>
              <a:t> with this column.</a:t>
            </a:r>
          </a:p>
          <a:p>
            <a:pPr marL="228600" lvl="0" indent="-2286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en-US" altLang="pt-BR" sz="1000" dirty="0">
                <a:solidFill>
                  <a:schemeClr val="tx2"/>
                </a:solidFill>
                <a:latin typeface="Arial" panose="020B0604020202020204" pitchFamily="34" charset="0"/>
              </a:rPr>
              <a:t>Then we aggregate the data using the </a:t>
            </a:r>
            <a:r>
              <a:rPr lang="en-US" altLang="pt-BR" sz="1000" dirty="0" err="1">
                <a:solidFill>
                  <a:schemeClr val="tx2"/>
                </a:solidFill>
                <a:latin typeface="Arial" panose="020B0604020202020204" pitchFamily="34" charset="0"/>
              </a:rPr>
              <a:t>groupby</a:t>
            </a:r>
            <a:r>
              <a:rPr lang="en-US" altLang="pt-BR" sz="1000" dirty="0">
                <a:solidFill>
                  <a:schemeClr val="tx2"/>
                </a:solidFill>
                <a:latin typeface="Arial" panose="020B0604020202020204" pitchFamily="34" charset="0"/>
              </a:rPr>
              <a:t> function counting each row per </a:t>
            </a:r>
            <a:r>
              <a:rPr lang="en-US" altLang="pt-BR" sz="1000" dirty="0" err="1">
                <a:solidFill>
                  <a:schemeClr val="tx2"/>
                </a:solidFill>
                <a:latin typeface="Arial" panose="020B0604020202020204" pitchFamily="34" charset="0"/>
              </a:rPr>
              <a:t>tree_specie</a:t>
            </a:r>
            <a:r>
              <a:rPr lang="en-US" altLang="pt-BR" sz="1000" dirty="0">
                <a:solidFill>
                  <a:schemeClr val="tx2"/>
                </a:solidFill>
                <a:latin typeface="Arial" panose="020B0604020202020204" pitchFamily="34" charset="0"/>
              </a:rPr>
              <a:t>, sorting by quantity and limiting the 10 first rows of the function result.</a:t>
            </a:r>
          </a:p>
          <a:p>
            <a:pPr marL="228600" lvl="0" indent="-2286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en-US" altLang="pt-BR" sz="1000" dirty="0">
                <a:solidFill>
                  <a:schemeClr val="tx2"/>
                </a:solidFill>
                <a:latin typeface="Arial" panose="020B0604020202020204" pitchFamily="34" charset="0"/>
              </a:rPr>
              <a:t>After all we have a list of the 10 most popular trees in Paris.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5287A2B2-A12C-4565-99ED-2A08E332A3FB}"/>
              </a:ext>
            </a:extLst>
          </p:cNvPr>
          <p:cNvSpPr/>
          <p:nvPr/>
        </p:nvSpPr>
        <p:spPr>
          <a:xfrm>
            <a:off x="924527" y="1356576"/>
            <a:ext cx="79505" cy="2013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725B370-903E-4441-876C-A51C311C9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475" y="385995"/>
            <a:ext cx="6858000" cy="672309"/>
          </a:xfrm>
        </p:spPr>
        <p:txBody>
          <a:bodyPr anchor="ctr"/>
          <a:lstStyle/>
          <a:p>
            <a:r>
              <a:rPr lang="en-US" dirty="0"/>
              <a:t>#03 - METHOD USED TO ANALYZE THE DATA</a:t>
            </a:r>
            <a:br>
              <a:rPr lang="pt-BR" sz="3200" dirty="0"/>
            </a:br>
            <a:r>
              <a:rPr lang="en-US" dirty="0">
                <a:solidFill>
                  <a:srgbClr val="6D9EEB"/>
                </a:solidFill>
              </a:rPr>
              <a:t>Grouping</a:t>
            </a:r>
            <a:endParaRPr lang="pt-BR" dirty="0">
              <a:solidFill>
                <a:srgbClr val="6D9EEB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E2ED32E-FD14-4ACF-B331-5F52197A5D95}"/>
              </a:ext>
            </a:extLst>
          </p:cNvPr>
          <p:cNvSpPr/>
          <p:nvPr/>
        </p:nvSpPr>
        <p:spPr>
          <a:xfrm>
            <a:off x="924527" y="1659991"/>
            <a:ext cx="79505" cy="6317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8472B65-E5E4-4266-8F54-3E28072E44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212"/>
          <a:stretch/>
        </p:blipFill>
        <p:spPr>
          <a:xfrm>
            <a:off x="1165475" y="2456587"/>
            <a:ext cx="3744258" cy="1008000"/>
          </a:xfrm>
          <a:prstGeom prst="rect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036C8C3-D1DE-4C22-997E-41198D024E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2716" y="2456587"/>
            <a:ext cx="1241272" cy="1953011"/>
          </a:xfrm>
          <a:prstGeom prst="rect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</p:pic>
      <p:sp>
        <p:nvSpPr>
          <p:cNvPr id="10" name="Caixa de texto 67">
            <a:extLst>
              <a:ext uri="{FF2B5EF4-FFF2-40B4-BE49-F238E27FC236}">
                <a16:creationId xmlns:a16="http://schemas.microsoft.com/office/drawing/2014/main" id="{239F3891-8A83-4EE7-A19A-B090BC7D2CE9}"/>
              </a:ext>
            </a:extLst>
          </p:cNvPr>
          <p:cNvSpPr txBox="1"/>
          <p:nvPr/>
        </p:nvSpPr>
        <p:spPr>
          <a:xfrm>
            <a:off x="995672" y="4911261"/>
            <a:ext cx="345767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30353F"/>
                </a:solidFill>
              </a:defRPr>
            </a:lvl1pPr>
          </a:lstStyle>
          <a:p>
            <a:r>
              <a:rPr lang="pt-BR" sz="600" dirty="0">
                <a:solidFill>
                  <a:srgbClr val="FFFFFF"/>
                </a:solidFill>
                <a:latin typeface="Quicksand"/>
              </a:rPr>
              <a:t>DDAA - OPENCLASSROOM - BNPP Data Science </a:t>
            </a:r>
            <a:r>
              <a:rPr lang="pt-BR" sz="600" dirty="0" err="1">
                <a:solidFill>
                  <a:srgbClr val="FFFFFF"/>
                </a:solidFill>
                <a:latin typeface="Quicksand"/>
              </a:rPr>
              <a:t>Foundations</a:t>
            </a:r>
            <a:r>
              <a:rPr lang="pt-BR" sz="600" dirty="0">
                <a:solidFill>
                  <a:srgbClr val="FFFFFF"/>
                </a:solidFill>
                <a:latin typeface="Quicksand"/>
              </a:rPr>
              <a:t> - </a:t>
            </a:r>
            <a:r>
              <a:rPr lang="pt-BR" sz="600" dirty="0" err="1">
                <a:solidFill>
                  <a:srgbClr val="FFFFFF"/>
                </a:solidFill>
                <a:latin typeface="Quicksand"/>
              </a:rPr>
              <a:t>Participate</a:t>
            </a:r>
            <a:r>
              <a:rPr lang="pt-BR" sz="600" dirty="0">
                <a:solidFill>
                  <a:srgbClr val="FFFFFF"/>
                </a:solidFill>
                <a:latin typeface="Quicksand"/>
              </a:rPr>
              <a:t> in a </a:t>
            </a:r>
            <a:r>
              <a:rPr lang="pt-BR" sz="600" dirty="0" err="1">
                <a:solidFill>
                  <a:srgbClr val="FFFFFF"/>
                </a:solidFill>
                <a:latin typeface="Quicksand"/>
              </a:rPr>
              <a:t>Smart</a:t>
            </a:r>
            <a:r>
              <a:rPr lang="pt-BR" sz="600" dirty="0">
                <a:solidFill>
                  <a:srgbClr val="FFFFFF"/>
                </a:solidFill>
                <a:latin typeface="Quicksand"/>
              </a:rPr>
              <a:t> City </a:t>
            </a:r>
            <a:r>
              <a:rPr lang="pt-BR" sz="600" dirty="0" err="1">
                <a:solidFill>
                  <a:srgbClr val="FFFFFF"/>
                </a:solidFill>
                <a:latin typeface="Quicksand"/>
              </a:rPr>
              <a:t>Contest</a:t>
            </a:r>
            <a:endParaRPr lang="pt-BR" sz="600" dirty="0">
              <a:solidFill>
                <a:srgbClr val="FFFFFF"/>
              </a:solidFill>
              <a:latin typeface="Quicksand"/>
            </a:endParaRPr>
          </a:p>
          <a:p>
            <a:r>
              <a:rPr lang="pt-BR" sz="600" dirty="0">
                <a:solidFill>
                  <a:srgbClr val="FFFFFF"/>
                </a:solidFill>
                <a:latin typeface="Quicksand"/>
              </a:rPr>
              <a:t>Nome – São Paulo, 22/04/2020</a:t>
            </a:r>
          </a:p>
        </p:txBody>
      </p:sp>
    </p:spTree>
    <p:extLst>
      <p:ext uri="{BB962C8B-B14F-4D97-AF65-F5344CB8AC3E}">
        <p14:creationId xmlns:p14="http://schemas.microsoft.com/office/powerpoint/2010/main" val="3178121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4725432F-7789-498D-A662-E15A7401C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475" y="1327280"/>
            <a:ext cx="751697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pt-BR" sz="1000" dirty="0">
                <a:solidFill>
                  <a:schemeClr val="tx2"/>
                </a:solidFill>
                <a:latin typeface="Arial" panose="020B0604020202020204" pitchFamily="34" charset="0"/>
              </a:rPr>
              <a:t>We've decided to use Seaborn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5287A2B2-A12C-4565-99ED-2A08E332A3FB}"/>
              </a:ext>
            </a:extLst>
          </p:cNvPr>
          <p:cNvSpPr/>
          <p:nvPr/>
        </p:nvSpPr>
        <p:spPr>
          <a:xfrm>
            <a:off x="924527" y="1356576"/>
            <a:ext cx="79505" cy="2013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725B370-903E-4441-876C-A51C311C9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475" y="385995"/>
            <a:ext cx="6858000" cy="672309"/>
          </a:xfrm>
        </p:spPr>
        <p:txBody>
          <a:bodyPr anchor="ctr"/>
          <a:lstStyle/>
          <a:p>
            <a:r>
              <a:rPr lang="en-US" dirty="0"/>
              <a:t>#03 - METHOD USED TO ANALYZE THE DATA</a:t>
            </a:r>
            <a:br>
              <a:rPr lang="pt-BR" sz="3200" dirty="0"/>
            </a:br>
            <a:r>
              <a:rPr lang="en-US" dirty="0" err="1">
                <a:solidFill>
                  <a:srgbClr val="6D9EEB"/>
                </a:solidFill>
              </a:rPr>
              <a:t>Ploting</a:t>
            </a:r>
            <a:r>
              <a:rPr lang="en-US" dirty="0">
                <a:solidFill>
                  <a:srgbClr val="6D9EEB"/>
                </a:solidFill>
              </a:rPr>
              <a:t> the result with graphs</a:t>
            </a:r>
            <a:endParaRPr lang="pt-BR" dirty="0">
              <a:solidFill>
                <a:srgbClr val="6D9EEB"/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5D8ACCC3-92AE-4F34-9FEF-C15E7FC29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515" y="1707757"/>
            <a:ext cx="3403862" cy="1429835"/>
          </a:xfrm>
          <a:prstGeom prst="rect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075DEAB7-6C80-454F-8E8B-62C7C09055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5657" y="1707757"/>
            <a:ext cx="3276405" cy="1429835"/>
          </a:xfrm>
          <a:prstGeom prst="rect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FD5BC845-AA46-46F4-9B39-47D1D5291A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5475" y="3257037"/>
            <a:ext cx="3758902" cy="1429834"/>
          </a:xfrm>
          <a:prstGeom prst="rect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7A8C71DB-4897-46FC-A085-C79F1F163C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5658" y="3257036"/>
            <a:ext cx="3289343" cy="1429835"/>
          </a:xfrm>
          <a:prstGeom prst="rect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A1C68C26-759D-4149-9AD2-76BAB149D2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51030" y="1341885"/>
            <a:ext cx="3403862" cy="216000"/>
          </a:xfrm>
          <a:prstGeom prst="rect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</p:pic>
      <p:sp>
        <p:nvSpPr>
          <p:cNvPr id="19" name="Caixa de texto 67">
            <a:extLst>
              <a:ext uri="{FF2B5EF4-FFF2-40B4-BE49-F238E27FC236}">
                <a16:creationId xmlns:a16="http://schemas.microsoft.com/office/drawing/2014/main" id="{C0734335-B4DA-4BAD-8BE0-DC3CBEC60CDA}"/>
              </a:ext>
            </a:extLst>
          </p:cNvPr>
          <p:cNvSpPr txBox="1"/>
          <p:nvPr/>
        </p:nvSpPr>
        <p:spPr>
          <a:xfrm>
            <a:off x="995672" y="4911261"/>
            <a:ext cx="345767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30353F"/>
                </a:solidFill>
              </a:defRPr>
            </a:lvl1pPr>
          </a:lstStyle>
          <a:p>
            <a:r>
              <a:rPr lang="pt-BR" sz="600" dirty="0">
                <a:solidFill>
                  <a:srgbClr val="FFFFFF"/>
                </a:solidFill>
                <a:latin typeface="Quicksand"/>
              </a:rPr>
              <a:t>DDAA - OPENCLASSROOM - BNPP Data Science </a:t>
            </a:r>
            <a:r>
              <a:rPr lang="pt-BR" sz="600" dirty="0" err="1">
                <a:solidFill>
                  <a:srgbClr val="FFFFFF"/>
                </a:solidFill>
                <a:latin typeface="Quicksand"/>
              </a:rPr>
              <a:t>Foundations</a:t>
            </a:r>
            <a:r>
              <a:rPr lang="pt-BR" sz="600" dirty="0">
                <a:solidFill>
                  <a:srgbClr val="FFFFFF"/>
                </a:solidFill>
                <a:latin typeface="Quicksand"/>
              </a:rPr>
              <a:t> - </a:t>
            </a:r>
            <a:r>
              <a:rPr lang="pt-BR" sz="600" dirty="0" err="1">
                <a:solidFill>
                  <a:srgbClr val="FFFFFF"/>
                </a:solidFill>
                <a:latin typeface="Quicksand"/>
              </a:rPr>
              <a:t>Participate</a:t>
            </a:r>
            <a:r>
              <a:rPr lang="pt-BR" sz="600" dirty="0">
                <a:solidFill>
                  <a:srgbClr val="FFFFFF"/>
                </a:solidFill>
                <a:latin typeface="Quicksand"/>
              </a:rPr>
              <a:t> in a </a:t>
            </a:r>
            <a:r>
              <a:rPr lang="pt-BR" sz="600" dirty="0" err="1">
                <a:solidFill>
                  <a:srgbClr val="FFFFFF"/>
                </a:solidFill>
                <a:latin typeface="Quicksand"/>
              </a:rPr>
              <a:t>Smart</a:t>
            </a:r>
            <a:r>
              <a:rPr lang="pt-BR" sz="600" dirty="0">
                <a:solidFill>
                  <a:srgbClr val="FFFFFF"/>
                </a:solidFill>
                <a:latin typeface="Quicksand"/>
              </a:rPr>
              <a:t> City </a:t>
            </a:r>
            <a:r>
              <a:rPr lang="pt-BR" sz="600" dirty="0" err="1">
                <a:solidFill>
                  <a:srgbClr val="FFFFFF"/>
                </a:solidFill>
                <a:latin typeface="Quicksand"/>
              </a:rPr>
              <a:t>Contest</a:t>
            </a:r>
            <a:endParaRPr lang="pt-BR" sz="600" dirty="0">
              <a:solidFill>
                <a:srgbClr val="FFFFFF"/>
              </a:solidFill>
              <a:latin typeface="Quicksand"/>
            </a:endParaRPr>
          </a:p>
          <a:p>
            <a:r>
              <a:rPr lang="pt-BR" sz="600" dirty="0">
                <a:solidFill>
                  <a:srgbClr val="FFFFFF"/>
                </a:solidFill>
                <a:latin typeface="Quicksand"/>
              </a:rPr>
              <a:t>Nome – São Paulo, 22/04/2020</a:t>
            </a:r>
          </a:p>
        </p:txBody>
      </p:sp>
    </p:spTree>
    <p:extLst>
      <p:ext uri="{BB962C8B-B14F-4D97-AF65-F5344CB8AC3E}">
        <p14:creationId xmlns:p14="http://schemas.microsoft.com/office/powerpoint/2010/main" val="3448097325"/>
      </p:ext>
    </p:extLst>
  </p:cSld>
  <p:clrMapOvr>
    <a:masterClrMapping/>
  </p:clrMapOvr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2E3037"/>
      </a:dk1>
      <a:lt1>
        <a:srgbClr val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1367</Words>
  <Application>Microsoft Macintosh PowerPoint</Application>
  <PresentationFormat>Apresentação na tela (16:9)</PresentationFormat>
  <Paragraphs>147</Paragraphs>
  <Slides>18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1" baseType="lpstr">
      <vt:lpstr>Quicksand</vt:lpstr>
      <vt:lpstr>Arial</vt:lpstr>
      <vt:lpstr>Eleanor template</vt:lpstr>
      <vt:lpstr>Participate in a  Smart City Contest</vt:lpstr>
      <vt:lpstr>Apresentação do PowerPoint</vt:lpstr>
      <vt:lpstr>#01 - INTRODUCTION</vt:lpstr>
      <vt:lpstr>#02 - OVERVIEW OF THE DATASET Importing the dataset</vt:lpstr>
      <vt:lpstr>#02 - OVERVIEW OF THE DATASET Showing information regarding the dataframe</vt:lpstr>
      <vt:lpstr>#02 - OVERVIEW OF THE DATASET Describing the dataframe</vt:lpstr>
      <vt:lpstr>#02 - OVERVIEW OF THE DATASET Seeing dataframe content</vt:lpstr>
      <vt:lpstr>#03 - METHOD USED TO ANALYZE THE DATA Grouping</vt:lpstr>
      <vt:lpstr>#03 - METHOD USED TO ANALYZE THE DATA Ploting the result with graphs</vt:lpstr>
      <vt:lpstr>#03 - METHOD USED TO ANALYZE THE DATA Using Geopandas &amp; Shapely</vt:lpstr>
      <vt:lpstr>#03 - METHOD USED TO ANALYZE THE DATA Ploting Geopoints with Geopandas</vt:lpstr>
      <vt:lpstr>#03 - METHOD USED TO ANALYZE THE DATA Enhancing the graph</vt:lpstr>
      <vt:lpstr>#03 - METHOD USED TO ANALYZE THE DATA Boxplot and Removing outliers</vt:lpstr>
      <vt:lpstr>#03 - METHOD USED TO ANALYZE THE DATA Scatterplot and Removing outliers</vt:lpstr>
      <vt:lpstr>#03 - METHOD USED TO ANALYZE THE DATA Scatterplot and Removing outliers</vt:lpstr>
      <vt:lpstr>#04 – Data Visualization with Tableau Some great graphs I did using Tableau Software</vt:lpstr>
      <vt:lpstr>#04 - SUMMARY OF THE DATA ANALYSIS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Participate in a  Smart City Contest</dc:title>
  <dc:creator>Carlos Cirillo</dc:creator>
  <cp:lastModifiedBy>Evandro Guimarães Demuth</cp:lastModifiedBy>
  <cp:revision>4</cp:revision>
  <dcterms:modified xsi:type="dcterms:W3CDTF">2020-05-01T16:46:44Z</dcterms:modified>
</cp:coreProperties>
</file>