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7B3E8-6722-460B-996E-E3731D2B62A0}" type="datetimeFigureOut">
              <a:rPr lang="pt-BR" smtClean="0"/>
              <a:pPr/>
              <a:t>04/09/2019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0F68-7AFB-41FA-AAB3-8BBE51011BF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7B3E8-6722-460B-996E-E3731D2B62A0}" type="datetimeFigureOut">
              <a:rPr lang="pt-BR" smtClean="0"/>
              <a:pPr/>
              <a:t>04/09/2019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0F68-7AFB-41FA-AAB3-8BBE51011BF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7B3E8-6722-460B-996E-E3731D2B62A0}" type="datetimeFigureOut">
              <a:rPr lang="pt-BR" smtClean="0"/>
              <a:pPr/>
              <a:t>04/09/2019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0F68-7AFB-41FA-AAB3-8BBE51011BF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7B3E8-6722-460B-996E-E3731D2B62A0}" type="datetimeFigureOut">
              <a:rPr lang="pt-BR" smtClean="0"/>
              <a:pPr/>
              <a:t>04/09/2019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0F68-7AFB-41FA-AAB3-8BBE51011BF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7B3E8-6722-460B-996E-E3731D2B62A0}" type="datetimeFigureOut">
              <a:rPr lang="pt-BR" smtClean="0"/>
              <a:pPr/>
              <a:t>04/09/2019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0F68-7AFB-41FA-AAB3-8BBE51011BF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7B3E8-6722-460B-996E-E3731D2B62A0}" type="datetimeFigureOut">
              <a:rPr lang="pt-BR" smtClean="0"/>
              <a:pPr/>
              <a:t>04/09/2019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0F68-7AFB-41FA-AAB3-8BBE51011BF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7B3E8-6722-460B-996E-E3731D2B62A0}" type="datetimeFigureOut">
              <a:rPr lang="pt-BR" smtClean="0"/>
              <a:pPr/>
              <a:t>04/09/2019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0F68-7AFB-41FA-AAB3-8BBE51011BF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7B3E8-6722-460B-996E-E3731D2B62A0}" type="datetimeFigureOut">
              <a:rPr lang="pt-BR" smtClean="0"/>
              <a:pPr/>
              <a:t>04/09/2019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0F68-7AFB-41FA-AAB3-8BBE51011BF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7B3E8-6722-460B-996E-E3731D2B62A0}" type="datetimeFigureOut">
              <a:rPr lang="pt-BR" smtClean="0"/>
              <a:pPr/>
              <a:t>04/09/2019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0F68-7AFB-41FA-AAB3-8BBE51011BF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7B3E8-6722-460B-996E-E3731D2B62A0}" type="datetimeFigureOut">
              <a:rPr lang="pt-BR" smtClean="0"/>
              <a:pPr/>
              <a:t>04/09/2019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0F68-7AFB-41FA-AAB3-8BBE51011BF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7B3E8-6722-460B-996E-E3731D2B62A0}" type="datetimeFigureOut">
              <a:rPr lang="pt-BR" smtClean="0"/>
              <a:pPr/>
              <a:t>04/09/2019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0F68-7AFB-41FA-AAB3-8BBE51011BF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7B3E8-6722-460B-996E-E3731D2B62A0}" type="datetimeFigureOut">
              <a:rPr lang="pt-BR" smtClean="0"/>
              <a:pPr/>
              <a:t>04/09/2019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60F68-7AFB-41FA-AAB3-8BBE51011BF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2910" y="642918"/>
            <a:ext cx="7772400" cy="1470025"/>
          </a:xfrm>
        </p:spPr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Expressão Regular</a:t>
            </a:r>
            <a:endParaRPr lang="pt-BR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71604" y="2500306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É uma String especialmente formatada que descreve um padrão de pesquisa para correspondência em outra String. Elas são úteis para validar a entrada e assegurar que os dados estão em determinado formato.</a:t>
            </a:r>
            <a:endParaRPr lang="pt-BR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Classe de Caracteres</a:t>
            </a:r>
            <a:endParaRPr lang="pt-BR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2000232" y="1571612"/>
          <a:ext cx="5191162" cy="431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5581"/>
                <a:gridCol w="259558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Construtor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[abc]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a, b, </a:t>
                      </a:r>
                      <a:r>
                        <a:rPr lang="en-US" dirty="0" err="1" smtClean="0"/>
                        <a:t>ou</a:t>
                      </a:r>
                      <a:r>
                        <a:rPr lang="en-US" dirty="0" smtClean="0"/>
                        <a:t> c (</a:t>
                      </a:r>
                      <a:r>
                        <a:rPr lang="en-US" dirty="0" err="1" smtClean="0"/>
                        <a:t>classe</a:t>
                      </a:r>
                      <a:r>
                        <a:rPr lang="en-US" baseline="0" dirty="0" smtClean="0"/>
                        <a:t> simple</a:t>
                      </a:r>
                      <a:r>
                        <a:rPr lang="en-US" dirty="0" smtClean="0"/>
                        <a:t>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[</a:t>
                      </a:r>
                      <a:r>
                        <a:rPr lang="pt-BR" dirty="0" err="1" smtClean="0"/>
                        <a:t>^abc</a:t>
                      </a:r>
                      <a:r>
                        <a:rPr lang="pt-BR" dirty="0" smtClean="0"/>
                        <a:t>]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Qualquer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caracter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exceto</a:t>
                      </a:r>
                      <a:r>
                        <a:rPr lang="en-US" dirty="0" smtClean="0"/>
                        <a:t> a, b, </a:t>
                      </a:r>
                      <a:r>
                        <a:rPr lang="en-US" dirty="0" err="1" smtClean="0"/>
                        <a:t>ou</a:t>
                      </a:r>
                      <a:r>
                        <a:rPr lang="en-US" dirty="0" smtClean="0"/>
                        <a:t> c (</a:t>
                      </a:r>
                      <a:r>
                        <a:rPr lang="en-US" dirty="0" err="1" smtClean="0"/>
                        <a:t>negação</a:t>
                      </a:r>
                      <a:r>
                        <a:rPr lang="en-US" dirty="0" smtClean="0"/>
                        <a:t>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[</a:t>
                      </a:r>
                      <a:r>
                        <a:rPr lang="pt-BR" dirty="0" err="1" smtClean="0"/>
                        <a:t>a-zA</a:t>
                      </a:r>
                      <a:r>
                        <a:rPr lang="pt-BR" dirty="0" smtClean="0"/>
                        <a:t>-Z]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 </a:t>
                      </a:r>
                      <a:r>
                        <a:rPr lang="en-US" dirty="0" err="1" smtClean="0"/>
                        <a:t>até</a:t>
                      </a:r>
                      <a:r>
                        <a:rPr lang="en-US" dirty="0" smtClean="0"/>
                        <a:t> z, or A </a:t>
                      </a:r>
                      <a:r>
                        <a:rPr lang="en-US" dirty="0" err="1" smtClean="0"/>
                        <a:t>até</a:t>
                      </a:r>
                      <a:r>
                        <a:rPr lang="en-US" dirty="0" smtClean="0"/>
                        <a:t> Z, inclusive (</a:t>
                      </a:r>
                      <a:r>
                        <a:rPr lang="en-US" dirty="0" err="1" smtClean="0"/>
                        <a:t>intervalo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[a-d[m-p]]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a até d, ou m até p: [</a:t>
                      </a:r>
                      <a:r>
                        <a:rPr lang="pt-BR" dirty="0" err="1" smtClean="0"/>
                        <a:t>a-dm</a:t>
                      </a:r>
                      <a:r>
                        <a:rPr lang="pt-BR" dirty="0" smtClean="0"/>
                        <a:t>-p] (união)</a:t>
                      </a:r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[a-z&amp;&amp;[</a:t>
                      </a:r>
                      <a:r>
                        <a:rPr lang="pt-BR" dirty="0" err="1" smtClean="0"/>
                        <a:t>def</a:t>
                      </a:r>
                      <a:r>
                        <a:rPr lang="pt-BR" dirty="0" smtClean="0"/>
                        <a:t>]]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d, e, or f (</a:t>
                      </a:r>
                      <a:r>
                        <a:rPr lang="en-US" dirty="0" err="1" smtClean="0"/>
                        <a:t>intercesão</a:t>
                      </a:r>
                      <a:r>
                        <a:rPr lang="en-US" dirty="0" smtClean="0"/>
                        <a:t>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[a-z&amp;&amp;[</a:t>
                      </a:r>
                      <a:r>
                        <a:rPr lang="pt-BR" dirty="0" err="1" smtClean="0"/>
                        <a:t>^bc</a:t>
                      </a:r>
                      <a:r>
                        <a:rPr lang="pt-BR" dirty="0" smtClean="0"/>
                        <a:t>]]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a</a:t>
                      </a:r>
                      <a:r>
                        <a:rPr lang="pt-BR" baseline="0" dirty="0" smtClean="0"/>
                        <a:t> até z, exceto para b e c: [ad-z] (subtração)</a:t>
                      </a:r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[a-z&amp;&amp;[</a:t>
                      </a:r>
                      <a:r>
                        <a:rPr lang="pt-BR" dirty="0" err="1" smtClean="0"/>
                        <a:t>^m</a:t>
                      </a:r>
                      <a:r>
                        <a:rPr lang="pt-BR" dirty="0" smtClean="0"/>
                        <a:t>-p]]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a</a:t>
                      </a:r>
                      <a:r>
                        <a:rPr lang="pt-BR" baseline="0" dirty="0" smtClean="0"/>
                        <a:t> até z, e menos m até p: [</a:t>
                      </a:r>
                      <a:r>
                        <a:rPr lang="pt-BR" baseline="0" dirty="0" err="1" smtClean="0"/>
                        <a:t>a-zg</a:t>
                      </a:r>
                      <a:r>
                        <a:rPr lang="pt-BR" baseline="0" dirty="0" smtClean="0"/>
                        <a:t>-z] (subtração)</a:t>
                      </a:r>
                      <a:endParaRPr lang="pt-BR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Classes de caracteres predefinidas</a:t>
            </a:r>
            <a:endParaRPr lang="pt-BR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Contrutor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Qualquer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baseline="0" dirty="0" err="1" smtClean="0"/>
                        <a:t>caracter</a:t>
                      </a:r>
                      <a:r>
                        <a:rPr lang="pt-BR" baseline="0" dirty="0" smtClean="0"/>
                        <a:t> (Pode ou não combinar com </a:t>
                      </a:r>
                      <a:r>
                        <a:rPr lang="pt-BR" baseline="0" dirty="0" err="1" smtClean="0"/>
                        <a:t>terminadores</a:t>
                      </a:r>
                      <a:r>
                        <a:rPr lang="pt-BR" baseline="0" dirty="0" smtClean="0"/>
                        <a:t> de linha)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\d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Um</a:t>
                      </a:r>
                      <a:r>
                        <a:rPr lang="pt-BR" baseline="0" dirty="0" smtClean="0"/>
                        <a:t> digito [0-9]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\D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Não Digito [^0-9]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\s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Um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baseline="0" dirty="0" err="1" smtClean="0"/>
                        <a:t>caracter</a:t>
                      </a:r>
                      <a:r>
                        <a:rPr lang="pt-BR" baseline="0" dirty="0" smtClean="0"/>
                        <a:t> de espaço em branco: [\t\n\x0B\f\r]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\S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Um </a:t>
                      </a:r>
                      <a:r>
                        <a:rPr lang="pt-BR" dirty="0" err="1" smtClean="0"/>
                        <a:t>caracter</a:t>
                      </a:r>
                      <a:r>
                        <a:rPr lang="pt-BR" baseline="0" dirty="0" smtClean="0"/>
                        <a:t> de não espaço em branco[^\s]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\w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Um </a:t>
                      </a:r>
                      <a:r>
                        <a:rPr lang="pt-BR" dirty="0" err="1" smtClean="0"/>
                        <a:t>caracter</a:t>
                      </a:r>
                      <a:r>
                        <a:rPr lang="pt-BR" dirty="0" smtClean="0"/>
                        <a:t> palavra:[</a:t>
                      </a:r>
                      <a:r>
                        <a:rPr lang="pt-BR" dirty="0" err="1" smtClean="0"/>
                        <a:t>a-zA</a:t>
                      </a:r>
                      <a:r>
                        <a:rPr lang="pt-BR" dirty="0" smtClean="0"/>
                        <a:t>-Z_0-9]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\W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Uma não</a:t>
                      </a:r>
                      <a:r>
                        <a:rPr lang="pt-BR" baseline="0" dirty="0" smtClean="0"/>
                        <a:t> palavra: [^\w]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Quantificadores</a:t>
            </a:r>
            <a:endParaRPr lang="pt-BR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404"/>
                <a:gridCol w="1214446"/>
                <a:gridCol w="1214446"/>
                <a:gridCol w="46863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Avido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Relutante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Possessivo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Significado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X?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X??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X?+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X, </a:t>
                      </a:r>
                      <a:r>
                        <a:rPr lang="pt-PT" dirty="0" smtClean="0"/>
                        <a:t>uma vez ou não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X*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X*?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X*+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X, zero ou mais</a:t>
                      </a:r>
                      <a:r>
                        <a:rPr lang="pt-BR" baseline="0" dirty="0" smtClean="0"/>
                        <a:t> vezes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X+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X+?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X++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X, uma ou mais</a:t>
                      </a:r>
                      <a:r>
                        <a:rPr lang="pt-BR" baseline="0" dirty="0" smtClean="0"/>
                        <a:t> vezes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X{</a:t>
                      </a:r>
                      <a:r>
                        <a:rPr lang="pt-BR" i="1" dirty="0" smtClean="0"/>
                        <a:t>n</a:t>
                      </a:r>
                      <a:r>
                        <a:rPr lang="pt-BR" dirty="0" smtClean="0"/>
                        <a:t>}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X{</a:t>
                      </a:r>
                      <a:r>
                        <a:rPr lang="pt-BR" i="1" dirty="0" smtClean="0"/>
                        <a:t>n</a:t>
                      </a:r>
                      <a:r>
                        <a:rPr lang="pt-BR" dirty="0" smtClean="0"/>
                        <a:t>}?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X{</a:t>
                      </a:r>
                      <a:r>
                        <a:rPr lang="pt-BR" i="1" dirty="0" smtClean="0"/>
                        <a:t>n</a:t>
                      </a:r>
                      <a:r>
                        <a:rPr lang="pt-BR" dirty="0" smtClean="0"/>
                        <a:t>}+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X, exatamente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i="1" baseline="0" dirty="0" smtClean="0"/>
                        <a:t>n</a:t>
                      </a:r>
                      <a:r>
                        <a:rPr lang="pt-BR" baseline="0" dirty="0" smtClean="0"/>
                        <a:t> vezes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X{n,}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X{n,}?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X{n,}+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X, ao menos n vezes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X{n, m}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X{n,m}?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X{n,m}+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X, ao menos n</a:t>
                      </a:r>
                      <a:r>
                        <a:rPr lang="pt-BR" baseline="0" dirty="0" smtClean="0"/>
                        <a:t> vezes mais não mas que m vezes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2910" y="214290"/>
            <a:ext cx="7772400" cy="1470025"/>
          </a:xfrm>
        </p:spPr>
        <p:txBody>
          <a:bodyPr/>
          <a:lstStyle/>
          <a:p>
            <a:r>
              <a:rPr lang="pt-BR" b="1" dirty="0" err="1" smtClean="0">
                <a:latin typeface="Times New Roman" pitchFamily="18" charset="0"/>
                <a:cs typeface="Times New Roman" pitchFamily="18" charset="0"/>
              </a:rPr>
              <a:t>Metacaracteres</a:t>
            </a:r>
            <a:endParaRPr lang="pt-B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14348" y="3000372"/>
            <a:ext cx="7572428" cy="1785950"/>
          </a:xfrm>
        </p:spPr>
        <p:txBody>
          <a:bodyPr>
            <a:normAutofit/>
          </a:bodyPr>
          <a:lstStyle/>
          <a:p>
            <a:r>
              <a:rPr lang="pt-BR" sz="7200" dirty="0" smtClean="0">
                <a:solidFill>
                  <a:srgbClr val="FF0000"/>
                </a:solidFill>
              </a:rPr>
              <a:t>&lt;([{\^-=$!|]})?*+.&gt;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319</Words>
  <Application>Microsoft Office PowerPoint</Application>
  <PresentationFormat>Apresentação na tela (4:3)</PresentationFormat>
  <Paragraphs>67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Expressão Regular</vt:lpstr>
      <vt:lpstr>Classe de Caracteres</vt:lpstr>
      <vt:lpstr>Classes de caracteres predefinidas</vt:lpstr>
      <vt:lpstr>Quantificadores</vt:lpstr>
      <vt:lpstr>Metacaracteres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Expressão Regular</dc:title>
  <dc:creator>EvandroNete</dc:creator>
  <cp:lastModifiedBy>Dicto</cp:lastModifiedBy>
  <cp:revision>31</cp:revision>
  <dcterms:created xsi:type="dcterms:W3CDTF">2019-08-03T23:57:47Z</dcterms:created>
  <dcterms:modified xsi:type="dcterms:W3CDTF">2019-09-04T17:12:29Z</dcterms:modified>
</cp:coreProperties>
</file>