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701cb1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701cb1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701cb1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701cb1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701cb1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701cb1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701cb1b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701cb1b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986394d85b3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986394d85b3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9f79a3e4c035d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9f79a3e4c035d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9f79a3e4c035d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9f79a3e4c035d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bb49cb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bb49cb0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50" y="2954550"/>
            <a:ext cx="2009700" cy="20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6700" y="1608525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Java Collections Framework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600" y="3470000"/>
            <a:ext cx="1507700" cy="15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6975"/>
            <a:ext cx="7423700" cy="2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11700" y="45775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https://docs.oracle.com/javase/tutorial/collections/interfaces/index.html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96700" y="270250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Hierarquia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600" y="3470000"/>
            <a:ext cx="1507700" cy="1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1544400"/>
            <a:ext cx="84309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que é um coleção? Uma coleção é uma estrutura de dados onde são armazenados objetos do mesmo tipo.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Como vimos nos slide anterior um </a:t>
            </a:r>
            <a:r>
              <a:rPr lang="pt-BR" sz="1800" b="1" i="1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800"/>
              <a:t> é um tipo especíal de </a:t>
            </a:r>
            <a:r>
              <a:rPr lang="pt-BR" sz="1800" b="1" i="1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pt-BR" sz="1800"/>
              <a:t>um </a:t>
            </a:r>
            <a:r>
              <a:rPr lang="pt-BR" sz="1800" b="1" i="1">
                <a:latin typeface="Courier New"/>
                <a:ea typeface="Courier New"/>
                <a:cs typeface="Courier New"/>
                <a:sym typeface="Courier New"/>
              </a:rPr>
              <a:t>SortedSet</a:t>
            </a:r>
            <a:r>
              <a:rPr lang="pt-BR" sz="1800" i="1"/>
              <a:t> </a:t>
            </a:r>
            <a:r>
              <a:rPr lang="pt-BR" sz="1800"/>
              <a:t>é um tipo especíal de </a:t>
            </a:r>
            <a:r>
              <a:rPr lang="pt-BR" sz="1800" b="1" i="1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800"/>
              <a:t>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Todo o núcleo das interfaces Collection são do tipo </a:t>
            </a:r>
            <a:r>
              <a:rPr lang="pt-BR" sz="1800" i="1"/>
              <a:t>Generics.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public interface Collection&lt;E&gt;...</a:t>
            </a:r>
            <a:endParaRPr sz="1800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96700" y="440150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Java Collections Framework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425" y="3558825"/>
            <a:ext cx="1418875" cy="14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05775" y="2074900"/>
            <a:ext cx="7338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Collection: </a:t>
            </a:r>
            <a:r>
              <a:rPr lang="pt-BR" sz="1800"/>
              <a:t>é a interface raiz da hierarquia da API. Um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pt-BR" sz="1800"/>
              <a:t> representa um grupo de objetos  que conhece seus elementos. Alguns tipos de coleções permite elementos duplicados e outros não. Alguns são ordenados e outros não.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Java não oferece nenhuma implementação direta  desta interface mas, fornece subinterfaces mais específicas como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800"/>
              <a:t> e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pt-BR" sz="1800" i="1"/>
              <a:t>.</a:t>
            </a:r>
            <a:endParaRPr sz="1800" i="1"/>
          </a:p>
        </p:txBody>
      </p:sp>
      <p:sp>
        <p:nvSpPr>
          <p:cNvPr id="77" name="Google Shape;77;p16"/>
          <p:cNvSpPr txBox="1"/>
          <p:nvPr/>
        </p:nvSpPr>
        <p:spPr>
          <a:xfrm>
            <a:off x="296700" y="467025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Interface Collection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425" y="3558825"/>
            <a:ext cx="1418875" cy="14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805775" y="2074900"/>
            <a:ext cx="7338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Set: </a:t>
            </a:r>
            <a:r>
              <a:rPr lang="pt-BR" sz="1800"/>
              <a:t>é uma coleção que não pode conter elementos duplicados.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800"/>
              <a:t> é implementada por várias classes como, por exemplo as classes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pt-BR" sz="1800"/>
              <a:t> e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pt-BR" sz="1800"/>
              <a:t>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/>
              <a:t>é uma coleção sequencial, que pode conter elementos duplicados. No </a:t>
            </a:r>
            <a:r>
              <a:rPr lang="pt-BR" sz="1800" i="1"/>
              <a:t>List</a:t>
            </a:r>
            <a:r>
              <a:rPr lang="pt-BR" sz="1800"/>
              <a:t> nós temos controle sobre onde cada elemento vai ser adicionado na lista, pelo seu índice.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interface List é implementada por várias classes, como por exemplo,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pt-BR" sz="1800"/>
              <a:t>,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pt-BR" sz="1800"/>
              <a:t> e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pt-BR" sz="1800"/>
              <a:t>.</a:t>
            </a: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363850" y="373025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Interfaces Set e List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425" y="3558825"/>
            <a:ext cx="1418875" cy="14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916750" y="207490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Queue(Fila):</a:t>
            </a:r>
            <a:r>
              <a:rPr lang="pt-BR" sz="1800"/>
              <a:t> é uma coleção que tipicamente, mas não necessariamente ordena elementos em</a:t>
            </a:r>
            <a:r>
              <a:rPr lang="pt-BR" sz="1800" b="1"/>
              <a:t> FIFO</a:t>
            </a:r>
            <a:r>
              <a:rPr lang="pt-BR" sz="1800"/>
              <a:t> (First-in, First-out). Uma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pt-BR" sz="1800"/>
              <a:t> além das operações básicas de Collection ela também fornece operações adicionais para inserção, remoção e inspeção dos elementos dentro na Fila. Todos os seus novos elementos são inseridos no fim da fila.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Queue é implementada pela classe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PriorityQueue</a:t>
            </a:r>
            <a:r>
              <a:rPr lang="pt-BR" sz="1800"/>
              <a:t>.</a:t>
            </a:r>
            <a:endParaRPr sz="1800"/>
          </a:p>
        </p:txBody>
      </p:sp>
      <p:sp>
        <p:nvSpPr>
          <p:cNvPr id="91" name="Google Shape;91;p18"/>
          <p:cNvSpPr txBox="1"/>
          <p:nvPr/>
        </p:nvSpPr>
        <p:spPr>
          <a:xfrm>
            <a:off x="254950" y="252150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Interface Queue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425" y="3558825"/>
            <a:ext cx="1418875" cy="14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916750" y="2074900"/>
            <a:ext cx="7227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Deque: </a:t>
            </a:r>
            <a:r>
              <a:rPr lang="pt-BR" sz="1800"/>
              <a:t>Uma coleção usada para armazenar vários elementos antes do processamento.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Além das operações básicas de Collection ela tem operações adicionais para adição, remoção e inspeção dos elementos. Sua implementação pode trabalhar tanto como </a:t>
            </a:r>
            <a:r>
              <a:rPr lang="pt-BR" sz="1800" b="1"/>
              <a:t>FIFO</a:t>
            </a:r>
            <a:r>
              <a:rPr lang="pt-BR" sz="1800"/>
              <a:t>(First-in, First- out) quanto como </a:t>
            </a:r>
            <a:r>
              <a:rPr lang="pt-BR" sz="1800" b="1"/>
              <a:t>LIFO</a:t>
            </a:r>
            <a:r>
              <a:rPr lang="pt-BR" sz="1800"/>
              <a:t>(Last-in, First-out). Ou seja, seus elementos podem ser inseridos, recuperados ou removidos tanto no início, quanto no fim da fila.</a:t>
            </a:r>
            <a:endParaRPr sz="1800"/>
          </a:p>
        </p:txBody>
      </p:sp>
      <p:sp>
        <p:nvSpPr>
          <p:cNvPr id="98" name="Google Shape;98;p19"/>
          <p:cNvSpPr txBox="1"/>
          <p:nvPr/>
        </p:nvSpPr>
        <p:spPr>
          <a:xfrm>
            <a:off x="296700" y="453575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Interface Deque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425" y="3558825"/>
            <a:ext cx="1418875" cy="14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916750" y="2074900"/>
            <a:ext cx="7227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/>
              <a:t> Um objeto que mapeia chave para valor. Um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1800"/>
              <a:t> não pode ter chaves duplicadas mas várias chaves podem apontar para o mesmo valor.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Map implementa várias classes, entre elas temos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Hastable</a:t>
            </a:r>
            <a:r>
              <a:rPr lang="pt-BR" sz="1800"/>
              <a:t>,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pt-BR" sz="1800"/>
              <a:t> e </a:t>
            </a:r>
            <a:r>
              <a:rPr lang="pt-BR" sz="1800" i="1"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pt-BR" sz="1800"/>
              <a:t>.</a:t>
            </a:r>
            <a:endParaRPr sz="1800"/>
          </a:p>
        </p:txBody>
      </p:sp>
      <p:sp>
        <p:nvSpPr>
          <p:cNvPr id="105" name="Google Shape;105;p20"/>
          <p:cNvSpPr txBox="1"/>
          <p:nvPr/>
        </p:nvSpPr>
        <p:spPr>
          <a:xfrm>
            <a:off x="296700" y="547600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Interface Map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425" y="3558825"/>
            <a:ext cx="1418875" cy="14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578902" y="2652969"/>
            <a:ext cx="202614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@</a:t>
            </a:r>
            <a:r>
              <a:rPr lang="pt-BR" sz="18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evandroassis_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96700" y="547600"/>
            <a:ext cx="8550600" cy="7233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chemeClr val="lt1"/>
                </a:solidFill>
              </a:rPr>
              <a:t>Contatos</a:t>
            </a:r>
            <a:endParaRPr sz="3800" b="1">
              <a:solidFill>
                <a:schemeClr val="l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1136" y="1779479"/>
            <a:ext cx="637426" cy="64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Twitter – Wikipédia, a enciclopédia liv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0280" y="2630213"/>
            <a:ext cx="637200" cy="514738"/>
          </a:xfrm>
          <a:prstGeom prst="rect">
            <a:avLst/>
          </a:prstGeom>
          <a:noFill/>
        </p:spPr>
      </p:pic>
      <p:sp>
        <p:nvSpPr>
          <p:cNvPr id="8" name="Google Shape;111;p21"/>
          <p:cNvSpPr txBox="1"/>
          <p:nvPr/>
        </p:nvSpPr>
        <p:spPr>
          <a:xfrm>
            <a:off x="1636709" y="1859438"/>
            <a:ext cx="202614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@</a:t>
            </a:r>
            <a:r>
              <a:rPr lang="pt-BR" sz="18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evandroassis_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6756" y="3382963"/>
            <a:ext cx="598275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Google Shape;111;p21"/>
          <p:cNvSpPr txBox="1"/>
          <p:nvPr/>
        </p:nvSpPr>
        <p:spPr>
          <a:xfrm>
            <a:off x="1678751" y="3404459"/>
            <a:ext cx="357642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pt-BR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github.com/evandrolopes85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409</Words>
  <PresentationFormat>Apresentação na tela (16:9)</PresentationFormat>
  <Paragraphs>32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Dicto</cp:lastModifiedBy>
  <cp:revision>3</cp:revision>
  <dcterms:modified xsi:type="dcterms:W3CDTF">2022-04-30T23:55:42Z</dcterms:modified>
</cp:coreProperties>
</file>