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868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Aula 7 - Pandas: Agrupamento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GroupBy e estatísticas descritivas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Agrupar dados</a:t>
            </a:r>
          </a:p>
          <a:p>
            <a:r>
              <a:t>- Calcular estatísticas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Agrupar dados de secagem por temperatura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Agrupar e calcular média por grupo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Apresentação na tela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Aula 7 - Pandas: Agrupamento</vt:lpstr>
      <vt:lpstr>Objetivos</vt:lpstr>
      <vt:lpstr>Aplicação</vt:lpstr>
      <vt:lpstr>Exercício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2025-09-11T12:21:57Z</dcterms:modified>
  <cp:category/>
</cp:coreProperties>
</file>