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F7AB2-240D-4AA5-996A-02F6C2068D3B}" v="1" dt="2025-09-05T18:29:00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60" y="77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undo custSel modSld sldOrd modMainMaster">
      <pc:chgData name="Evandro de Castro Melo" userId="886a4e0f05d88a2f" providerId="LiveId" clId="{B0726316-99F2-42F6-93FE-D827D9BE8B52}" dt="2025-09-07T20:48:21.120" v="44"/>
      <pc:docMkLst>
        <pc:docMk/>
      </pc:docMkLst>
      <pc:sldChg chg="addSp delSp modSp mod setBg addAnim">
        <pc:chgData name="Evandro de Castro Melo" userId="886a4e0f05d88a2f" providerId="LiveId" clId="{B0726316-99F2-42F6-93FE-D827D9BE8B52}" dt="2025-09-05T18:33:13.041" v="42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22" creationId="{8D0D6D3E-D7F9-4591-9CA9-DDF4DB1F73DA}"/>
          </ac:spMkLst>
        </pc:spChg>
        <pc:spChg chg="ad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24" creationId="{C4C9F2B0-1044-46EB-8AEB-C3BFFDE6C2CC}"/>
          </ac:spMkLst>
        </pc:spChg>
        <pc:spChg chg="add">
          <ac:chgData name="Evandro de Castro Melo" userId="886a4e0f05d88a2f" providerId="LiveId" clId="{B0726316-99F2-42F6-93FE-D827D9BE8B52}" dt="2025-09-05T18:33:13.039" v="40" actId="26606"/>
          <ac:spMkLst>
            <pc:docMk/>
            <pc:sldMk cId="0" sldId="256"/>
            <ac:spMk id="28" creationId="{7DB3C429-F8DA-49B9-AF84-21996FCF78B5}"/>
          </ac:spMkLst>
        </pc:spChg>
        <pc:picChg chg="add">
          <ac:chgData name="Evandro de Castro Melo" userId="886a4e0f05d88a2f" providerId="LiveId" clId="{B0726316-99F2-42F6-93FE-D827D9BE8B52}" dt="2025-09-05T18:30:55.267" v="26" actId="26606"/>
          <ac:picMkLst>
            <pc:docMk/>
            <pc:sldMk cId="0" sldId="256"/>
            <ac:picMk id="5" creationId="{CE5D788A-CF8D-B68F-1FE4-F76D8DC773E1}"/>
          </ac:picMkLst>
        </pc:picChg>
      </pc:sldChg>
      <pc:sldChg chg="addSp delSp modSp mod">
        <pc:chgData name="Evandro de Castro Melo" userId="886a4e0f05d88a2f" providerId="LiveId" clId="{B0726316-99F2-42F6-93FE-D827D9BE8B52}" dt="2025-09-05T18:31:08.133" v="27" actId="26606"/>
        <pc:sldMkLst>
          <pc:docMk/>
          <pc:sldMk cId="0" sldId="257"/>
        </pc:sldMkLst>
        <pc:graphicFrameChg chg="add">
          <ac:chgData name="Evandro de Castro Melo" userId="886a4e0f05d88a2f" providerId="LiveId" clId="{B0726316-99F2-42F6-93FE-D827D9BE8B52}" dt="2025-09-05T18:31:08.133" v="27" actId="26606"/>
          <ac:graphicFrameMkLst>
            <pc:docMk/>
            <pc:sldMk cId="0" sldId="257"/>
            <ac:graphicFrameMk id="5" creationId="{BF64BA35-10C9-4509-DE80-B083830D40B1}"/>
          </ac:graphicFrameMkLst>
        </pc:graphicFrameChg>
      </pc:sldChg>
      <pc:sldChg chg="addSp delSp modSp mod">
        <pc:chgData name="Evandro de Castro Melo" userId="886a4e0f05d88a2f" providerId="LiveId" clId="{B0726316-99F2-42F6-93FE-D827D9BE8B52}" dt="2025-09-05T18:31:31.935" v="29" actId="26606"/>
        <pc:sldMkLst>
          <pc:docMk/>
          <pc:sldMk cId="0" sldId="258"/>
        </pc:sldMkLst>
        <pc:graphicFrameChg chg="add">
          <ac:chgData name="Evandro de Castro Melo" userId="886a4e0f05d88a2f" providerId="LiveId" clId="{B0726316-99F2-42F6-93FE-D827D9BE8B52}" dt="2025-09-05T18:31:31.935" v="29" actId="26606"/>
          <ac:graphicFrameMkLst>
            <pc:docMk/>
            <pc:sldMk cId="0" sldId="258"/>
            <ac:graphicFrameMk id="5" creationId="{2E98A4FE-8733-7BA9-D693-F93F293482D3}"/>
          </ac:graphicFrameMkLst>
        </pc:graphicFrameChg>
      </pc:sldChg>
      <pc:sldChg chg="addSp delSp modSp mod">
        <pc:chgData name="Evandro de Castro Melo" userId="886a4e0f05d88a2f" providerId="LiveId" clId="{B0726316-99F2-42F6-93FE-D827D9BE8B52}" dt="2025-09-05T18:31:40.079" v="30" actId="26606"/>
        <pc:sldMkLst>
          <pc:docMk/>
          <pc:sldMk cId="0" sldId="259"/>
        </pc:sldMkLst>
        <pc:graphicFrameChg chg="add">
          <ac:chgData name="Evandro de Castro Melo" userId="886a4e0f05d88a2f" providerId="LiveId" clId="{B0726316-99F2-42F6-93FE-D827D9BE8B52}" dt="2025-09-05T18:31:40.079" v="30" actId="26606"/>
          <ac:graphicFrameMkLst>
            <pc:docMk/>
            <pc:sldMk cId="0" sldId="259"/>
            <ac:graphicFrameMk id="5" creationId="{9813BD6D-3F1E-51E5-3E60-0E7CB73BDBAD}"/>
          </ac:graphicFrameMkLst>
        </pc:graphicFrameChg>
      </pc:sldChg>
      <pc:sldChg chg="addSp delSp modSp mod">
        <pc:chgData name="Evandro de Castro Melo" userId="886a4e0f05d88a2f" providerId="LiveId" clId="{B0726316-99F2-42F6-93FE-D827D9BE8B52}" dt="2025-09-05T18:31:47.271" v="31" actId="26606"/>
        <pc:sldMkLst>
          <pc:docMk/>
          <pc:sldMk cId="0" sldId="260"/>
        </pc:sldMkLst>
        <pc:graphicFrameChg chg="add">
          <ac:chgData name="Evandro de Castro Melo" userId="886a4e0f05d88a2f" providerId="LiveId" clId="{B0726316-99F2-42F6-93FE-D827D9BE8B52}" dt="2025-09-05T18:31:47.271" v="31" actId="26606"/>
          <ac:graphicFrameMkLst>
            <pc:docMk/>
            <pc:sldMk cId="0" sldId="260"/>
            <ac:graphicFrameMk id="5" creationId="{9AED158D-0914-D936-67B8-36C8A49BBD44}"/>
          </ac:graphicFrameMkLst>
        </pc:graphicFrameChg>
      </pc:sldChg>
      <pc:sldChg chg="addSp modSp mod setBg">
        <pc:chgData name="Evandro de Castro Melo" userId="886a4e0f05d88a2f" providerId="LiveId" clId="{B0726316-99F2-42F6-93FE-D827D9BE8B52}" dt="2025-09-05T18:31:55.705" v="32" actId="26606"/>
        <pc:sldMkLst>
          <pc:docMk/>
          <pc:sldMk cId="0" sldId="261"/>
        </pc:sldMkLst>
        <pc:spChg chg="mo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8" creationId="{1B15ED52-F352-441B-82BF-E0EA34836D08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10" creationId="{3B2E3793-BFE6-45A2-9B7B-E18844431C99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12" creationId="{BC4C4868-CB8F-4AF9-9CDB-8108F2C19B67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14" creationId="{375E0459-6403-40CD-989D-56A4407CA12E}"/>
          </ac:spMkLst>
        </pc:spChg>
        <pc:spChg chg="add">
          <ac:chgData name="Evandro de Castro Melo" userId="886a4e0f05d88a2f" providerId="LiveId" clId="{B0726316-99F2-42F6-93FE-D827D9BE8B52}" dt="2025-09-05T18:31:55.705" v="32" actId="26606"/>
          <ac:spMkLst>
            <pc:docMk/>
            <pc:sldMk cId="0" sldId="261"/>
            <ac:spMk id="16" creationId="{53E5B1A8-3AC9-4BD1-9BBC-78CA94F2D1BA}"/>
          </ac:spMkLst>
        </pc:spChg>
      </pc:sldChg>
      <pc:sldChg chg="addSp modSp mod setBg">
        <pc:chgData name="Evandro de Castro Melo" userId="886a4e0f05d88a2f" providerId="LiveId" clId="{B0726316-99F2-42F6-93FE-D827D9BE8B52}" dt="2025-09-05T18:32:03.219" v="33" actId="26606"/>
        <pc:sldMkLst>
          <pc:docMk/>
          <pc:sldMk cId="0" sldId="262"/>
        </pc:sldMkLst>
        <pc:spChg chg="mo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8" creationId="{1B15ED52-F352-441B-82BF-E0EA34836D08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10" creationId="{3B2E3793-BFE6-45A2-9B7B-E18844431C99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12" creationId="{BC4C4868-CB8F-4AF9-9CDB-8108F2C19B67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14" creationId="{375E0459-6403-40CD-989D-56A4407CA12E}"/>
          </ac:spMkLst>
        </pc:spChg>
        <pc:spChg chg="add">
          <ac:chgData name="Evandro de Castro Melo" userId="886a4e0f05d88a2f" providerId="LiveId" clId="{B0726316-99F2-42F6-93FE-D827D9BE8B52}" dt="2025-09-05T18:32:03.219" v="33" actId="26606"/>
          <ac:spMkLst>
            <pc:docMk/>
            <pc:sldMk cId="0" sldId="262"/>
            <ac:spMk id="16" creationId="{53E5B1A8-3AC9-4BD1-9BBC-78CA94F2D1BA}"/>
          </ac:spMkLst>
        </pc:spChg>
      </pc:sldChg>
      <pc:sldChg chg="addSp delSp modSp mod ord setBg">
        <pc:chgData name="Evandro de Castro Melo" userId="886a4e0f05d88a2f" providerId="LiveId" clId="{B0726316-99F2-42F6-93FE-D827D9BE8B52}" dt="2025-09-07T20:48:21.120" v="44"/>
        <pc:sldMkLst>
          <pc:docMk/>
          <pc:sldMk cId="0" sldId="263"/>
        </pc:sldMkLst>
        <pc:spChg chg="mo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2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9" creationId="{0C541B88-1AE9-40C3-AFD5-967787C1979F}"/>
          </ac:spMkLst>
        </pc:spChg>
        <pc:spChg chg="ad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11" creationId="{E5F17139-31EE-46AC-B04F-DBBD852DD6CB}"/>
          </ac:spMkLst>
        </pc:spChg>
        <pc:spChg chg="ad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17" creationId="{89D16701-DA76-4F72-BB63-E2C3FFBDFE0F}"/>
          </ac:spMkLst>
        </pc:spChg>
        <pc:spChg chg="add">
          <ac:chgData name="Evandro de Castro Melo" userId="886a4e0f05d88a2f" providerId="LiveId" clId="{B0726316-99F2-42F6-93FE-D827D9BE8B52}" dt="2025-09-05T18:32:15.472" v="34" actId="26606"/>
          <ac:spMkLst>
            <pc:docMk/>
            <pc:sldMk cId="0" sldId="263"/>
            <ac:spMk id="19" creationId="{1CC28BE1-9DC6-43FE-9582-39F091098D77}"/>
          </ac:spMkLst>
        </pc:spChg>
        <pc:grpChg chg="add">
          <ac:chgData name="Evandro de Castro Melo" userId="886a4e0f05d88a2f" providerId="LiveId" clId="{B0726316-99F2-42F6-93FE-D827D9BE8B52}" dt="2025-09-05T18:32:15.472" v="34" actId="26606"/>
          <ac:grpSpMkLst>
            <pc:docMk/>
            <pc:sldMk cId="0" sldId="263"/>
            <ac:grpSpMk id="13" creationId="{7CF625D3-71A3-4F30-A096-8EF334E959D0}"/>
          </ac:grpSpMkLst>
        </pc:grpChg>
        <pc:grpChg chg="add">
          <ac:chgData name="Evandro de Castro Melo" userId="886a4e0f05d88a2f" providerId="LiveId" clId="{B0726316-99F2-42F6-93FE-D827D9BE8B52}" dt="2025-09-05T18:32:15.472" v="34" actId="26606"/>
          <ac:grpSpMkLst>
            <pc:docMk/>
            <pc:sldMk cId="0" sldId="263"/>
            <ac:grpSpMk id="21" creationId="{AF9AF3F3-CE0C-4125-BDD7-346487FA0B40}"/>
          </ac:grpSpMkLst>
        </pc:grpChg>
        <pc:graphicFrameChg chg="add">
          <ac:chgData name="Evandro de Castro Melo" userId="886a4e0f05d88a2f" providerId="LiveId" clId="{B0726316-99F2-42F6-93FE-D827D9BE8B52}" dt="2025-09-05T18:32:15.472" v="34" actId="26606"/>
          <ac:graphicFrameMkLst>
            <pc:docMk/>
            <pc:sldMk cId="0" sldId="263"/>
            <ac:graphicFrameMk id="5" creationId="{3F7628BD-BFA2-7EDE-8F23-8B2AD256EB81}"/>
          </ac:graphicFrameMkLst>
        </pc:graphicFrameChg>
      </pc:sldChg>
      <pc:sldChg chg="addSp delSp modSp mod setBg">
        <pc:chgData name="Evandro de Castro Melo" userId="886a4e0f05d88a2f" providerId="LiveId" clId="{B0726316-99F2-42F6-93FE-D827D9BE8B52}" dt="2025-09-05T18:32:46.909" v="38" actId="26606"/>
        <pc:sldMkLst>
          <pc:docMk/>
          <pc:sldMk cId="0" sldId="264"/>
        </pc:sldMkLst>
        <pc:spChg chg="mo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23" creationId="{1B15ED52-F352-441B-82BF-E0EA34836D08}"/>
          </ac:spMkLst>
        </pc:spChg>
        <pc:spChg chg="ad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25" creationId="{3B2E3793-BFE6-45A2-9B7B-E18844431C99}"/>
          </ac:spMkLst>
        </pc:spChg>
        <pc:spChg chg="add">
          <ac:chgData name="Evandro de Castro Melo" userId="886a4e0f05d88a2f" providerId="LiveId" clId="{B0726316-99F2-42F6-93FE-D827D9BE8B52}" dt="2025-09-05T18:32:46.909" v="38" actId="26606"/>
          <ac:spMkLst>
            <pc:docMk/>
            <pc:sldMk cId="0" sldId="264"/>
            <ac:spMk id="27" creationId="{BC4C4868-CB8F-4AF9-9CDB-8108F2C19B67}"/>
          </ac:spMkLst>
        </pc:spChg>
      </pc:sldChg>
      <pc:sldChg chg="addSp modSp mod setBg">
        <pc:chgData name="Evandro de Castro Melo" userId="886a4e0f05d88a2f" providerId="LiveId" clId="{B0726316-99F2-42F6-93FE-D827D9BE8B52}" dt="2025-09-05T18:32:52.910" v="39" actId="26606"/>
        <pc:sldMkLst>
          <pc:docMk/>
          <pc:sldMk cId="0" sldId="265"/>
        </pc:sldMkLst>
        <pc:spChg chg="mo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8" creationId="{1B15ED52-F352-441B-82BF-E0EA34836D08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10" creationId="{3B2E3793-BFE6-45A2-9B7B-E18844431C99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12" creationId="{BC4C4868-CB8F-4AF9-9CDB-8108F2C19B67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14" creationId="{375E0459-6403-40CD-989D-56A4407CA12E}"/>
          </ac:spMkLst>
        </pc:spChg>
        <pc:spChg chg="add">
          <ac:chgData name="Evandro de Castro Melo" userId="886a4e0f05d88a2f" providerId="LiveId" clId="{B0726316-99F2-42F6-93FE-D827D9BE8B52}" dt="2025-09-05T18:32:52.910" v="39" actId="26606"/>
          <ac:spMkLst>
            <pc:docMk/>
            <pc:sldMk cId="0" sldId="265"/>
            <ac:spMk id="16" creationId="{53E5B1A8-3AC9-4BD1-9BBC-78CA94F2D1BA}"/>
          </ac:spMkLst>
        </pc:spChg>
      </pc:sldChg>
      <pc:sldMasterChg chg="modSp modSldLayout">
        <pc:chgData name="Evandro de Castro Melo" userId="886a4e0f05d88a2f" providerId="LiveId" clId="{B0726316-99F2-42F6-93FE-D827D9BE8B52}" dt="2025-09-05T18:29:00.901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8:29:00.901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8:29:00.901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8:29:00.901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A6162B-3AA8-44F2-A4F6-3C75E944001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996ECB-6867-4DB7-9F8B-51BEDA772C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Apresentar o curso e a importância da Ciência de Dados</a:t>
          </a:r>
        </a:p>
      </dgm:t>
    </dgm:pt>
    <dgm:pt modelId="{D7D37F1E-E2E2-47DB-909C-C243E821BC84}" type="parTrans" cxnId="{53EEC58F-60CE-4C24-8181-E4CAE951D981}">
      <dgm:prSet/>
      <dgm:spPr/>
      <dgm:t>
        <a:bodyPr/>
        <a:lstStyle/>
        <a:p>
          <a:endParaRPr lang="en-US"/>
        </a:p>
      </dgm:t>
    </dgm:pt>
    <dgm:pt modelId="{F3DF011D-9F8B-4324-AC1E-380233995AFA}" type="sibTrans" cxnId="{53EEC58F-60CE-4C24-8181-E4CAE951D981}">
      <dgm:prSet/>
      <dgm:spPr/>
      <dgm:t>
        <a:bodyPr/>
        <a:lstStyle/>
        <a:p>
          <a:endParaRPr lang="en-US"/>
        </a:p>
      </dgm:t>
    </dgm:pt>
    <dgm:pt modelId="{53A6E6E8-D835-463F-A38B-C35CFA61F1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Revisar conceitos básicos de Python</a:t>
          </a:r>
        </a:p>
      </dgm:t>
    </dgm:pt>
    <dgm:pt modelId="{31A6F82B-3947-4D5A-A16C-BFA5EA59323B}" type="parTrans" cxnId="{1A148957-39B3-4111-88FA-0B203702AC61}">
      <dgm:prSet/>
      <dgm:spPr/>
      <dgm:t>
        <a:bodyPr/>
        <a:lstStyle/>
        <a:p>
          <a:endParaRPr lang="en-US"/>
        </a:p>
      </dgm:t>
    </dgm:pt>
    <dgm:pt modelId="{4845CC56-B7A5-4A86-A044-E1D3DF80743B}" type="sibTrans" cxnId="{1A148957-39B3-4111-88FA-0B203702AC61}">
      <dgm:prSet/>
      <dgm:spPr/>
      <dgm:t>
        <a:bodyPr/>
        <a:lstStyle/>
        <a:p>
          <a:endParaRPr lang="en-US"/>
        </a:p>
      </dgm:t>
    </dgm:pt>
    <dgm:pt modelId="{AF841087-F975-478A-9D3F-4BC4DA96870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Introduzir aplicações em Engenharia Agrícola</a:t>
          </a:r>
        </a:p>
      </dgm:t>
    </dgm:pt>
    <dgm:pt modelId="{3CEBBAD4-35EB-438A-B335-5A49FA3A8084}" type="parTrans" cxnId="{5A79DFD2-6506-4CB6-B9E8-A9280C6D36E3}">
      <dgm:prSet/>
      <dgm:spPr/>
      <dgm:t>
        <a:bodyPr/>
        <a:lstStyle/>
        <a:p>
          <a:endParaRPr lang="en-US"/>
        </a:p>
      </dgm:t>
    </dgm:pt>
    <dgm:pt modelId="{C9E5FD42-5920-4A54-AF0E-316B286008BC}" type="sibTrans" cxnId="{5A79DFD2-6506-4CB6-B9E8-A9280C6D36E3}">
      <dgm:prSet/>
      <dgm:spPr/>
      <dgm:t>
        <a:bodyPr/>
        <a:lstStyle/>
        <a:p>
          <a:endParaRPr lang="en-US"/>
        </a:p>
      </dgm:t>
    </dgm:pt>
    <dgm:pt modelId="{0D85FBA7-B21F-45D9-A11B-03DCF779C7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Propor exercício aplicado</a:t>
          </a:r>
        </a:p>
      </dgm:t>
    </dgm:pt>
    <dgm:pt modelId="{0865003D-E43F-4315-9EF1-C9D3B0B4EF6C}" type="parTrans" cxnId="{9FCB6982-E487-40FE-B0D1-D32BA55CB2DC}">
      <dgm:prSet/>
      <dgm:spPr/>
      <dgm:t>
        <a:bodyPr/>
        <a:lstStyle/>
        <a:p>
          <a:endParaRPr lang="en-US"/>
        </a:p>
      </dgm:t>
    </dgm:pt>
    <dgm:pt modelId="{27BFEE5E-FF90-4947-9597-0EB5F0EEDD58}" type="sibTrans" cxnId="{9FCB6982-E487-40FE-B0D1-D32BA55CB2DC}">
      <dgm:prSet/>
      <dgm:spPr/>
      <dgm:t>
        <a:bodyPr/>
        <a:lstStyle/>
        <a:p>
          <a:endParaRPr lang="en-US"/>
        </a:p>
      </dgm:t>
    </dgm:pt>
    <dgm:pt modelId="{C30CA2E7-C4ED-4258-A54D-11C3E836DC12}" type="pres">
      <dgm:prSet presAssocID="{91A6162B-3AA8-44F2-A4F6-3C75E944001F}" presName="root" presStyleCnt="0">
        <dgm:presLayoutVars>
          <dgm:dir/>
          <dgm:resizeHandles val="exact"/>
        </dgm:presLayoutVars>
      </dgm:prSet>
      <dgm:spPr/>
    </dgm:pt>
    <dgm:pt modelId="{15596922-EAED-4DCF-97A2-61A834216260}" type="pres">
      <dgm:prSet presAssocID="{68996ECB-6867-4DB7-9F8B-51BEDA772C2A}" presName="compNode" presStyleCnt="0"/>
      <dgm:spPr/>
    </dgm:pt>
    <dgm:pt modelId="{0EA5D612-283C-471D-8E20-A8F96ADD9895}" type="pres">
      <dgm:prSet presAssocID="{68996ECB-6867-4DB7-9F8B-51BEDA772C2A}" presName="bgRect" presStyleLbl="bgShp" presStyleIdx="0" presStyleCnt="4"/>
      <dgm:spPr/>
    </dgm:pt>
    <dgm:pt modelId="{C81B149C-6627-4ED0-8214-822589997E17}" type="pres">
      <dgm:prSet presAssocID="{68996ECB-6867-4DB7-9F8B-51BEDA772C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1887CCC0-D935-476A-841E-48B3D7BC67AB}" type="pres">
      <dgm:prSet presAssocID="{68996ECB-6867-4DB7-9F8B-51BEDA772C2A}" presName="spaceRect" presStyleCnt="0"/>
      <dgm:spPr/>
    </dgm:pt>
    <dgm:pt modelId="{ED3B2EBC-4759-4976-ABB9-41D7D774238A}" type="pres">
      <dgm:prSet presAssocID="{68996ECB-6867-4DB7-9F8B-51BEDA772C2A}" presName="parTx" presStyleLbl="revTx" presStyleIdx="0" presStyleCnt="4">
        <dgm:presLayoutVars>
          <dgm:chMax val="0"/>
          <dgm:chPref val="0"/>
        </dgm:presLayoutVars>
      </dgm:prSet>
      <dgm:spPr/>
    </dgm:pt>
    <dgm:pt modelId="{61E891C3-31F3-4401-820B-870648A3787B}" type="pres">
      <dgm:prSet presAssocID="{F3DF011D-9F8B-4324-AC1E-380233995AFA}" presName="sibTrans" presStyleCnt="0"/>
      <dgm:spPr/>
    </dgm:pt>
    <dgm:pt modelId="{9D8BF357-A67F-49FD-92DC-63A23E97BF94}" type="pres">
      <dgm:prSet presAssocID="{53A6E6E8-D835-463F-A38B-C35CFA61F1D0}" presName="compNode" presStyleCnt="0"/>
      <dgm:spPr/>
    </dgm:pt>
    <dgm:pt modelId="{5D72C698-8BBE-4201-BDEE-CB02C63552FF}" type="pres">
      <dgm:prSet presAssocID="{53A6E6E8-D835-463F-A38B-C35CFA61F1D0}" presName="bgRect" presStyleLbl="bgShp" presStyleIdx="1" presStyleCnt="4"/>
      <dgm:spPr/>
    </dgm:pt>
    <dgm:pt modelId="{045998DD-38DC-449B-82E0-295E5A7AF439}" type="pres">
      <dgm:prSet presAssocID="{53A6E6E8-D835-463F-A38B-C35CFA61F1D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BCCECAC-55EB-4F5C-8E45-08FB9C061B46}" type="pres">
      <dgm:prSet presAssocID="{53A6E6E8-D835-463F-A38B-C35CFA61F1D0}" presName="spaceRect" presStyleCnt="0"/>
      <dgm:spPr/>
    </dgm:pt>
    <dgm:pt modelId="{4F014743-5B1C-487C-B4BF-28AF9597CC36}" type="pres">
      <dgm:prSet presAssocID="{53A6E6E8-D835-463F-A38B-C35CFA61F1D0}" presName="parTx" presStyleLbl="revTx" presStyleIdx="1" presStyleCnt="4">
        <dgm:presLayoutVars>
          <dgm:chMax val="0"/>
          <dgm:chPref val="0"/>
        </dgm:presLayoutVars>
      </dgm:prSet>
      <dgm:spPr/>
    </dgm:pt>
    <dgm:pt modelId="{7AAE41A2-96A4-4111-88CD-35F018FC81B8}" type="pres">
      <dgm:prSet presAssocID="{4845CC56-B7A5-4A86-A044-E1D3DF80743B}" presName="sibTrans" presStyleCnt="0"/>
      <dgm:spPr/>
    </dgm:pt>
    <dgm:pt modelId="{B36B5716-2034-4061-B289-2C4EF2FE3995}" type="pres">
      <dgm:prSet presAssocID="{AF841087-F975-478A-9D3F-4BC4DA968701}" presName="compNode" presStyleCnt="0"/>
      <dgm:spPr/>
    </dgm:pt>
    <dgm:pt modelId="{0087D015-9248-4524-877A-F48E42639560}" type="pres">
      <dgm:prSet presAssocID="{AF841087-F975-478A-9D3F-4BC4DA968701}" presName="bgRect" presStyleLbl="bgShp" presStyleIdx="2" presStyleCnt="4"/>
      <dgm:spPr/>
    </dgm:pt>
    <dgm:pt modelId="{5A7AFFAB-D862-493A-AC7D-5A45C2D9DF50}" type="pres">
      <dgm:prSet presAssocID="{AF841087-F975-478A-9D3F-4BC4DA96870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A143C5C5-B906-44FB-ADA8-F3AFF791441D}" type="pres">
      <dgm:prSet presAssocID="{AF841087-F975-478A-9D3F-4BC4DA968701}" presName="spaceRect" presStyleCnt="0"/>
      <dgm:spPr/>
    </dgm:pt>
    <dgm:pt modelId="{3D5B5043-9CA7-46CE-AAB6-E6216BCB884B}" type="pres">
      <dgm:prSet presAssocID="{AF841087-F975-478A-9D3F-4BC4DA968701}" presName="parTx" presStyleLbl="revTx" presStyleIdx="2" presStyleCnt="4">
        <dgm:presLayoutVars>
          <dgm:chMax val="0"/>
          <dgm:chPref val="0"/>
        </dgm:presLayoutVars>
      </dgm:prSet>
      <dgm:spPr/>
    </dgm:pt>
    <dgm:pt modelId="{329F7926-167B-4861-97FF-C8D3DD324562}" type="pres">
      <dgm:prSet presAssocID="{C9E5FD42-5920-4A54-AF0E-316B286008BC}" presName="sibTrans" presStyleCnt="0"/>
      <dgm:spPr/>
    </dgm:pt>
    <dgm:pt modelId="{3CB2AEF4-9D89-4A7D-8A38-78FB7239AA48}" type="pres">
      <dgm:prSet presAssocID="{0D85FBA7-B21F-45D9-A11B-03DCF779C726}" presName="compNode" presStyleCnt="0"/>
      <dgm:spPr/>
    </dgm:pt>
    <dgm:pt modelId="{08758DC8-2D94-4536-AC92-DF46D7697917}" type="pres">
      <dgm:prSet presAssocID="{0D85FBA7-B21F-45D9-A11B-03DCF779C726}" presName="bgRect" presStyleLbl="bgShp" presStyleIdx="3" presStyleCnt="4"/>
      <dgm:spPr/>
    </dgm:pt>
    <dgm:pt modelId="{8AFF88A4-4853-4410-AD5E-74A39F170D17}" type="pres">
      <dgm:prSet presAssocID="{0D85FBA7-B21F-45D9-A11B-03DCF779C7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ápis"/>
        </a:ext>
      </dgm:extLst>
    </dgm:pt>
    <dgm:pt modelId="{E32DCC93-EA9E-4C40-9561-18A6A1047B9E}" type="pres">
      <dgm:prSet presAssocID="{0D85FBA7-B21F-45D9-A11B-03DCF779C726}" presName="spaceRect" presStyleCnt="0"/>
      <dgm:spPr/>
    </dgm:pt>
    <dgm:pt modelId="{4D137A91-F539-4C45-8E50-18B5399B8032}" type="pres">
      <dgm:prSet presAssocID="{0D85FBA7-B21F-45D9-A11B-03DCF779C7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E82E14-6608-4B07-88F2-7FABA6B98D65}" type="presOf" srcId="{68996ECB-6867-4DB7-9F8B-51BEDA772C2A}" destId="{ED3B2EBC-4759-4976-ABB9-41D7D774238A}" srcOrd="0" destOrd="0" presId="urn:microsoft.com/office/officeart/2018/2/layout/IconVerticalSolidList"/>
    <dgm:cxn modelId="{EE400777-864A-42E9-A4BA-BAB44BA23BFF}" type="presOf" srcId="{91A6162B-3AA8-44F2-A4F6-3C75E944001F}" destId="{C30CA2E7-C4ED-4258-A54D-11C3E836DC12}" srcOrd="0" destOrd="0" presId="urn:microsoft.com/office/officeart/2018/2/layout/IconVerticalSolidList"/>
    <dgm:cxn modelId="{1A148957-39B3-4111-88FA-0B203702AC61}" srcId="{91A6162B-3AA8-44F2-A4F6-3C75E944001F}" destId="{53A6E6E8-D835-463F-A38B-C35CFA61F1D0}" srcOrd="1" destOrd="0" parTransId="{31A6F82B-3947-4D5A-A16C-BFA5EA59323B}" sibTransId="{4845CC56-B7A5-4A86-A044-E1D3DF80743B}"/>
    <dgm:cxn modelId="{9FCB6982-E487-40FE-B0D1-D32BA55CB2DC}" srcId="{91A6162B-3AA8-44F2-A4F6-3C75E944001F}" destId="{0D85FBA7-B21F-45D9-A11B-03DCF779C726}" srcOrd="3" destOrd="0" parTransId="{0865003D-E43F-4315-9EF1-C9D3B0B4EF6C}" sibTransId="{27BFEE5E-FF90-4947-9597-0EB5F0EEDD58}"/>
    <dgm:cxn modelId="{53EEC58F-60CE-4C24-8181-E4CAE951D981}" srcId="{91A6162B-3AA8-44F2-A4F6-3C75E944001F}" destId="{68996ECB-6867-4DB7-9F8B-51BEDA772C2A}" srcOrd="0" destOrd="0" parTransId="{D7D37F1E-E2E2-47DB-909C-C243E821BC84}" sibTransId="{F3DF011D-9F8B-4324-AC1E-380233995AFA}"/>
    <dgm:cxn modelId="{4F0B76D0-09EB-4580-BA87-1053E1C5E65E}" type="presOf" srcId="{53A6E6E8-D835-463F-A38B-C35CFA61F1D0}" destId="{4F014743-5B1C-487C-B4BF-28AF9597CC36}" srcOrd="0" destOrd="0" presId="urn:microsoft.com/office/officeart/2018/2/layout/IconVerticalSolidList"/>
    <dgm:cxn modelId="{5A79DFD2-6506-4CB6-B9E8-A9280C6D36E3}" srcId="{91A6162B-3AA8-44F2-A4F6-3C75E944001F}" destId="{AF841087-F975-478A-9D3F-4BC4DA968701}" srcOrd="2" destOrd="0" parTransId="{3CEBBAD4-35EB-438A-B335-5A49FA3A8084}" sibTransId="{C9E5FD42-5920-4A54-AF0E-316B286008BC}"/>
    <dgm:cxn modelId="{FE66E6D4-5F1F-4BFD-ADCA-A17D11B5399B}" type="presOf" srcId="{AF841087-F975-478A-9D3F-4BC4DA968701}" destId="{3D5B5043-9CA7-46CE-AAB6-E6216BCB884B}" srcOrd="0" destOrd="0" presId="urn:microsoft.com/office/officeart/2018/2/layout/IconVerticalSolidList"/>
    <dgm:cxn modelId="{DC8BC9D7-0E05-4B81-AC49-0FDB310D7574}" type="presOf" srcId="{0D85FBA7-B21F-45D9-A11B-03DCF779C726}" destId="{4D137A91-F539-4C45-8E50-18B5399B8032}" srcOrd="0" destOrd="0" presId="urn:microsoft.com/office/officeart/2018/2/layout/IconVerticalSolidList"/>
    <dgm:cxn modelId="{26AE8472-DC0E-4549-8F7B-F0AEE586E8CA}" type="presParOf" srcId="{C30CA2E7-C4ED-4258-A54D-11C3E836DC12}" destId="{15596922-EAED-4DCF-97A2-61A834216260}" srcOrd="0" destOrd="0" presId="urn:microsoft.com/office/officeart/2018/2/layout/IconVerticalSolidList"/>
    <dgm:cxn modelId="{2FA1676E-7C57-40A2-A9E0-FC28DD44AEE2}" type="presParOf" srcId="{15596922-EAED-4DCF-97A2-61A834216260}" destId="{0EA5D612-283C-471D-8E20-A8F96ADD9895}" srcOrd="0" destOrd="0" presId="urn:microsoft.com/office/officeart/2018/2/layout/IconVerticalSolidList"/>
    <dgm:cxn modelId="{3E39BA9C-B795-44B2-B2F8-A2C8F193A4C4}" type="presParOf" srcId="{15596922-EAED-4DCF-97A2-61A834216260}" destId="{C81B149C-6627-4ED0-8214-822589997E17}" srcOrd="1" destOrd="0" presId="urn:microsoft.com/office/officeart/2018/2/layout/IconVerticalSolidList"/>
    <dgm:cxn modelId="{455CC4E2-AA2C-43FE-8D4F-185C784EAA47}" type="presParOf" srcId="{15596922-EAED-4DCF-97A2-61A834216260}" destId="{1887CCC0-D935-476A-841E-48B3D7BC67AB}" srcOrd="2" destOrd="0" presId="urn:microsoft.com/office/officeart/2018/2/layout/IconVerticalSolidList"/>
    <dgm:cxn modelId="{3D9FD8DE-278A-4F35-9C12-5246CFB55E08}" type="presParOf" srcId="{15596922-EAED-4DCF-97A2-61A834216260}" destId="{ED3B2EBC-4759-4976-ABB9-41D7D774238A}" srcOrd="3" destOrd="0" presId="urn:microsoft.com/office/officeart/2018/2/layout/IconVerticalSolidList"/>
    <dgm:cxn modelId="{D29D183A-136C-4D8F-8FDE-4614B95B2128}" type="presParOf" srcId="{C30CA2E7-C4ED-4258-A54D-11C3E836DC12}" destId="{61E891C3-31F3-4401-820B-870648A3787B}" srcOrd="1" destOrd="0" presId="urn:microsoft.com/office/officeart/2018/2/layout/IconVerticalSolidList"/>
    <dgm:cxn modelId="{AFC8C877-E10B-49B4-AD25-F6955C82397F}" type="presParOf" srcId="{C30CA2E7-C4ED-4258-A54D-11C3E836DC12}" destId="{9D8BF357-A67F-49FD-92DC-63A23E97BF94}" srcOrd="2" destOrd="0" presId="urn:microsoft.com/office/officeart/2018/2/layout/IconVerticalSolidList"/>
    <dgm:cxn modelId="{03D3B915-A417-4D62-A8D6-6F94589AE270}" type="presParOf" srcId="{9D8BF357-A67F-49FD-92DC-63A23E97BF94}" destId="{5D72C698-8BBE-4201-BDEE-CB02C63552FF}" srcOrd="0" destOrd="0" presId="urn:microsoft.com/office/officeart/2018/2/layout/IconVerticalSolidList"/>
    <dgm:cxn modelId="{B1772B52-825D-49CE-A870-CB54657C6FF2}" type="presParOf" srcId="{9D8BF357-A67F-49FD-92DC-63A23E97BF94}" destId="{045998DD-38DC-449B-82E0-295E5A7AF439}" srcOrd="1" destOrd="0" presId="urn:microsoft.com/office/officeart/2018/2/layout/IconVerticalSolidList"/>
    <dgm:cxn modelId="{63E56DD5-6DAC-40D5-974F-AB6C206D8402}" type="presParOf" srcId="{9D8BF357-A67F-49FD-92DC-63A23E97BF94}" destId="{CBCCECAC-55EB-4F5C-8E45-08FB9C061B46}" srcOrd="2" destOrd="0" presId="urn:microsoft.com/office/officeart/2018/2/layout/IconVerticalSolidList"/>
    <dgm:cxn modelId="{7289C612-A144-41FC-A1A6-D744E1B4C641}" type="presParOf" srcId="{9D8BF357-A67F-49FD-92DC-63A23E97BF94}" destId="{4F014743-5B1C-487C-B4BF-28AF9597CC36}" srcOrd="3" destOrd="0" presId="urn:microsoft.com/office/officeart/2018/2/layout/IconVerticalSolidList"/>
    <dgm:cxn modelId="{FC25E355-CF01-48CF-9BB7-A6360D0FF38B}" type="presParOf" srcId="{C30CA2E7-C4ED-4258-A54D-11C3E836DC12}" destId="{7AAE41A2-96A4-4111-88CD-35F018FC81B8}" srcOrd="3" destOrd="0" presId="urn:microsoft.com/office/officeart/2018/2/layout/IconVerticalSolidList"/>
    <dgm:cxn modelId="{FFA41C82-5CDD-4462-8225-070DD435C754}" type="presParOf" srcId="{C30CA2E7-C4ED-4258-A54D-11C3E836DC12}" destId="{B36B5716-2034-4061-B289-2C4EF2FE3995}" srcOrd="4" destOrd="0" presId="urn:microsoft.com/office/officeart/2018/2/layout/IconVerticalSolidList"/>
    <dgm:cxn modelId="{94012739-1086-44F7-8770-48EAB61353B5}" type="presParOf" srcId="{B36B5716-2034-4061-B289-2C4EF2FE3995}" destId="{0087D015-9248-4524-877A-F48E42639560}" srcOrd="0" destOrd="0" presId="urn:microsoft.com/office/officeart/2018/2/layout/IconVerticalSolidList"/>
    <dgm:cxn modelId="{6ECAB9E2-0D17-4752-A49B-741F47C96AA7}" type="presParOf" srcId="{B36B5716-2034-4061-B289-2C4EF2FE3995}" destId="{5A7AFFAB-D862-493A-AC7D-5A45C2D9DF50}" srcOrd="1" destOrd="0" presId="urn:microsoft.com/office/officeart/2018/2/layout/IconVerticalSolidList"/>
    <dgm:cxn modelId="{AE71A7D1-84EE-4879-A32F-9A4137371A78}" type="presParOf" srcId="{B36B5716-2034-4061-B289-2C4EF2FE3995}" destId="{A143C5C5-B906-44FB-ADA8-F3AFF791441D}" srcOrd="2" destOrd="0" presId="urn:microsoft.com/office/officeart/2018/2/layout/IconVerticalSolidList"/>
    <dgm:cxn modelId="{1758C13A-11C5-456A-8B78-412435F136FE}" type="presParOf" srcId="{B36B5716-2034-4061-B289-2C4EF2FE3995}" destId="{3D5B5043-9CA7-46CE-AAB6-E6216BCB884B}" srcOrd="3" destOrd="0" presId="urn:microsoft.com/office/officeart/2018/2/layout/IconVerticalSolidList"/>
    <dgm:cxn modelId="{8A068F4D-9837-4CBB-873A-8E8DDBCB28C3}" type="presParOf" srcId="{C30CA2E7-C4ED-4258-A54D-11C3E836DC12}" destId="{329F7926-167B-4861-97FF-C8D3DD324562}" srcOrd="5" destOrd="0" presId="urn:microsoft.com/office/officeart/2018/2/layout/IconVerticalSolidList"/>
    <dgm:cxn modelId="{A18B42E9-D7EC-4E30-B9FB-C2829C107360}" type="presParOf" srcId="{C30CA2E7-C4ED-4258-A54D-11C3E836DC12}" destId="{3CB2AEF4-9D89-4A7D-8A38-78FB7239AA48}" srcOrd="6" destOrd="0" presId="urn:microsoft.com/office/officeart/2018/2/layout/IconVerticalSolidList"/>
    <dgm:cxn modelId="{D4A12D89-04EE-4C50-86EC-AC81912FC7E4}" type="presParOf" srcId="{3CB2AEF4-9D89-4A7D-8A38-78FB7239AA48}" destId="{08758DC8-2D94-4536-AC92-DF46D7697917}" srcOrd="0" destOrd="0" presId="urn:microsoft.com/office/officeart/2018/2/layout/IconVerticalSolidList"/>
    <dgm:cxn modelId="{F8C337A4-6D3E-466A-9855-B4CF8CA19A1C}" type="presParOf" srcId="{3CB2AEF4-9D89-4A7D-8A38-78FB7239AA48}" destId="{8AFF88A4-4853-4410-AD5E-74A39F170D17}" srcOrd="1" destOrd="0" presId="urn:microsoft.com/office/officeart/2018/2/layout/IconVerticalSolidList"/>
    <dgm:cxn modelId="{9CCCD690-4308-42A3-A388-9EE4C4352991}" type="presParOf" srcId="{3CB2AEF4-9D89-4A7D-8A38-78FB7239AA48}" destId="{E32DCC93-EA9E-4C40-9561-18A6A1047B9E}" srcOrd="2" destOrd="0" presId="urn:microsoft.com/office/officeart/2018/2/layout/IconVerticalSolidList"/>
    <dgm:cxn modelId="{FAE358E7-85F4-46BE-BE54-699D37353851}" type="presParOf" srcId="{3CB2AEF4-9D89-4A7D-8A38-78FB7239AA48}" destId="{4D137A91-F539-4C45-8E50-18B5399B803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BFF4E7-798A-4717-AA10-9D182A1048F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02045-2A88-47E8-866F-81E36B01BE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Processo de extrair conhecimento a partir de dados</a:t>
          </a:r>
        </a:p>
      </dgm:t>
    </dgm:pt>
    <dgm:pt modelId="{884732E7-8F68-4CB8-BF48-8BA1BE60F953}" type="parTrans" cxnId="{90E04B58-F51D-45D8-8C34-E84D10719714}">
      <dgm:prSet/>
      <dgm:spPr/>
      <dgm:t>
        <a:bodyPr/>
        <a:lstStyle/>
        <a:p>
          <a:endParaRPr lang="en-US"/>
        </a:p>
      </dgm:t>
    </dgm:pt>
    <dgm:pt modelId="{B04BA965-6D23-40DF-A51C-15EE95FFC137}" type="sibTrans" cxnId="{90E04B58-F51D-45D8-8C34-E84D10719714}">
      <dgm:prSet/>
      <dgm:spPr/>
      <dgm:t>
        <a:bodyPr/>
        <a:lstStyle/>
        <a:p>
          <a:endParaRPr lang="en-US"/>
        </a:p>
      </dgm:t>
    </dgm:pt>
    <dgm:pt modelId="{01103944-AB34-4FE2-846F-5F29CF1521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Integra estatística, programação e conhecimento do domínio</a:t>
          </a:r>
        </a:p>
      </dgm:t>
    </dgm:pt>
    <dgm:pt modelId="{45E2719C-B205-44D0-8209-EC8659AD46C3}" type="parTrans" cxnId="{C08EAE2C-1E91-4B26-B911-8CC11273C8FA}">
      <dgm:prSet/>
      <dgm:spPr/>
      <dgm:t>
        <a:bodyPr/>
        <a:lstStyle/>
        <a:p>
          <a:endParaRPr lang="en-US"/>
        </a:p>
      </dgm:t>
    </dgm:pt>
    <dgm:pt modelId="{F1C38941-5A11-448E-B273-48B765715D2A}" type="sibTrans" cxnId="{C08EAE2C-1E91-4B26-B911-8CC11273C8FA}">
      <dgm:prSet/>
      <dgm:spPr/>
      <dgm:t>
        <a:bodyPr/>
        <a:lstStyle/>
        <a:p>
          <a:endParaRPr lang="en-US"/>
        </a:p>
      </dgm:t>
    </dgm:pt>
    <dgm:pt modelId="{FC704578-F469-41B5-89E1-16973EA112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Ferramentas principais: Python, Pandas, NumPy, SciPy, Matplotlib</a:t>
          </a:r>
        </a:p>
      </dgm:t>
    </dgm:pt>
    <dgm:pt modelId="{E8F7373A-CF22-4377-807C-F2E87379B889}" type="parTrans" cxnId="{CAC940B1-5FC7-4500-B015-F2C26ECCB695}">
      <dgm:prSet/>
      <dgm:spPr/>
      <dgm:t>
        <a:bodyPr/>
        <a:lstStyle/>
        <a:p>
          <a:endParaRPr lang="en-US"/>
        </a:p>
      </dgm:t>
    </dgm:pt>
    <dgm:pt modelId="{0A273B31-01B9-4787-8537-C12B8BBFBB1C}" type="sibTrans" cxnId="{CAC940B1-5FC7-4500-B015-F2C26ECCB695}">
      <dgm:prSet/>
      <dgm:spPr/>
      <dgm:t>
        <a:bodyPr/>
        <a:lstStyle/>
        <a:p>
          <a:endParaRPr lang="en-US"/>
        </a:p>
      </dgm:t>
    </dgm:pt>
    <dgm:pt modelId="{F8EDFAC9-111F-47C9-BF0A-55EAC8D92F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Aplicações: previsão, análise experimental, otimização</a:t>
          </a:r>
        </a:p>
      </dgm:t>
    </dgm:pt>
    <dgm:pt modelId="{FCB69CDA-AC36-4D25-A28B-A75F70D1FEE2}" type="parTrans" cxnId="{C57CBAF6-2117-4B80-865A-51C3B738E019}">
      <dgm:prSet/>
      <dgm:spPr/>
      <dgm:t>
        <a:bodyPr/>
        <a:lstStyle/>
        <a:p>
          <a:endParaRPr lang="en-US"/>
        </a:p>
      </dgm:t>
    </dgm:pt>
    <dgm:pt modelId="{33AE695B-B3EC-4C44-A971-C4892452D255}" type="sibTrans" cxnId="{C57CBAF6-2117-4B80-865A-51C3B738E019}">
      <dgm:prSet/>
      <dgm:spPr/>
      <dgm:t>
        <a:bodyPr/>
        <a:lstStyle/>
        <a:p>
          <a:endParaRPr lang="en-US"/>
        </a:p>
      </dgm:t>
    </dgm:pt>
    <dgm:pt modelId="{4E35BEDA-60D3-46EA-A87C-044F5C54145B}" type="pres">
      <dgm:prSet presAssocID="{44BFF4E7-798A-4717-AA10-9D182A1048F0}" presName="root" presStyleCnt="0">
        <dgm:presLayoutVars>
          <dgm:dir/>
          <dgm:resizeHandles val="exact"/>
        </dgm:presLayoutVars>
      </dgm:prSet>
      <dgm:spPr/>
    </dgm:pt>
    <dgm:pt modelId="{8A1CB0BB-CF5F-4BAF-8D7B-026C2567E3A7}" type="pres">
      <dgm:prSet presAssocID="{CF502045-2A88-47E8-866F-81E36B01BE3D}" presName="compNode" presStyleCnt="0"/>
      <dgm:spPr/>
    </dgm:pt>
    <dgm:pt modelId="{721C01A6-FB2A-4F4A-8959-8105B781C152}" type="pres">
      <dgm:prSet presAssocID="{CF502045-2A88-47E8-866F-81E36B01BE3D}" presName="bgRect" presStyleLbl="bgShp" presStyleIdx="0" presStyleCnt="4"/>
      <dgm:spPr/>
    </dgm:pt>
    <dgm:pt modelId="{0C2EC181-5B3F-4692-8592-90EC0CA6A541}" type="pres">
      <dgm:prSet presAssocID="{CF502045-2A88-47E8-866F-81E36B01BE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co de dados"/>
        </a:ext>
      </dgm:extLst>
    </dgm:pt>
    <dgm:pt modelId="{58D41031-A383-4E1A-ABC6-66029D048019}" type="pres">
      <dgm:prSet presAssocID="{CF502045-2A88-47E8-866F-81E36B01BE3D}" presName="spaceRect" presStyleCnt="0"/>
      <dgm:spPr/>
    </dgm:pt>
    <dgm:pt modelId="{EBA8AED3-4B33-4183-B521-ABCB8F29F30B}" type="pres">
      <dgm:prSet presAssocID="{CF502045-2A88-47E8-866F-81E36B01BE3D}" presName="parTx" presStyleLbl="revTx" presStyleIdx="0" presStyleCnt="4">
        <dgm:presLayoutVars>
          <dgm:chMax val="0"/>
          <dgm:chPref val="0"/>
        </dgm:presLayoutVars>
      </dgm:prSet>
      <dgm:spPr/>
    </dgm:pt>
    <dgm:pt modelId="{407C6676-A0CB-4B46-AE0E-8AED0092D1B7}" type="pres">
      <dgm:prSet presAssocID="{B04BA965-6D23-40DF-A51C-15EE95FFC137}" presName="sibTrans" presStyleCnt="0"/>
      <dgm:spPr/>
    </dgm:pt>
    <dgm:pt modelId="{1CFFA3DE-37B8-41B9-9F00-3F45C7022EC3}" type="pres">
      <dgm:prSet presAssocID="{01103944-AB34-4FE2-846F-5F29CF15214B}" presName="compNode" presStyleCnt="0"/>
      <dgm:spPr/>
    </dgm:pt>
    <dgm:pt modelId="{27FB06F0-0D33-49B7-A0C1-BF068E28111B}" type="pres">
      <dgm:prSet presAssocID="{01103944-AB34-4FE2-846F-5F29CF15214B}" presName="bgRect" presStyleLbl="bgShp" presStyleIdx="1" presStyleCnt="4"/>
      <dgm:spPr/>
    </dgm:pt>
    <dgm:pt modelId="{AE785A95-B58A-4AA2-B364-2A821D7DF0CD}" type="pres">
      <dgm:prSet presAssocID="{01103944-AB34-4FE2-846F-5F29CF1521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3CEC82E9-AAC3-4940-8CC0-7926BD55515E}" type="pres">
      <dgm:prSet presAssocID="{01103944-AB34-4FE2-846F-5F29CF15214B}" presName="spaceRect" presStyleCnt="0"/>
      <dgm:spPr/>
    </dgm:pt>
    <dgm:pt modelId="{81E50FA4-D594-44B8-BAE3-3865BB310D37}" type="pres">
      <dgm:prSet presAssocID="{01103944-AB34-4FE2-846F-5F29CF15214B}" presName="parTx" presStyleLbl="revTx" presStyleIdx="1" presStyleCnt="4">
        <dgm:presLayoutVars>
          <dgm:chMax val="0"/>
          <dgm:chPref val="0"/>
        </dgm:presLayoutVars>
      </dgm:prSet>
      <dgm:spPr/>
    </dgm:pt>
    <dgm:pt modelId="{8865125E-68AD-4DC9-B359-12B93F498ACD}" type="pres">
      <dgm:prSet presAssocID="{F1C38941-5A11-448E-B273-48B765715D2A}" presName="sibTrans" presStyleCnt="0"/>
      <dgm:spPr/>
    </dgm:pt>
    <dgm:pt modelId="{9412E273-3347-41F8-A48B-1415512A945F}" type="pres">
      <dgm:prSet presAssocID="{FC704578-F469-41B5-89E1-16973EA112D4}" presName="compNode" presStyleCnt="0"/>
      <dgm:spPr/>
    </dgm:pt>
    <dgm:pt modelId="{C576A9B9-484D-4B5D-A37F-9AC1F8B12971}" type="pres">
      <dgm:prSet presAssocID="{FC704578-F469-41B5-89E1-16973EA112D4}" presName="bgRect" presStyleLbl="bgShp" presStyleIdx="2" presStyleCnt="4"/>
      <dgm:spPr/>
    </dgm:pt>
    <dgm:pt modelId="{2092305D-2D3F-430F-979E-824B20923F12}" type="pres">
      <dgm:prSet presAssocID="{FC704578-F469-41B5-89E1-16973EA112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E141319C-7DBD-4064-AF82-022E6CE926DC}" type="pres">
      <dgm:prSet presAssocID="{FC704578-F469-41B5-89E1-16973EA112D4}" presName="spaceRect" presStyleCnt="0"/>
      <dgm:spPr/>
    </dgm:pt>
    <dgm:pt modelId="{31D22321-5E4D-40FA-961B-4DBF01E856EF}" type="pres">
      <dgm:prSet presAssocID="{FC704578-F469-41B5-89E1-16973EA112D4}" presName="parTx" presStyleLbl="revTx" presStyleIdx="2" presStyleCnt="4">
        <dgm:presLayoutVars>
          <dgm:chMax val="0"/>
          <dgm:chPref val="0"/>
        </dgm:presLayoutVars>
      </dgm:prSet>
      <dgm:spPr/>
    </dgm:pt>
    <dgm:pt modelId="{027899C0-6476-4E56-8CCB-DFF51F033314}" type="pres">
      <dgm:prSet presAssocID="{0A273B31-01B9-4787-8537-C12B8BBFBB1C}" presName="sibTrans" presStyleCnt="0"/>
      <dgm:spPr/>
    </dgm:pt>
    <dgm:pt modelId="{3D998FEA-573C-4D77-8892-625113B0B4F9}" type="pres">
      <dgm:prSet presAssocID="{F8EDFAC9-111F-47C9-BF0A-55EAC8D92F42}" presName="compNode" presStyleCnt="0"/>
      <dgm:spPr/>
    </dgm:pt>
    <dgm:pt modelId="{6A96FAE7-93BF-4608-9268-83E1E97E0492}" type="pres">
      <dgm:prSet presAssocID="{F8EDFAC9-111F-47C9-BF0A-55EAC8D92F42}" presName="bgRect" presStyleLbl="bgShp" presStyleIdx="3" presStyleCnt="4"/>
      <dgm:spPr/>
    </dgm:pt>
    <dgm:pt modelId="{E238CEDD-C587-4D8C-9503-8F6BCEEE747F}" type="pres">
      <dgm:prSet presAssocID="{F8EDFAC9-111F-47C9-BF0A-55EAC8D92F4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7F897EEB-A780-4785-B3C8-715392FE9B16}" type="pres">
      <dgm:prSet presAssocID="{F8EDFAC9-111F-47C9-BF0A-55EAC8D92F42}" presName="spaceRect" presStyleCnt="0"/>
      <dgm:spPr/>
    </dgm:pt>
    <dgm:pt modelId="{B390ED4C-4661-4DC9-B4C3-A2919BC898C9}" type="pres">
      <dgm:prSet presAssocID="{F8EDFAC9-111F-47C9-BF0A-55EAC8D92F4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B671C05-B9DD-4FA5-995F-908739B75645}" type="presOf" srcId="{44BFF4E7-798A-4717-AA10-9D182A1048F0}" destId="{4E35BEDA-60D3-46EA-A87C-044F5C54145B}" srcOrd="0" destOrd="0" presId="urn:microsoft.com/office/officeart/2018/2/layout/IconVerticalSolidList"/>
    <dgm:cxn modelId="{448F9C18-46B4-4EF9-8CAF-DD86B682D31B}" type="presOf" srcId="{FC704578-F469-41B5-89E1-16973EA112D4}" destId="{31D22321-5E4D-40FA-961B-4DBF01E856EF}" srcOrd="0" destOrd="0" presId="urn:microsoft.com/office/officeart/2018/2/layout/IconVerticalSolidList"/>
    <dgm:cxn modelId="{C08EAE2C-1E91-4B26-B911-8CC11273C8FA}" srcId="{44BFF4E7-798A-4717-AA10-9D182A1048F0}" destId="{01103944-AB34-4FE2-846F-5F29CF15214B}" srcOrd="1" destOrd="0" parTransId="{45E2719C-B205-44D0-8209-EC8659AD46C3}" sibTransId="{F1C38941-5A11-448E-B273-48B765715D2A}"/>
    <dgm:cxn modelId="{90E04B58-F51D-45D8-8C34-E84D10719714}" srcId="{44BFF4E7-798A-4717-AA10-9D182A1048F0}" destId="{CF502045-2A88-47E8-866F-81E36B01BE3D}" srcOrd="0" destOrd="0" parTransId="{884732E7-8F68-4CB8-BF48-8BA1BE60F953}" sibTransId="{B04BA965-6D23-40DF-A51C-15EE95FFC137}"/>
    <dgm:cxn modelId="{3F94D390-7B0E-4148-94E1-5F4398BC5F51}" type="presOf" srcId="{CF502045-2A88-47E8-866F-81E36B01BE3D}" destId="{EBA8AED3-4B33-4183-B521-ABCB8F29F30B}" srcOrd="0" destOrd="0" presId="urn:microsoft.com/office/officeart/2018/2/layout/IconVerticalSolidList"/>
    <dgm:cxn modelId="{CAC940B1-5FC7-4500-B015-F2C26ECCB695}" srcId="{44BFF4E7-798A-4717-AA10-9D182A1048F0}" destId="{FC704578-F469-41B5-89E1-16973EA112D4}" srcOrd="2" destOrd="0" parTransId="{E8F7373A-CF22-4377-807C-F2E87379B889}" sibTransId="{0A273B31-01B9-4787-8537-C12B8BBFBB1C}"/>
    <dgm:cxn modelId="{3416C8E1-A2A5-40F9-8BFB-7578586D2BCE}" type="presOf" srcId="{01103944-AB34-4FE2-846F-5F29CF15214B}" destId="{81E50FA4-D594-44B8-BAE3-3865BB310D37}" srcOrd="0" destOrd="0" presId="urn:microsoft.com/office/officeart/2018/2/layout/IconVerticalSolidList"/>
    <dgm:cxn modelId="{13E970E6-1877-43DD-A644-C5396E8183E3}" type="presOf" srcId="{F8EDFAC9-111F-47C9-BF0A-55EAC8D92F42}" destId="{B390ED4C-4661-4DC9-B4C3-A2919BC898C9}" srcOrd="0" destOrd="0" presId="urn:microsoft.com/office/officeart/2018/2/layout/IconVerticalSolidList"/>
    <dgm:cxn modelId="{C57CBAF6-2117-4B80-865A-51C3B738E019}" srcId="{44BFF4E7-798A-4717-AA10-9D182A1048F0}" destId="{F8EDFAC9-111F-47C9-BF0A-55EAC8D92F42}" srcOrd="3" destOrd="0" parTransId="{FCB69CDA-AC36-4D25-A28B-A75F70D1FEE2}" sibTransId="{33AE695B-B3EC-4C44-A971-C4892452D255}"/>
    <dgm:cxn modelId="{41962353-D2A5-4BE2-A387-AF22783EBB64}" type="presParOf" srcId="{4E35BEDA-60D3-46EA-A87C-044F5C54145B}" destId="{8A1CB0BB-CF5F-4BAF-8D7B-026C2567E3A7}" srcOrd="0" destOrd="0" presId="urn:microsoft.com/office/officeart/2018/2/layout/IconVerticalSolidList"/>
    <dgm:cxn modelId="{CC46AB72-2330-4ECD-812C-6EE51D476F59}" type="presParOf" srcId="{8A1CB0BB-CF5F-4BAF-8D7B-026C2567E3A7}" destId="{721C01A6-FB2A-4F4A-8959-8105B781C152}" srcOrd="0" destOrd="0" presId="urn:microsoft.com/office/officeart/2018/2/layout/IconVerticalSolidList"/>
    <dgm:cxn modelId="{36F8DC52-8C68-4E6D-9829-10245BFD5192}" type="presParOf" srcId="{8A1CB0BB-CF5F-4BAF-8D7B-026C2567E3A7}" destId="{0C2EC181-5B3F-4692-8592-90EC0CA6A541}" srcOrd="1" destOrd="0" presId="urn:microsoft.com/office/officeart/2018/2/layout/IconVerticalSolidList"/>
    <dgm:cxn modelId="{E471C2CA-7437-4CE2-AE0C-29CC205AD1D7}" type="presParOf" srcId="{8A1CB0BB-CF5F-4BAF-8D7B-026C2567E3A7}" destId="{58D41031-A383-4E1A-ABC6-66029D048019}" srcOrd="2" destOrd="0" presId="urn:microsoft.com/office/officeart/2018/2/layout/IconVerticalSolidList"/>
    <dgm:cxn modelId="{184AE943-4D9A-4E53-91A6-2CAF7FDB7549}" type="presParOf" srcId="{8A1CB0BB-CF5F-4BAF-8D7B-026C2567E3A7}" destId="{EBA8AED3-4B33-4183-B521-ABCB8F29F30B}" srcOrd="3" destOrd="0" presId="urn:microsoft.com/office/officeart/2018/2/layout/IconVerticalSolidList"/>
    <dgm:cxn modelId="{78701AF3-1A43-420D-B342-FFA232E12A7E}" type="presParOf" srcId="{4E35BEDA-60D3-46EA-A87C-044F5C54145B}" destId="{407C6676-A0CB-4B46-AE0E-8AED0092D1B7}" srcOrd="1" destOrd="0" presId="urn:microsoft.com/office/officeart/2018/2/layout/IconVerticalSolidList"/>
    <dgm:cxn modelId="{170977C6-D990-43C5-86CC-4E1D7F22E20F}" type="presParOf" srcId="{4E35BEDA-60D3-46EA-A87C-044F5C54145B}" destId="{1CFFA3DE-37B8-41B9-9F00-3F45C7022EC3}" srcOrd="2" destOrd="0" presId="urn:microsoft.com/office/officeart/2018/2/layout/IconVerticalSolidList"/>
    <dgm:cxn modelId="{083B3AC9-E695-4E3A-947C-79052DD2300B}" type="presParOf" srcId="{1CFFA3DE-37B8-41B9-9F00-3F45C7022EC3}" destId="{27FB06F0-0D33-49B7-A0C1-BF068E28111B}" srcOrd="0" destOrd="0" presId="urn:microsoft.com/office/officeart/2018/2/layout/IconVerticalSolidList"/>
    <dgm:cxn modelId="{B434949A-91FA-4213-BF5F-0F664F94B63D}" type="presParOf" srcId="{1CFFA3DE-37B8-41B9-9F00-3F45C7022EC3}" destId="{AE785A95-B58A-4AA2-B364-2A821D7DF0CD}" srcOrd="1" destOrd="0" presId="urn:microsoft.com/office/officeart/2018/2/layout/IconVerticalSolidList"/>
    <dgm:cxn modelId="{97A480D4-AF0F-4FDF-9284-55E8249552DD}" type="presParOf" srcId="{1CFFA3DE-37B8-41B9-9F00-3F45C7022EC3}" destId="{3CEC82E9-AAC3-4940-8CC0-7926BD55515E}" srcOrd="2" destOrd="0" presId="urn:microsoft.com/office/officeart/2018/2/layout/IconVerticalSolidList"/>
    <dgm:cxn modelId="{B59D4957-0597-46E6-824F-A65BB1F47B2A}" type="presParOf" srcId="{1CFFA3DE-37B8-41B9-9F00-3F45C7022EC3}" destId="{81E50FA4-D594-44B8-BAE3-3865BB310D37}" srcOrd="3" destOrd="0" presId="urn:microsoft.com/office/officeart/2018/2/layout/IconVerticalSolidList"/>
    <dgm:cxn modelId="{03567865-6807-42A8-B522-9AE40E963A53}" type="presParOf" srcId="{4E35BEDA-60D3-46EA-A87C-044F5C54145B}" destId="{8865125E-68AD-4DC9-B359-12B93F498ACD}" srcOrd="3" destOrd="0" presId="urn:microsoft.com/office/officeart/2018/2/layout/IconVerticalSolidList"/>
    <dgm:cxn modelId="{EC2D5C50-8873-4335-A6B3-98B619492931}" type="presParOf" srcId="{4E35BEDA-60D3-46EA-A87C-044F5C54145B}" destId="{9412E273-3347-41F8-A48B-1415512A945F}" srcOrd="4" destOrd="0" presId="urn:microsoft.com/office/officeart/2018/2/layout/IconVerticalSolidList"/>
    <dgm:cxn modelId="{68CBD34C-66C7-4506-BEA7-6C714AC826CA}" type="presParOf" srcId="{9412E273-3347-41F8-A48B-1415512A945F}" destId="{C576A9B9-484D-4B5D-A37F-9AC1F8B12971}" srcOrd="0" destOrd="0" presId="urn:microsoft.com/office/officeart/2018/2/layout/IconVerticalSolidList"/>
    <dgm:cxn modelId="{2F02EDA9-6A83-4210-9959-470D9DB74875}" type="presParOf" srcId="{9412E273-3347-41F8-A48B-1415512A945F}" destId="{2092305D-2D3F-430F-979E-824B20923F12}" srcOrd="1" destOrd="0" presId="urn:microsoft.com/office/officeart/2018/2/layout/IconVerticalSolidList"/>
    <dgm:cxn modelId="{3745FB49-4F30-41FD-998D-D135166FAA27}" type="presParOf" srcId="{9412E273-3347-41F8-A48B-1415512A945F}" destId="{E141319C-7DBD-4064-AF82-022E6CE926DC}" srcOrd="2" destOrd="0" presId="urn:microsoft.com/office/officeart/2018/2/layout/IconVerticalSolidList"/>
    <dgm:cxn modelId="{06D7A41B-D597-4442-8AF6-3E97E47CF4BD}" type="presParOf" srcId="{9412E273-3347-41F8-A48B-1415512A945F}" destId="{31D22321-5E4D-40FA-961B-4DBF01E856EF}" srcOrd="3" destOrd="0" presId="urn:microsoft.com/office/officeart/2018/2/layout/IconVerticalSolidList"/>
    <dgm:cxn modelId="{ABD64EF2-FC94-491D-9ECE-F412CDEFA8AA}" type="presParOf" srcId="{4E35BEDA-60D3-46EA-A87C-044F5C54145B}" destId="{027899C0-6476-4E56-8CCB-DFF51F033314}" srcOrd="5" destOrd="0" presId="urn:microsoft.com/office/officeart/2018/2/layout/IconVerticalSolidList"/>
    <dgm:cxn modelId="{ED0AE707-5F7C-41A2-B58F-E7AD14B112A3}" type="presParOf" srcId="{4E35BEDA-60D3-46EA-A87C-044F5C54145B}" destId="{3D998FEA-573C-4D77-8892-625113B0B4F9}" srcOrd="6" destOrd="0" presId="urn:microsoft.com/office/officeart/2018/2/layout/IconVerticalSolidList"/>
    <dgm:cxn modelId="{0873AA8A-49B2-4C17-BE7E-9E7875166CED}" type="presParOf" srcId="{3D998FEA-573C-4D77-8892-625113B0B4F9}" destId="{6A96FAE7-93BF-4608-9268-83E1E97E0492}" srcOrd="0" destOrd="0" presId="urn:microsoft.com/office/officeart/2018/2/layout/IconVerticalSolidList"/>
    <dgm:cxn modelId="{4C30D345-715E-4705-AB86-3B19DB21DC67}" type="presParOf" srcId="{3D998FEA-573C-4D77-8892-625113B0B4F9}" destId="{E238CEDD-C587-4D8C-9503-8F6BCEEE747F}" srcOrd="1" destOrd="0" presId="urn:microsoft.com/office/officeart/2018/2/layout/IconVerticalSolidList"/>
    <dgm:cxn modelId="{CD97B08C-B134-421C-A7DA-D154B5DF1C6F}" type="presParOf" srcId="{3D998FEA-573C-4D77-8892-625113B0B4F9}" destId="{7F897EEB-A780-4785-B3C8-715392FE9B16}" srcOrd="2" destOrd="0" presId="urn:microsoft.com/office/officeart/2018/2/layout/IconVerticalSolidList"/>
    <dgm:cxn modelId="{1B2F14F5-4BC4-4794-8532-801AD0DB79CB}" type="presParOf" srcId="{3D998FEA-573C-4D77-8892-625113B0B4F9}" destId="{B390ED4C-4661-4DC9-B4C3-A2919BC898C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F28D6B-B987-4FA9-89AE-73B201B6DB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E31C0AE-6FC7-427C-9850-3B9AA2C05282}">
      <dgm:prSet/>
      <dgm:spPr/>
      <dgm:t>
        <a:bodyPr/>
        <a:lstStyle/>
        <a:p>
          <a:r>
            <a:rPr lang="en-US"/>
            <a:t>1. Coleta de dados (sensores, experimentos)</a:t>
          </a:r>
        </a:p>
      </dgm:t>
    </dgm:pt>
    <dgm:pt modelId="{452EDAC3-FAE1-41F4-B821-B1E861669102}" type="parTrans" cxnId="{9569F0A2-8382-41C5-84F9-095CB82E5A47}">
      <dgm:prSet/>
      <dgm:spPr/>
      <dgm:t>
        <a:bodyPr/>
        <a:lstStyle/>
        <a:p>
          <a:endParaRPr lang="en-US"/>
        </a:p>
      </dgm:t>
    </dgm:pt>
    <dgm:pt modelId="{FBA964B1-7AD8-40A0-8C87-BBF9CCE15D7B}" type="sibTrans" cxnId="{9569F0A2-8382-41C5-84F9-095CB82E5A47}">
      <dgm:prSet/>
      <dgm:spPr/>
      <dgm:t>
        <a:bodyPr/>
        <a:lstStyle/>
        <a:p>
          <a:endParaRPr lang="en-US"/>
        </a:p>
      </dgm:t>
    </dgm:pt>
    <dgm:pt modelId="{FA66FF35-9AC1-49A4-93AD-B77192A88A36}">
      <dgm:prSet/>
      <dgm:spPr/>
      <dgm:t>
        <a:bodyPr/>
        <a:lstStyle/>
        <a:p>
          <a:r>
            <a:rPr lang="en-US"/>
            <a:t>2. Limpeza e organização (remoção de erros e valores faltantes)</a:t>
          </a:r>
        </a:p>
      </dgm:t>
    </dgm:pt>
    <dgm:pt modelId="{3C02D82B-0A55-4E03-9C0B-08706587FD8C}" type="parTrans" cxnId="{19F5BCE2-2A4D-451F-8269-D7BE5BE15D2A}">
      <dgm:prSet/>
      <dgm:spPr/>
      <dgm:t>
        <a:bodyPr/>
        <a:lstStyle/>
        <a:p>
          <a:endParaRPr lang="en-US"/>
        </a:p>
      </dgm:t>
    </dgm:pt>
    <dgm:pt modelId="{AFEA3BD2-BFC8-4BD7-98BA-37E9F359F498}" type="sibTrans" cxnId="{19F5BCE2-2A4D-451F-8269-D7BE5BE15D2A}">
      <dgm:prSet/>
      <dgm:spPr/>
      <dgm:t>
        <a:bodyPr/>
        <a:lstStyle/>
        <a:p>
          <a:endParaRPr lang="en-US"/>
        </a:p>
      </dgm:t>
    </dgm:pt>
    <dgm:pt modelId="{629FA61F-7670-448B-A1A5-FB9EAD057CA4}">
      <dgm:prSet/>
      <dgm:spPr/>
      <dgm:t>
        <a:bodyPr/>
        <a:lstStyle/>
        <a:p>
          <a:r>
            <a:rPr lang="en-US"/>
            <a:t>3. Análise estatística (médias, regressões, testes)</a:t>
          </a:r>
        </a:p>
      </dgm:t>
    </dgm:pt>
    <dgm:pt modelId="{45EB1452-DA26-41B3-8C53-EC674C0559B4}" type="parTrans" cxnId="{5DD3EB62-C7BF-48C7-8707-D13A356DC242}">
      <dgm:prSet/>
      <dgm:spPr/>
      <dgm:t>
        <a:bodyPr/>
        <a:lstStyle/>
        <a:p>
          <a:endParaRPr lang="en-US"/>
        </a:p>
      </dgm:t>
    </dgm:pt>
    <dgm:pt modelId="{93694880-1533-4B6C-A7A4-866777B3A06F}" type="sibTrans" cxnId="{5DD3EB62-C7BF-48C7-8707-D13A356DC242}">
      <dgm:prSet/>
      <dgm:spPr/>
      <dgm:t>
        <a:bodyPr/>
        <a:lstStyle/>
        <a:p>
          <a:endParaRPr lang="en-US"/>
        </a:p>
      </dgm:t>
    </dgm:pt>
    <dgm:pt modelId="{541C098A-DD6E-44B0-BAD5-B9665A2B232B}">
      <dgm:prSet/>
      <dgm:spPr/>
      <dgm:t>
        <a:bodyPr/>
        <a:lstStyle/>
        <a:p>
          <a:r>
            <a:rPr lang="en-US"/>
            <a:t>4. Visualização (curvas de secagem, gráficos de sensores)</a:t>
          </a:r>
        </a:p>
      </dgm:t>
    </dgm:pt>
    <dgm:pt modelId="{46AD19FF-2938-4A8A-AEF7-65AB127BA280}" type="parTrans" cxnId="{CA1F3083-9516-4921-8DE3-8B1002653D04}">
      <dgm:prSet/>
      <dgm:spPr/>
      <dgm:t>
        <a:bodyPr/>
        <a:lstStyle/>
        <a:p>
          <a:endParaRPr lang="en-US"/>
        </a:p>
      </dgm:t>
    </dgm:pt>
    <dgm:pt modelId="{230CBB2B-BA60-4C9F-A985-3F5738A2235F}" type="sibTrans" cxnId="{CA1F3083-9516-4921-8DE3-8B1002653D04}">
      <dgm:prSet/>
      <dgm:spPr/>
      <dgm:t>
        <a:bodyPr/>
        <a:lstStyle/>
        <a:p>
          <a:endParaRPr lang="en-US"/>
        </a:p>
      </dgm:t>
    </dgm:pt>
    <dgm:pt modelId="{B0EA1352-84F3-40DF-9F88-A6C0680CA7FE}">
      <dgm:prSet/>
      <dgm:spPr/>
      <dgm:t>
        <a:bodyPr/>
        <a:lstStyle/>
        <a:p>
          <a:r>
            <a:rPr lang="en-US"/>
            <a:t>5. Interpretação e decisão (otimização de processos)</a:t>
          </a:r>
        </a:p>
      </dgm:t>
    </dgm:pt>
    <dgm:pt modelId="{D8F3E90E-D556-4736-B7AE-C4A768343E2E}" type="parTrans" cxnId="{B4173C87-8E78-46B4-A248-770D9946F97D}">
      <dgm:prSet/>
      <dgm:spPr/>
      <dgm:t>
        <a:bodyPr/>
        <a:lstStyle/>
        <a:p>
          <a:endParaRPr lang="en-US"/>
        </a:p>
      </dgm:t>
    </dgm:pt>
    <dgm:pt modelId="{315CFB04-E659-4C92-A7BA-F0415FA3EF93}" type="sibTrans" cxnId="{B4173C87-8E78-46B4-A248-770D9946F97D}">
      <dgm:prSet/>
      <dgm:spPr/>
      <dgm:t>
        <a:bodyPr/>
        <a:lstStyle/>
        <a:p>
          <a:endParaRPr lang="en-US"/>
        </a:p>
      </dgm:t>
    </dgm:pt>
    <dgm:pt modelId="{34324275-EB2C-473C-AA41-DE39032980B8}" type="pres">
      <dgm:prSet presAssocID="{B8F28D6B-B987-4FA9-89AE-73B201B6DB93}" presName="linear" presStyleCnt="0">
        <dgm:presLayoutVars>
          <dgm:animLvl val="lvl"/>
          <dgm:resizeHandles val="exact"/>
        </dgm:presLayoutVars>
      </dgm:prSet>
      <dgm:spPr/>
    </dgm:pt>
    <dgm:pt modelId="{5AC20422-7131-42EF-BA0F-2D89BAC442BC}" type="pres">
      <dgm:prSet presAssocID="{DE31C0AE-6FC7-427C-9850-3B9AA2C0528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50B241F-0046-4C1B-A96D-9EFAB2694C31}" type="pres">
      <dgm:prSet presAssocID="{FBA964B1-7AD8-40A0-8C87-BBF9CCE15D7B}" presName="spacer" presStyleCnt="0"/>
      <dgm:spPr/>
    </dgm:pt>
    <dgm:pt modelId="{B1F714BC-AA56-4F87-8895-44E823A65264}" type="pres">
      <dgm:prSet presAssocID="{FA66FF35-9AC1-49A4-93AD-B77192A88A3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93BC467-290A-4510-B751-78101C031343}" type="pres">
      <dgm:prSet presAssocID="{AFEA3BD2-BFC8-4BD7-98BA-37E9F359F498}" presName="spacer" presStyleCnt="0"/>
      <dgm:spPr/>
    </dgm:pt>
    <dgm:pt modelId="{51DFA4D8-5775-4A00-BEAC-9407C25D745B}" type="pres">
      <dgm:prSet presAssocID="{629FA61F-7670-448B-A1A5-FB9EAD057CA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E4E3A2E-F040-460F-BC9E-DA7D0937716C}" type="pres">
      <dgm:prSet presAssocID="{93694880-1533-4B6C-A7A4-866777B3A06F}" presName="spacer" presStyleCnt="0"/>
      <dgm:spPr/>
    </dgm:pt>
    <dgm:pt modelId="{4673EA8A-19DF-4D25-85A7-A422B87D945C}" type="pres">
      <dgm:prSet presAssocID="{541C098A-DD6E-44B0-BAD5-B9665A2B232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0FF85A-76C5-4522-A183-83C66400C688}" type="pres">
      <dgm:prSet presAssocID="{230CBB2B-BA60-4C9F-A985-3F5738A2235F}" presName="spacer" presStyleCnt="0"/>
      <dgm:spPr/>
    </dgm:pt>
    <dgm:pt modelId="{9184C280-9BEA-485C-A566-A3ECFB14C651}" type="pres">
      <dgm:prSet presAssocID="{B0EA1352-84F3-40DF-9F88-A6C0680CA7F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7811F0A-CF5B-4A44-A7EB-33C3BF272D29}" type="presOf" srcId="{629FA61F-7670-448B-A1A5-FB9EAD057CA4}" destId="{51DFA4D8-5775-4A00-BEAC-9407C25D745B}" srcOrd="0" destOrd="0" presId="urn:microsoft.com/office/officeart/2005/8/layout/vList2"/>
    <dgm:cxn modelId="{5DD3EB62-C7BF-48C7-8707-D13A356DC242}" srcId="{B8F28D6B-B987-4FA9-89AE-73B201B6DB93}" destId="{629FA61F-7670-448B-A1A5-FB9EAD057CA4}" srcOrd="2" destOrd="0" parTransId="{45EB1452-DA26-41B3-8C53-EC674C0559B4}" sibTransId="{93694880-1533-4B6C-A7A4-866777B3A06F}"/>
    <dgm:cxn modelId="{E552E066-37DD-4BDC-ACCE-120A5BEDDB7D}" type="presOf" srcId="{B0EA1352-84F3-40DF-9F88-A6C0680CA7FE}" destId="{9184C280-9BEA-485C-A566-A3ECFB14C651}" srcOrd="0" destOrd="0" presId="urn:microsoft.com/office/officeart/2005/8/layout/vList2"/>
    <dgm:cxn modelId="{F8D81D49-593D-42F0-9792-AC75B8A52A1B}" type="presOf" srcId="{B8F28D6B-B987-4FA9-89AE-73B201B6DB93}" destId="{34324275-EB2C-473C-AA41-DE39032980B8}" srcOrd="0" destOrd="0" presId="urn:microsoft.com/office/officeart/2005/8/layout/vList2"/>
    <dgm:cxn modelId="{A6CD8F4C-7E42-4092-BE19-C1DDA3641C47}" type="presOf" srcId="{DE31C0AE-6FC7-427C-9850-3B9AA2C05282}" destId="{5AC20422-7131-42EF-BA0F-2D89BAC442BC}" srcOrd="0" destOrd="0" presId="urn:microsoft.com/office/officeart/2005/8/layout/vList2"/>
    <dgm:cxn modelId="{6F7EC672-9FAF-4825-A4A6-7D39DDC3C734}" type="presOf" srcId="{541C098A-DD6E-44B0-BAD5-B9665A2B232B}" destId="{4673EA8A-19DF-4D25-85A7-A422B87D945C}" srcOrd="0" destOrd="0" presId="urn:microsoft.com/office/officeart/2005/8/layout/vList2"/>
    <dgm:cxn modelId="{CA1F3083-9516-4921-8DE3-8B1002653D04}" srcId="{B8F28D6B-B987-4FA9-89AE-73B201B6DB93}" destId="{541C098A-DD6E-44B0-BAD5-B9665A2B232B}" srcOrd="3" destOrd="0" parTransId="{46AD19FF-2938-4A8A-AEF7-65AB127BA280}" sibTransId="{230CBB2B-BA60-4C9F-A985-3F5738A2235F}"/>
    <dgm:cxn modelId="{B4173C87-8E78-46B4-A248-770D9946F97D}" srcId="{B8F28D6B-B987-4FA9-89AE-73B201B6DB93}" destId="{B0EA1352-84F3-40DF-9F88-A6C0680CA7FE}" srcOrd="4" destOrd="0" parTransId="{D8F3E90E-D556-4736-B7AE-C4A768343E2E}" sibTransId="{315CFB04-E659-4C92-A7BA-F0415FA3EF93}"/>
    <dgm:cxn modelId="{9569F0A2-8382-41C5-84F9-095CB82E5A47}" srcId="{B8F28D6B-B987-4FA9-89AE-73B201B6DB93}" destId="{DE31C0AE-6FC7-427C-9850-3B9AA2C05282}" srcOrd="0" destOrd="0" parTransId="{452EDAC3-FAE1-41F4-B821-B1E861669102}" sibTransId="{FBA964B1-7AD8-40A0-8C87-BBF9CCE15D7B}"/>
    <dgm:cxn modelId="{FDEFB0CE-BA8D-4259-AF8F-94FDC1238AFD}" type="presOf" srcId="{FA66FF35-9AC1-49A4-93AD-B77192A88A36}" destId="{B1F714BC-AA56-4F87-8895-44E823A65264}" srcOrd="0" destOrd="0" presId="urn:microsoft.com/office/officeart/2005/8/layout/vList2"/>
    <dgm:cxn modelId="{19F5BCE2-2A4D-451F-8269-D7BE5BE15D2A}" srcId="{B8F28D6B-B987-4FA9-89AE-73B201B6DB93}" destId="{FA66FF35-9AC1-49A4-93AD-B77192A88A36}" srcOrd="1" destOrd="0" parTransId="{3C02D82B-0A55-4E03-9C0B-08706587FD8C}" sibTransId="{AFEA3BD2-BFC8-4BD7-98BA-37E9F359F498}"/>
    <dgm:cxn modelId="{74DB0246-8F3A-49F4-9199-F50AEEA605F9}" type="presParOf" srcId="{34324275-EB2C-473C-AA41-DE39032980B8}" destId="{5AC20422-7131-42EF-BA0F-2D89BAC442BC}" srcOrd="0" destOrd="0" presId="urn:microsoft.com/office/officeart/2005/8/layout/vList2"/>
    <dgm:cxn modelId="{0752B244-B7D6-45CF-9DE0-6C22F56ED025}" type="presParOf" srcId="{34324275-EB2C-473C-AA41-DE39032980B8}" destId="{C50B241F-0046-4C1B-A96D-9EFAB2694C31}" srcOrd="1" destOrd="0" presId="urn:microsoft.com/office/officeart/2005/8/layout/vList2"/>
    <dgm:cxn modelId="{C1A3E585-9D66-4736-B32A-FE5904103EBA}" type="presParOf" srcId="{34324275-EB2C-473C-AA41-DE39032980B8}" destId="{B1F714BC-AA56-4F87-8895-44E823A65264}" srcOrd="2" destOrd="0" presId="urn:microsoft.com/office/officeart/2005/8/layout/vList2"/>
    <dgm:cxn modelId="{4798AB09-C09F-49A1-AF87-FE91660507DC}" type="presParOf" srcId="{34324275-EB2C-473C-AA41-DE39032980B8}" destId="{B93BC467-290A-4510-B751-78101C031343}" srcOrd="3" destOrd="0" presId="urn:microsoft.com/office/officeart/2005/8/layout/vList2"/>
    <dgm:cxn modelId="{F36BFFB1-75E4-4177-890F-2A6976B3548E}" type="presParOf" srcId="{34324275-EB2C-473C-AA41-DE39032980B8}" destId="{51DFA4D8-5775-4A00-BEAC-9407C25D745B}" srcOrd="4" destOrd="0" presId="urn:microsoft.com/office/officeart/2005/8/layout/vList2"/>
    <dgm:cxn modelId="{9610B030-EF0D-4E00-9F71-F9B64AAC03D5}" type="presParOf" srcId="{34324275-EB2C-473C-AA41-DE39032980B8}" destId="{FE4E3A2E-F040-460F-BC9E-DA7D0937716C}" srcOrd="5" destOrd="0" presId="urn:microsoft.com/office/officeart/2005/8/layout/vList2"/>
    <dgm:cxn modelId="{F869CE8D-60AB-49E4-A1EB-7BE0CBE22BF9}" type="presParOf" srcId="{34324275-EB2C-473C-AA41-DE39032980B8}" destId="{4673EA8A-19DF-4D25-85A7-A422B87D945C}" srcOrd="6" destOrd="0" presId="urn:microsoft.com/office/officeart/2005/8/layout/vList2"/>
    <dgm:cxn modelId="{3D08D0C7-D3C2-4099-94D2-1B0C22F5EAE1}" type="presParOf" srcId="{34324275-EB2C-473C-AA41-DE39032980B8}" destId="{110FF85A-76C5-4522-A183-83C66400C688}" srcOrd="7" destOrd="0" presId="urn:microsoft.com/office/officeart/2005/8/layout/vList2"/>
    <dgm:cxn modelId="{8BE7F4A9-5505-4AC9-9AD6-0F82E946ECC9}" type="presParOf" srcId="{34324275-EB2C-473C-AA41-DE39032980B8}" destId="{9184C280-9BEA-485C-A566-A3ECFB14C65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8FD64F-40E7-4CC6-BD59-7A85E27DDD8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F03C72-34ED-4BE0-8D22-305C94F890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Tipos de dados: int, float, str, list, dict</a:t>
          </a:r>
        </a:p>
      </dgm:t>
    </dgm:pt>
    <dgm:pt modelId="{07DF6AE8-1BAC-47CD-B217-C0733965340C}" type="parTrans" cxnId="{80BF0853-1C27-4114-A044-01F170078497}">
      <dgm:prSet/>
      <dgm:spPr/>
      <dgm:t>
        <a:bodyPr/>
        <a:lstStyle/>
        <a:p>
          <a:endParaRPr lang="en-US"/>
        </a:p>
      </dgm:t>
    </dgm:pt>
    <dgm:pt modelId="{B0DE51FC-8110-4BC1-8683-ECBD431E0A2D}" type="sibTrans" cxnId="{80BF0853-1C27-4114-A044-01F170078497}">
      <dgm:prSet/>
      <dgm:spPr/>
      <dgm:t>
        <a:bodyPr/>
        <a:lstStyle/>
        <a:p>
          <a:endParaRPr lang="en-US"/>
        </a:p>
      </dgm:t>
    </dgm:pt>
    <dgm:pt modelId="{7F97412F-48B4-4749-A093-D02FB7918C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Estruturas de controle: if, for, while</a:t>
          </a:r>
        </a:p>
      </dgm:t>
    </dgm:pt>
    <dgm:pt modelId="{587C8FD1-FE13-46B6-AD8F-1C3EF1653236}" type="parTrans" cxnId="{67353F72-96DC-4313-9659-D07D8DDE08A7}">
      <dgm:prSet/>
      <dgm:spPr/>
      <dgm:t>
        <a:bodyPr/>
        <a:lstStyle/>
        <a:p>
          <a:endParaRPr lang="en-US"/>
        </a:p>
      </dgm:t>
    </dgm:pt>
    <dgm:pt modelId="{3B214236-AEA2-43B8-A2EE-98EDF144A1E9}" type="sibTrans" cxnId="{67353F72-96DC-4313-9659-D07D8DDE08A7}">
      <dgm:prSet/>
      <dgm:spPr/>
      <dgm:t>
        <a:bodyPr/>
        <a:lstStyle/>
        <a:p>
          <a:endParaRPr lang="en-US"/>
        </a:p>
      </dgm:t>
    </dgm:pt>
    <dgm:pt modelId="{88BB4A35-DCB7-4697-AB47-BFE28A226FA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Funções básicas</a:t>
          </a:r>
        </a:p>
      </dgm:t>
    </dgm:pt>
    <dgm:pt modelId="{58B0B552-2B55-4190-A6E1-DF0D206876F2}" type="parTrans" cxnId="{EDEF9E48-1F59-49DF-A885-708E66A77279}">
      <dgm:prSet/>
      <dgm:spPr/>
      <dgm:t>
        <a:bodyPr/>
        <a:lstStyle/>
        <a:p>
          <a:endParaRPr lang="en-US"/>
        </a:p>
      </dgm:t>
    </dgm:pt>
    <dgm:pt modelId="{B5EA32CA-3BEF-4206-BCD6-000FEED4958C}" type="sibTrans" cxnId="{EDEF9E48-1F59-49DF-A885-708E66A77279}">
      <dgm:prSet/>
      <dgm:spPr/>
      <dgm:t>
        <a:bodyPr/>
        <a:lstStyle/>
        <a:p>
          <a:endParaRPr lang="en-US"/>
        </a:p>
      </dgm:t>
    </dgm:pt>
    <dgm:pt modelId="{B7D76334-3F47-45E3-A147-3C68AA8BDD7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Importação de bibliotecas</a:t>
          </a:r>
        </a:p>
      </dgm:t>
    </dgm:pt>
    <dgm:pt modelId="{88DE6602-3D78-490A-B2C7-6001576C6F25}" type="parTrans" cxnId="{059652EB-7BC8-4F7C-8E97-7759B420DDDB}">
      <dgm:prSet/>
      <dgm:spPr/>
      <dgm:t>
        <a:bodyPr/>
        <a:lstStyle/>
        <a:p>
          <a:endParaRPr lang="en-US"/>
        </a:p>
      </dgm:t>
    </dgm:pt>
    <dgm:pt modelId="{CEE275F8-E3C5-4FF3-835E-A82538A36FA6}" type="sibTrans" cxnId="{059652EB-7BC8-4F7C-8E97-7759B420DDDB}">
      <dgm:prSet/>
      <dgm:spPr/>
      <dgm:t>
        <a:bodyPr/>
        <a:lstStyle/>
        <a:p>
          <a:endParaRPr lang="en-US"/>
        </a:p>
      </dgm:t>
    </dgm:pt>
    <dgm:pt modelId="{BD03087D-7611-4FE0-ADAE-8AE7926D3E4B}" type="pres">
      <dgm:prSet presAssocID="{FC8FD64F-40E7-4CC6-BD59-7A85E27DDD86}" presName="root" presStyleCnt="0">
        <dgm:presLayoutVars>
          <dgm:dir/>
          <dgm:resizeHandles val="exact"/>
        </dgm:presLayoutVars>
      </dgm:prSet>
      <dgm:spPr/>
    </dgm:pt>
    <dgm:pt modelId="{BEB0E08E-1E89-41DF-BF01-106EBDDF91F5}" type="pres">
      <dgm:prSet presAssocID="{73F03C72-34ED-4BE0-8D22-305C94F890F2}" presName="compNode" presStyleCnt="0"/>
      <dgm:spPr/>
    </dgm:pt>
    <dgm:pt modelId="{C8A217BE-357E-4125-BFB3-007C36DF7C8E}" type="pres">
      <dgm:prSet presAssocID="{73F03C72-34ED-4BE0-8D22-305C94F890F2}" presName="bgRect" presStyleLbl="bgShp" presStyleIdx="0" presStyleCnt="4"/>
      <dgm:spPr/>
    </dgm:pt>
    <dgm:pt modelId="{4C721E41-0E9C-4336-B725-B4F93D371945}" type="pres">
      <dgm:prSet presAssocID="{73F03C72-34ED-4BE0-8D22-305C94F890F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ber duck"/>
        </a:ext>
      </dgm:extLst>
    </dgm:pt>
    <dgm:pt modelId="{158F34D5-104E-4C1F-89CA-8F598F256CE7}" type="pres">
      <dgm:prSet presAssocID="{73F03C72-34ED-4BE0-8D22-305C94F890F2}" presName="spaceRect" presStyleCnt="0"/>
      <dgm:spPr/>
    </dgm:pt>
    <dgm:pt modelId="{463BFB12-C2DD-4032-9668-C26CD3B1B255}" type="pres">
      <dgm:prSet presAssocID="{73F03C72-34ED-4BE0-8D22-305C94F890F2}" presName="parTx" presStyleLbl="revTx" presStyleIdx="0" presStyleCnt="4">
        <dgm:presLayoutVars>
          <dgm:chMax val="0"/>
          <dgm:chPref val="0"/>
        </dgm:presLayoutVars>
      </dgm:prSet>
      <dgm:spPr/>
    </dgm:pt>
    <dgm:pt modelId="{65EEF93B-C6FA-4334-A5C2-E80F03299DE3}" type="pres">
      <dgm:prSet presAssocID="{B0DE51FC-8110-4BC1-8683-ECBD431E0A2D}" presName="sibTrans" presStyleCnt="0"/>
      <dgm:spPr/>
    </dgm:pt>
    <dgm:pt modelId="{883F42CB-6851-443C-93E3-1B6F7B0D521A}" type="pres">
      <dgm:prSet presAssocID="{7F97412F-48B4-4749-A093-D02FB7918CDE}" presName="compNode" presStyleCnt="0"/>
      <dgm:spPr/>
    </dgm:pt>
    <dgm:pt modelId="{6F6B9455-B999-41D6-95D0-46351D20D95E}" type="pres">
      <dgm:prSet presAssocID="{7F97412F-48B4-4749-A093-D02FB7918CDE}" presName="bgRect" presStyleLbl="bgShp" presStyleIdx="1" presStyleCnt="4"/>
      <dgm:spPr/>
    </dgm:pt>
    <dgm:pt modelId="{1769BFE7-5A58-478A-B155-0E1D3F70E508}" type="pres">
      <dgm:prSet presAssocID="{7F97412F-48B4-4749-A093-D02FB7918CD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C8D6B3E8-4F15-462F-A6BE-B28999FF3E41}" type="pres">
      <dgm:prSet presAssocID="{7F97412F-48B4-4749-A093-D02FB7918CDE}" presName="spaceRect" presStyleCnt="0"/>
      <dgm:spPr/>
    </dgm:pt>
    <dgm:pt modelId="{46034A13-EA35-4F4B-AAD4-C7DB65B2A4A3}" type="pres">
      <dgm:prSet presAssocID="{7F97412F-48B4-4749-A093-D02FB7918CDE}" presName="parTx" presStyleLbl="revTx" presStyleIdx="1" presStyleCnt="4">
        <dgm:presLayoutVars>
          <dgm:chMax val="0"/>
          <dgm:chPref val="0"/>
        </dgm:presLayoutVars>
      </dgm:prSet>
      <dgm:spPr/>
    </dgm:pt>
    <dgm:pt modelId="{417A6AF9-AE97-48BB-8B07-FD4CB4DDD5C6}" type="pres">
      <dgm:prSet presAssocID="{3B214236-AEA2-43B8-A2EE-98EDF144A1E9}" presName="sibTrans" presStyleCnt="0"/>
      <dgm:spPr/>
    </dgm:pt>
    <dgm:pt modelId="{D191DDB8-0E72-4D81-9CD3-91A09F27E3CA}" type="pres">
      <dgm:prSet presAssocID="{88BB4A35-DCB7-4697-AB47-BFE28A226FA4}" presName="compNode" presStyleCnt="0"/>
      <dgm:spPr/>
    </dgm:pt>
    <dgm:pt modelId="{0B8095E4-6B15-4EB5-A55A-22F933364368}" type="pres">
      <dgm:prSet presAssocID="{88BB4A35-DCB7-4697-AB47-BFE28A226FA4}" presName="bgRect" presStyleLbl="bgShp" presStyleIdx="2" presStyleCnt="4"/>
      <dgm:spPr/>
    </dgm:pt>
    <dgm:pt modelId="{D81B899C-08AA-4987-BD18-54FC0885BDF9}" type="pres">
      <dgm:prSet presAssocID="{88BB4A35-DCB7-4697-AB47-BFE28A226FA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0FEBB22E-8124-4018-A46A-3545C7A227C1}" type="pres">
      <dgm:prSet presAssocID="{88BB4A35-DCB7-4697-AB47-BFE28A226FA4}" presName="spaceRect" presStyleCnt="0"/>
      <dgm:spPr/>
    </dgm:pt>
    <dgm:pt modelId="{F7CBDBA2-6E3A-48EE-8D43-869AF1D377BF}" type="pres">
      <dgm:prSet presAssocID="{88BB4A35-DCB7-4697-AB47-BFE28A226FA4}" presName="parTx" presStyleLbl="revTx" presStyleIdx="2" presStyleCnt="4">
        <dgm:presLayoutVars>
          <dgm:chMax val="0"/>
          <dgm:chPref val="0"/>
        </dgm:presLayoutVars>
      </dgm:prSet>
      <dgm:spPr/>
    </dgm:pt>
    <dgm:pt modelId="{2CE5C82C-280F-4334-B678-243E59224295}" type="pres">
      <dgm:prSet presAssocID="{B5EA32CA-3BEF-4206-BCD6-000FEED4958C}" presName="sibTrans" presStyleCnt="0"/>
      <dgm:spPr/>
    </dgm:pt>
    <dgm:pt modelId="{97EE8E9D-635C-43BB-90EF-CF685A97CC04}" type="pres">
      <dgm:prSet presAssocID="{B7D76334-3F47-45E3-A147-3C68AA8BDD78}" presName="compNode" presStyleCnt="0"/>
      <dgm:spPr/>
    </dgm:pt>
    <dgm:pt modelId="{E626EC7A-4F9C-4BA8-BD7D-96D403F080A8}" type="pres">
      <dgm:prSet presAssocID="{B7D76334-3F47-45E3-A147-3C68AA8BDD78}" presName="bgRect" presStyleLbl="bgShp" presStyleIdx="3" presStyleCnt="4"/>
      <dgm:spPr/>
    </dgm:pt>
    <dgm:pt modelId="{E4AC60A0-5183-4A21-A9C8-1516C85DECC1}" type="pres">
      <dgm:prSet presAssocID="{B7D76334-3F47-45E3-A147-3C68AA8BDD7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F558FEAE-64DD-44E4-8A67-5E29D580685C}" type="pres">
      <dgm:prSet presAssocID="{B7D76334-3F47-45E3-A147-3C68AA8BDD78}" presName="spaceRect" presStyleCnt="0"/>
      <dgm:spPr/>
    </dgm:pt>
    <dgm:pt modelId="{DAACBBD3-0195-474B-97E8-139984AD98FC}" type="pres">
      <dgm:prSet presAssocID="{B7D76334-3F47-45E3-A147-3C68AA8BDD7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E6E205C-E8E5-4208-80FD-136F82E379BE}" type="presOf" srcId="{88BB4A35-DCB7-4697-AB47-BFE28A226FA4}" destId="{F7CBDBA2-6E3A-48EE-8D43-869AF1D377BF}" srcOrd="0" destOrd="0" presId="urn:microsoft.com/office/officeart/2018/2/layout/IconVerticalSolidList"/>
    <dgm:cxn modelId="{0E22FA41-1D0C-46DF-9140-67160A286CEB}" type="presOf" srcId="{7F97412F-48B4-4749-A093-D02FB7918CDE}" destId="{46034A13-EA35-4F4B-AAD4-C7DB65B2A4A3}" srcOrd="0" destOrd="0" presId="urn:microsoft.com/office/officeart/2018/2/layout/IconVerticalSolidList"/>
    <dgm:cxn modelId="{EDEF9E48-1F59-49DF-A885-708E66A77279}" srcId="{FC8FD64F-40E7-4CC6-BD59-7A85E27DDD86}" destId="{88BB4A35-DCB7-4697-AB47-BFE28A226FA4}" srcOrd="2" destOrd="0" parTransId="{58B0B552-2B55-4190-A6E1-DF0D206876F2}" sibTransId="{B5EA32CA-3BEF-4206-BCD6-000FEED4958C}"/>
    <dgm:cxn modelId="{67353F72-96DC-4313-9659-D07D8DDE08A7}" srcId="{FC8FD64F-40E7-4CC6-BD59-7A85E27DDD86}" destId="{7F97412F-48B4-4749-A093-D02FB7918CDE}" srcOrd="1" destOrd="0" parTransId="{587C8FD1-FE13-46B6-AD8F-1C3EF1653236}" sibTransId="{3B214236-AEA2-43B8-A2EE-98EDF144A1E9}"/>
    <dgm:cxn modelId="{80BF0853-1C27-4114-A044-01F170078497}" srcId="{FC8FD64F-40E7-4CC6-BD59-7A85E27DDD86}" destId="{73F03C72-34ED-4BE0-8D22-305C94F890F2}" srcOrd="0" destOrd="0" parTransId="{07DF6AE8-1BAC-47CD-B217-C0733965340C}" sibTransId="{B0DE51FC-8110-4BC1-8683-ECBD431E0A2D}"/>
    <dgm:cxn modelId="{2223B653-EBF8-4598-AFB0-30AB6034DBF7}" type="presOf" srcId="{FC8FD64F-40E7-4CC6-BD59-7A85E27DDD86}" destId="{BD03087D-7611-4FE0-ADAE-8AE7926D3E4B}" srcOrd="0" destOrd="0" presId="urn:microsoft.com/office/officeart/2018/2/layout/IconVerticalSolidList"/>
    <dgm:cxn modelId="{5C736CC9-A9B9-4DDF-87ED-857922D6CB6F}" type="presOf" srcId="{B7D76334-3F47-45E3-A147-3C68AA8BDD78}" destId="{DAACBBD3-0195-474B-97E8-139984AD98FC}" srcOrd="0" destOrd="0" presId="urn:microsoft.com/office/officeart/2018/2/layout/IconVerticalSolidList"/>
    <dgm:cxn modelId="{059652EB-7BC8-4F7C-8E97-7759B420DDDB}" srcId="{FC8FD64F-40E7-4CC6-BD59-7A85E27DDD86}" destId="{B7D76334-3F47-45E3-A147-3C68AA8BDD78}" srcOrd="3" destOrd="0" parTransId="{88DE6602-3D78-490A-B2C7-6001576C6F25}" sibTransId="{CEE275F8-E3C5-4FF3-835E-A82538A36FA6}"/>
    <dgm:cxn modelId="{70300AF8-24A3-49CF-8C6E-DDEE4513767A}" type="presOf" srcId="{73F03C72-34ED-4BE0-8D22-305C94F890F2}" destId="{463BFB12-C2DD-4032-9668-C26CD3B1B255}" srcOrd="0" destOrd="0" presId="urn:microsoft.com/office/officeart/2018/2/layout/IconVerticalSolidList"/>
    <dgm:cxn modelId="{D864CBCC-53CA-45DD-A9F0-DC254F00FB99}" type="presParOf" srcId="{BD03087D-7611-4FE0-ADAE-8AE7926D3E4B}" destId="{BEB0E08E-1E89-41DF-BF01-106EBDDF91F5}" srcOrd="0" destOrd="0" presId="urn:microsoft.com/office/officeart/2018/2/layout/IconVerticalSolidList"/>
    <dgm:cxn modelId="{81600EA2-8C88-4EA6-AF5C-14DA48F5B49E}" type="presParOf" srcId="{BEB0E08E-1E89-41DF-BF01-106EBDDF91F5}" destId="{C8A217BE-357E-4125-BFB3-007C36DF7C8E}" srcOrd="0" destOrd="0" presId="urn:microsoft.com/office/officeart/2018/2/layout/IconVerticalSolidList"/>
    <dgm:cxn modelId="{C4547CB9-B7D5-4BC7-B6C8-7741147DF3CA}" type="presParOf" srcId="{BEB0E08E-1E89-41DF-BF01-106EBDDF91F5}" destId="{4C721E41-0E9C-4336-B725-B4F93D371945}" srcOrd="1" destOrd="0" presId="urn:microsoft.com/office/officeart/2018/2/layout/IconVerticalSolidList"/>
    <dgm:cxn modelId="{BD62B3E8-1C65-405C-9E1C-B6D48A3EFE7D}" type="presParOf" srcId="{BEB0E08E-1E89-41DF-BF01-106EBDDF91F5}" destId="{158F34D5-104E-4C1F-89CA-8F598F256CE7}" srcOrd="2" destOrd="0" presId="urn:microsoft.com/office/officeart/2018/2/layout/IconVerticalSolidList"/>
    <dgm:cxn modelId="{074F1BE7-FBA0-4670-B3B1-A7A25E700619}" type="presParOf" srcId="{BEB0E08E-1E89-41DF-BF01-106EBDDF91F5}" destId="{463BFB12-C2DD-4032-9668-C26CD3B1B255}" srcOrd="3" destOrd="0" presId="urn:microsoft.com/office/officeart/2018/2/layout/IconVerticalSolidList"/>
    <dgm:cxn modelId="{DD98D198-8D43-41A7-AFA5-4CC75CF80F8F}" type="presParOf" srcId="{BD03087D-7611-4FE0-ADAE-8AE7926D3E4B}" destId="{65EEF93B-C6FA-4334-A5C2-E80F03299DE3}" srcOrd="1" destOrd="0" presId="urn:microsoft.com/office/officeart/2018/2/layout/IconVerticalSolidList"/>
    <dgm:cxn modelId="{F8FFA92E-7708-4ECE-988B-3F47D967DEFB}" type="presParOf" srcId="{BD03087D-7611-4FE0-ADAE-8AE7926D3E4B}" destId="{883F42CB-6851-443C-93E3-1B6F7B0D521A}" srcOrd="2" destOrd="0" presId="urn:microsoft.com/office/officeart/2018/2/layout/IconVerticalSolidList"/>
    <dgm:cxn modelId="{DCD47E21-C01E-4B90-9F47-0F840018C5DC}" type="presParOf" srcId="{883F42CB-6851-443C-93E3-1B6F7B0D521A}" destId="{6F6B9455-B999-41D6-95D0-46351D20D95E}" srcOrd="0" destOrd="0" presId="urn:microsoft.com/office/officeart/2018/2/layout/IconVerticalSolidList"/>
    <dgm:cxn modelId="{E98F9039-A653-45D3-B9CB-DC12999FF816}" type="presParOf" srcId="{883F42CB-6851-443C-93E3-1B6F7B0D521A}" destId="{1769BFE7-5A58-478A-B155-0E1D3F70E508}" srcOrd="1" destOrd="0" presId="urn:microsoft.com/office/officeart/2018/2/layout/IconVerticalSolidList"/>
    <dgm:cxn modelId="{B88E66D4-35D5-4C1E-A065-6B9E61BB7864}" type="presParOf" srcId="{883F42CB-6851-443C-93E3-1B6F7B0D521A}" destId="{C8D6B3E8-4F15-462F-A6BE-B28999FF3E41}" srcOrd="2" destOrd="0" presId="urn:microsoft.com/office/officeart/2018/2/layout/IconVerticalSolidList"/>
    <dgm:cxn modelId="{B4E2E05B-DCFF-4A12-8372-4B7D4078169A}" type="presParOf" srcId="{883F42CB-6851-443C-93E3-1B6F7B0D521A}" destId="{46034A13-EA35-4F4B-AAD4-C7DB65B2A4A3}" srcOrd="3" destOrd="0" presId="urn:microsoft.com/office/officeart/2018/2/layout/IconVerticalSolidList"/>
    <dgm:cxn modelId="{055D1D09-018B-4EFF-B568-2D3EB89B99BA}" type="presParOf" srcId="{BD03087D-7611-4FE0-ADAE-8AE7926D3E4B}" destId="{417A6AF9-AE97-48BB-8B07-FD4CB4DDD5C6}" srcOrd="3" destOrd="0" presId="urn:microsoft.com/office/officeart/2018/2/layout/IconVerticalSolidList"/>
    <dgm:cxn modelId="{6461969D-53F1-40E1-A48B-0169D4C4F462}" type="presParOf" srcId="{BD03087D-7611-4FE0-ADAE-8AE7926D3E4B}" destId="{D191DDB8-0E72-4D81-9CD3-91A09F27E3CA}" srcOrd="4" destOrd="0" presId="urn:microsoft.com/office/officeart/2018/2/layout/IconVerticalSolidList"/>
    <dgm:cxn modelId="{9CA44725-3A63-46B1-8421-0F6786C629A4}" type="presParOf" srcId="{D191DDB8-0E72-4D81-9CD3-91A09F27E3CA}" destId="{0B8095E4-6B15-4EB5-A55A-22F933364368}" srcOrd="0" destOrd="0" presId="urn:microsoft.com/office/officeart/2018/2/layout/IconVerticalSolidList"/>
    <dgm:cxn modelId="{FDB80910-32F1-44B1-A8A3-D80855D2FBDD}" type="presParOf" srcId="{D191DDB8-0E72-4D81-9CD3-91A09F27E3CA}" destId="{D81B899C-08AA-4987-BD18-54FC0885BDF9}" srcOrd="1" destOrd="0" presId="urn:microsoft.com/office/officeart/2018/2/layout/IconVerticalSolidList"/>
    <dgm:cxn modelId="{1C532600-CDD8-49BB-8585-A111C732B6F8}" type="presParOf" srcId="{D191DDB8-0E72-4D81-9CD3-91A09F27E3CA}" destId="{0FEBB22E-8124-4018-A46A-3545C7A227C1}" srcOrd="2" destOrd="0" presId="urn:microsoft.com/office/officeart/2018/2/layout/IconVerticalSolidList"/>
    <dgm:cxn modelId="{6DC38E87-5BD6-4DE8-A14F-855F00C5C504}" type="presParOf" srcId="{D191DDB8-0E72-4D81-9CD3-91A09F27E3CA}" destId="{F7CBDBA2-6E3A-48EE-8D43-869AF1D377BF}" srcOrd="3" destOrd="0" presId="urn:microsoft.com/office/officeart/2018/2/layout/IconVerticalSolidList"/>
    <dgm:cxn modelId="{DAE27E31-14CC-4EDD-BAD1-E2290F59CBAC}" type="presParOf" srcId="{BD03087D-7611-4FE0-ADAE-8AE7926D3E4B}" destId="{2CE5C82C-280F-4334-B678-243E59224295}" srcOrd="5" destOrd="0" presId="urn:microsoft.com/office/officeart/2018/2/layout/IconVerticalSolidList"/>
    <dgm:cxn modelId="{8692C1E2-E8C6-4FF8-98B8-4D0C4EA75B94}" type="presParOf" srcId="{BD03087D-7611-4FE0-ADAE-8AE7926D3E4B}" destId="{97EE8E9D-635C-43BB-90EF-CF685A97CC04}" srcOrd="6" destOrd="0" presId="urn:microsoft.com/office/officeart/2018/2/layout/IconVerticalSolidList"/>
    <dgm:cxn modelId="{D264EC6A-2A6F-4D0A-AFA0-6A37CF20CB5B}" type="presParOf" srcId="{97EE8E9D-635C-43BB-90EF-CF685A97CC04}" destId="{E626EC7A-4F9C-4BA8-BD7D-96D403F080A8}" srcOrd="0" destOrd="0" presId="urn:microsoft.com/office/officeart/2018/2/layout/IconVerticalSolidList"/>
    <dgm:cxn modelId="{914D5DA4-3F35-428E-BFC6-069BAD8A20F5}" type="presParOf" srcId="{97EE8E9D-635C-43BB-90EF-CF685A97CC04}" destId="{E4AC60A0-5183-4A21-A9C8-1516C85DECC1}" srcOrd="1" destOrd="0" presId="urn:microsoft.com/office/officeart/2018/2/layout/IconVerticalSolidList"/>
    <dgm:cxn modelId="{562B0AF0-EF36-43ED-A8F5-6FC08FF6E66E}" type="presParOf" srcId="{97EE8E9D-635C-43BB-90EF-CF685A97CC04}" destId="{F558FEAE-64DD-44E4-8A67-5E29D580685C}" srcOrd="2" destOrd="0" presId="urn:microsoft.com/office/officeart/2018/2/layout/IconVerticalSolidList"/>
    <dgm:cxn modelId="{4D138EE9-AA08-4E21-8A42-CA471C413A02}" type="presParOf" srcId="{97EE8E9D-635C-43BB-90EF-CF685A97CC04}" destId="{DAACBBD3-0195-474B-97E8-139984AD98F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ED6F38-A357-43E7-ADCF-B2FA7BB54D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012C47-9FF0-457E-A026-3EC4507847E7}">
      <dgm:prSet/>
      <dgm:spPr/>
      <dgm:t>
        <a:bodyPr/>
        <a:lstStyle/>
        <a:p>
          <a:r>
            <a:rPr lang="en-US"/>
            <a:t>- Análise de curvas de secagem de grãos</a:t>
          </a:r>
        </a:p>
      </dgm:t>
    </dgm:pt>
    <dgm:pt modelId="{59586003-C13C-478D-8E44-48C7DBC296F9}" type="parTrans" cxnId="{62C1B9A9-3E10-4169-8EDD-41BAE3E27930}">
      <dgm:prSet/>
      <dgm:spPr/>
      <dgm:t>
        <a:bodyPr/>
        <a:lstStyle/>
        <a:p>
          <a:endParaRPr lang="en-US"/>
        </a:p>
      </dgm:t>
    </dgm:pt>
    <dgm:pt modelId="{FD01F044-5F24-49F7-9E6D-ACAC52F7B093}" type="sibTrans" cxnId="{62C1B9A9-3E10-4169-8EDD-41BAE3E27930}">
      <dgm:prSet/>
      <dgm:spPr/>
      <dgm:t>
        <a:bodyPr/>
        <a:lstStyle/>
        <a:p>
          <a:endParaRPr lang="en-US"/>
        </a:p>
      </dgm:t>
    </dgm:pt>
    <dgm:pt modelId="{4B1CF7B7-6984-485E-B180-6B1CC15CB107}">
      <dgm:prSet/>
      <dgm:spPr/>
      <dgm:t>
        <a:bodyPr/>
        <a:lstStyle/>
        <a:p>
          <a:r>
            <a:rPr lang="en-US"/>
            <a:t>- Monitoramento de sensores em processos</a:t>
          </a:r>
        </a:p>
      </dgm:t>
    </dgm:pt>
    <dgm:pt modelId="{8DEDF21D-01DF-4931-BF54-A7DC33C315E2}" type="parTrans" cxnId="{90D2555A-BA15-4499-98FB-BCAC1859987A}">
      <dgm:prSet/>
      <dgm:spPr/>
      <dgm:t>
        <a:bodyPr/>
        <a:lstStyle/>
        <a:p>
          <a:endParaRPr lang="en-US"/>
        </a:p>
      </dgm:t>
    </dgm:pt>
    <dgm:pt modelId="{8A9CE093-809A-471C-8B7D-93507B48E254}" type="sibTrans" cxnId="{90D2555A-BA15-4499-98FB-BCAC1859987A}">
      <dgm:prSet/>
      <dgm:spPr/>
      <dgm:t>
        <a:bodyPr/>
        <a:lstStyle/>
        <a:p>
          <a:endParaRPr lang="en-US"/>
        </a:p>
      </dgm:t>
    </dgm:pt>
    <dgm:pt modelId="{8AB1DD37-8F8A-4E83-87BD-F3F2F71E83EC}">
      <dgm:prSet/>
      <dgm:spPr/>
      <dgm:t>
        <a:bodyPr/>
        <a:lstStyle/>
        <a:p>
          <a:r>
            <a:rPr lang="en-US"/>
            <a:t>- Modelagem da cinética de secagem</a:t>
          </a:r>
        </a:p>
      </dgm:t>
    </dgm:pt>
    <dgm:pt modelId="{F9341F8B-3F31-4A74-A9D1-54B152D9E1BD}" type="parTrans" cxnId="{AC32452D-D726-4704-82D6-1F66FFDC87EE}">
      <dgm:prSet/>
      <dgm:spPr/>
      <dgm:t>
        <a:bodyPr/>
        <a:lstStyle/>
        <a:p>
          <a:endParaRPr lang="en-US"/>
        </a:p>
      </dgm:t>
    </dgm:pt>
    <dgm:pt modelId="{4FA96CC1-F623-4D0C-8A13-BF9391E9AA6A}" type="sibTrans" cxnId="{AC32452D-D726-4704-82D6-1F66FFDC87EE}">
      <dgm:prSet/>
      <dgm:spPr/>
      <dgm:t>
        <a:bodyPr/>
        <a:lstStyle/>
        <a:p>
          <a:endParaRPr lang="en-US"/>
        </a:p>
      </dgm:t>
    </dgm:pt>
    <dgm:pt modelId="{EAEE68C0-3131-4DEA-B66B-E926EC602E26}">
      <dgm:prSet/>
      <dgm:spPr/>
      <dgm:t>
        <a:bodyPr/>
        <a:lstStyle/>
        <a:p>
          <a:r>
            <a:rPr lang="en-US"/>
            <a:t>- Estudo do rendimento de óleo essencial</a:t>
          </a:r>
        </a:p>
      </dgm:t>
    </dgm:pt>
    <dgm:pt modelId="{B38CB988-7249-4358-AFAB-61DA14EF16E5}" type="parTrans" cxnId="{9666CC20-CC8D-492A-921A-ECA4778708FC}">
      <dgm:prSet/>
      <dgm:spPr/>
      <dgm:t>
        <a:bodyPr/>
        <a:lstStyle/>
        <a:p>
          <a:endParaRPr lang="en-US"/>
        </a:p>
      </dgm:t>
    </dgm:pt>
    <dgm:pt modelId="{84834651-A91F-421D-BA1A-622A757EA60B}" type="sibTrans" cxnId="{9666CC20-CC8D-492A-921A-ECA4778708FC}">
      <dgm:prSet/>
      <dgm:spPr/>
      <dgm:t>
        <a:bodyPr/>
        <a:lstStyle/>
        <a:p>
          <a:endParaRPr lang="en-US"/>
        </a:p>
      </dgm:t>
    </dgm:pt>
    <dgm:pt modelId="{BD1D5713-2864-4C8A-9796-F7A487FC4487}" type="pres">
      <dgm:prSet presAssocID="{3AED6F38-A357-43E7-ADCF-B2FA7BB54DE5}" presName="root" presStyleCnt="0">
        <dgm:presLayoutVars>
          <dgm:dir/>
          <dgm:resizeHandles val="exact"/>
        </dgm:presLayoutVars>
      </dgm:prSet>
      <dgm:spPr/>
    </dgm:pt>
    <dgm:pt modelId="{0A8A6174-C38B-4EDA-BD63-0465B8DD7C54}" type="pres">
      <dgm:prSet presAssocID="{5B012C47-9FF0-457E-A026-3EC4507847E7}" presName="compNode" presStyleCnt="0"/>
      <dgm:spPr/>
    </dgm:pt>
    <dgm:pt modelId="{67908398-FD70-4363-9E5C-29066AAC4B10}" type="pres">
      <dgm:prSet presAssocID="{5B012C47-9FF0-457E-A026-3EC4507847E7}" presName="bgRect" presStyleLbl="bgShp" presStyleIdx="0" presStyleCnt="4"/>
      <dgm:spPr/>
    </dgm:pt>
    <dgm:pt modelId="{0351887C-5C55-4B24-9644-F05C6327F681}" type="pres">
      <dgm:prSet presAssocID="{5B012C47-9FF0-457E-A026-3EC4507847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tocicleta"/>
        </a:ext>
      </dgm:extLst>
    </dgm:pt>
    <dgm:pt modelId="{B776ED33-E4D9-4A33-BC74-26C6B5C07430}" type="pres">
      <dgm:prSet presAssocID="{5B012C47-9FF0-457E-A026-3EC4507847E7}" presName="spaceRect" presStyleCnt="0"/>
      <dgm:spPr/>
    </dgm:pt>
    <dgm:pt modelId="{E31CCFDB-91D6-4B27-AABE-5C723B2CCBCD}" type="pres">
      <dgm:prSet presAssocID="{5B012C47-9FF0-457E-A026-3EC4507847E7}" presName="parTx" presStyleLbl="revTx" presStyleIdx="0" presStyleCnt="4">
        <dgm:presLayoutVars>
          <dgm:chMax val="0"/>
          <dgm:chPref val="0"/>
        </dgm:presLayoutVars>
      </dgm:prSet>
      <dgm:spPr/>
    </dgm:pt>
    <dgm:pt modelId="{8485D759-C1D8-4775-9520-70FD738A4770}" type="pres">
      <dgm:prSet presAssocID="{FD01F044-5F24-49F7-9E6D-ACAC52F7B093}" presName="sibTrans" presStyleCnt="0"/>
      <dgm:spPr/>
    </dgm:pt>
    <dgm:pt modelId="{9D6E7962-B520-426E-8DA9-D5AF03F3E5DE}" type="pres">
      <dgm:prSet presAssocID="{4B1CF7B7-6984-485E-B180-6B1CC15CB107}" presName="compNode" presStyleCnt="0"/>
      <dgm:spPr/>
    </dgm:pt>
    <dgm:pt modelId="{E876C7E3-2334-4823-9223-869C8D9CFD2C}" type="pres">
      <dgm:prSet presAssocID="{4B1CF7B7-6984-485E-B180-6B1CC15CB107}" presName="bgRect" presStyleLbl="bgShp" presStyleIdx="1" presStyleCnt="4"/>
      <dgm:spPr/>
    </dgm:pt>
    <dgm:pt modelId="{9D31869D-EF12-49B8-B084-FD26B97C3637}" type="pres">
      <dgm:prSet presAssocID="{4B1CF7B7-6984-485E-B180-6B1CC15CB1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B07DB1DC-4BFD-4C41-87FA-34CBB0BB09FA}" type="pres">
      <dgm:prSet presAssocID="{4B1CF7B7-6984-485E-B180-6B1CC15CB107}" presName="spaceRect" presStyleCnt="0"/>
      <dgm:spPr/>
    </dgm:pt>
    <dgm:pt modelId="{045206EE-3D11-4567-8700-6598B773A793}" type="pres">
      <dgm:prSet presAssocID="{4B1CF7B7-6984-485E-B180-6B1CC15CB107}" presName="parTx" presStyleLbl="revTx" presStyleIdx="1" presStyleCnt="4">
        <dgm:presLayoutVars>
          <dgm:chMax val="0"/>
          <dgm:chPref val="0"/>
        </dgm:presLayoutVars>
      </dgm:prSet>
      <dgm:spPr/>
    </dgm:pt>
    <dgm:pt modelId="{05F7C486-604D-4F9C-9BC4-14971E0CCFB5}" type="pres">
      <dgm:prSet presAssocID="{8A9CE093-809A-471C-8B7D-93507B48E254}" presName="sibTrans" presStyleCnt="0"/>
      <dgm:spPr/>
    </dgm:pt>
    <dgm:pt modelId="{7DDB24F1-1BD3-454C-84D2-2A1ADF07FD51}" type="pres">
      <dgm:prSet presAssocID="{8AB1DD37-8F8A-4E83-87BD-F3F2F71E83EC}" presName="compNode" presStyleCnt="0"/>
      <dgm:spPr/>
    </dgm:pt>
    <dgm:pt modelId="{7C216B45-4052-4E0F-B86A-29E1A63C7FEF}" type="pres">
      <dgm:prSet presAssocID="{8AB1DD37-8F8A-4E83-87BD-F3F2F71E83EC}" presName="bgRect" presStyleLbl="bgShp" presStyleIdx="2" presStyleCnt="4"/>
      <dgm:spPr/>
    </dgm:pt>
    <dgm:pt modelId="{7AC01306-287B-4712-AB1D-A6F9E8CF04F4}" type="pres">
      <dgm:prSet presAssocID="{8AB1DD37-8F8A-4E83-87BD-F3F2F71E83E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enagens"/>
        </a:ext>
      </dgm:extLst>
    </dgm:pt>
    <dgm:pt modelId="{D2ADF313-B015-482D-8FBF-DFFF6A223E39}" type="pres">
      <dgm:prSet presAssocID="{8AB1DD37-8F8A-4E83-87BD-F3F2F71E83EC}" presName="spaceRect" presStyleCnt="0"/>
      <dgm:spPr/>
    </dgm:pt>
    <dgm:pt modelId="{7D7CFE8C-93E3-4D99-AB16-7B54D23F6F71}" type="pres">
      <dgm:prSet presAssocID="{8AB1DD37-8F8A-4E83-87BD-F3F2F71E83EC}" presName="parTx" presStyleLbl="revTx" presStyleIdx="2" presStyleCnt="4">
        <dgm:presLayoutVars>
          <dgm:chMax val="0"/>
          <dgm:chPref val="0"/>
        </dgm:presLayoutVars>
      </dgm:prSet>
      <dgm:spPr/>
    </dgm:pt>
    <dgm:pt modelId="{CB5C605C-858D-4F85-BABE-F3FC1EB9C617}" type="pres">
      <dgm:prSet presAssocID="{4FA96CC1-F623-4D0C-8A13-BF9391E9AA6A}" presName="sibTrans" presStyleCnt="0"/>
      <dgm:spPr/>
    </dgm:pt>
    <dgm:pt modelId="{993ED4D8-942F-4F51-8864-452967AE4784}" type="pres">
      <dgm:prSet presAssocID="{EAEE68C0-3131-4DEA-B66B-E926EC602E26}" presName="compNode" presStyleCnt="0"/>
      <dgm:spPr/>
    </dgm:pt>
    <dgm:pt modelId="{19EF7A9D-D4A5-49D6-92F7-2E4E92F899EB}" type="pres">
      <dgm:prSet presAssocID="{EAEE68C0-3131-4DEA-B66B-E926EC602E26}" presName="bgRect" presStyleLbl="bgShp" presStyleIdx="3" presStyleCnt="4"/>
      <dgm:spPr/>
    </dgm:pt>
    <dgm:pt modelId="{9CC218A7-9DC1-4726-AD0D-9F3150484A0E}" type="pres">
      <dgm:prSet presAssocID="{EAEE68C0-3131-4DEA-B66B-E926EC602E2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81F8C871-E0EE-4D58-82E0-92457BD5B6C1}" type="pres">
      <dgm:prSet presAssocID="{EAEE68C0-3131-4DEA-B66B-E926EC602E26}" presName="spaceRect" presStyleCnt="0"/>
      <dgm:spPr/>
    </dgm:pt>
    <dgm:pt modelId="{81851BDA-4171-483A-8D69-656C76E9B289}" type="pres">
      <dgm:prSet presAssocID="{EAEE68C0-3131-4DEA-B66B-E926EC602E2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666CC20-CC8D-492A-921A-ECA4778708FC}" srcId="{3AED6F38-A357-43E7-ADCF-B2FA7BB54DE5}" destId="{EAEE68C0-3131-4DEA-B66B-E926EC602E26}" srcOrd="3" destOrd="0" parTransId="{B38CB988-7249-4358-AFAB-61DA14EF16E5}" sibTransId="{84834651-A91F-421D-BA1A-622A757EA60B}"/>
    <dgm:cxn modelId="{AC32452D-D726-4704-82D6-1F66FFDC87EE}" srcId="{3AED6F38-A357-43E7-ADCF-B2FA7BB54DE5}" destId="{8AB1DD37-8F8A-4E83-87BD-F3F2F71E83EC}" srcOrd="2" destOrd="0" parTransId="{F9341F8B-3F31-4A74-A9D1-54B152D9E1BD}" sibTransId="{4FA96CC1-F623-4D0C-8A13-BF9391E9AA6A}"/>
    <dgm:cxn modelId="{C43E552D-BC29-422C-B67E-436D2D505386}" type="presOf" srcId="{8AB1DD37-8F8A-4E83-87BD-F3F2F71E83EC}" destId="{7D7CFE8C-93E3-4D99-AB16-7B54D23F6F71}" srcOrd="0" destOrd="0" presId="urn:microsoft.com/office/officeart/2018/2/layout/IconVerticalSolidList"/>
    <dgm:cxn modelId="{E37E133A-918E-4B7C-92A1-49F54D15B78A}" type="presOf" srcId="{5B012C47-9FF0-457E-A026-3EC4507847E7}" destId="{E31CCFDB-91D6-4B27-AABE-5C723B2CCBCD}" srcOrd="0" destOrd="0" presId="urn:microsoft.com/office/officeart/2018/2/layout/IconVerticalSolidList"/>
    <dgm:cxn modelId="{7CF7275A-BB71-4CB0-9FD7-4CB83DD8403E}" type="presOf" srcId="{3AED6F38-A357-43E7-ADCF-B2FA7BB54DE5}" destId="{BD1D5713-2864-4C8A-9796-F7A487FC4487}" srcOrd="0" destOrd="0" presId="urn:microsoft.com/office/officeart/2018/2/layout/IconVerticalSolidList"/>
    <dgm:cxn modelId="{90D2555A-BA15-4499-98FB-BCAC1859987A}" srcId="{3AED6F38-A357-43E7-ADCF-B2FA7BB54DE5}" destId="{4B1CF7B7-6984-485E-B180-6B1CC15CB107}" srcOrd="1" destOrd="0" parTransId="{8DEDF21D-01DF-4931-BF54-A7DC33C315E2}" sibTransId="{8A9CE093-809A-471C-8B7D-93507B48E254}"/>
    <dgm:cxn modelId="{B15A9DA1-CA4F-4B93-80BE-FD1DF2170217}" type="presOf" srcId="{4B1CF7B7-6984-485E-B180-6B1CC15CB107}" destId="{045206EE-3D11-4567-8700-6598B773A793}" srcOrd="0" destOrd="0" presId="urn:microsoft.com/office/officeart/2018/2/layout/IconVerticalSolidList"/>
    <dgm:cxn modelId="{62C1B9A9-3E10-4169-8EDD-41BAE3E27930}" srcId="{3AED6F38-A357-43E7-ADCF-B2FA7BB54DE5}" destId="{5B012C47-9FF0-457E-A026-3EC4507847E7}" srcOrd="0" destOrd="0" parTransId="{59586003-C13C-478D-8E44-48C7DBC296F9}" sibTransId="{FD01F044-5F24-49F7-9E6D-ACAC52F7B093}"/>
    <dgm:cxn modelId="{2ACAFCD7-8DC5-4FB0-9205-C1155301FC4C}" type="presOf" srcId="{EAEE68C0-3131-4DEA-B66B-E926EC602E26}" destId="{81851BDA-4171-483A-8D69-656C76E9B289}" srcOrd="0" destOrd="0" presId="urn:microsoft.com/office/officeart/2018/2/layout/IconVerticalSolidList"/>
    <dgm:cxn modelId="{537FCEC4-8BFA-467B-A7E3-BAFF40A78E6D}" type="presParOf" srcId="{BD1D5713-2864-4C8A-9796-F7A487FC4487}" destId="{0A8A6174-C38B-4EDA-BD63-0465B8DD7C54}" srcOrd="0" destOrd="0" presId="urn:microsoft.com/office/officeart/2018/2/layout/IconVerticalSolidList"/>
    <dgm:cxn modelId="{E8852268-FBD8-4DE7-B273-ADA0FC8F0123}" type="presParOf" srcId="{0A8A6174-C38B-4EDA-BD63-0465B8DD7C54}" destId="{67908398-FD70-4363-9E5C-29066AAC4B10}" srcOrd="0" destOrd="0" presId="urn:microsoft.com/office/officeart/2018/2/layout/IconVerticalSolidList"/>
    <dgm:cxn modelId="{89E61285-72BA-4202-822F-4D680ED050DD}" type="presParOf" srcId="{0A8A6174-C38B-4EDA-BD63-0465B8DD7C54}" destId="{0351887C-5C55-4B24-9644-F05C6327F681}" srcOrd="1" destOrd="0" presId="urn:microsoft.com/office/officeart/2018/2/layout/IconVerticalSolidList"/>
    <dgm:cxn modelId="{97EFD65E-E290-4ECF-A9B5-7E8C5A6B48AB}" type="presParOf" srcId="{0A8A6174-C38B-4EDA-BD63-0465B8DD7C54}" destId="{B776ED33-E4D9-4A33-BC74-26C6B5C07430}" srcOrd="2" destOrd="0" presId="urn:microsoft.com/office/officeart/2018/2/layout/IconVerticalSolidList"/>
    <dgm:cxn modelId="{B59AC478-AA25-4087-9CA1-BC5F9F679DE5}" type="presParOf" srcId="{0A8A6174-C38B-4EDA-BD63-0465B8DD7C54}" destId="{E31CCFDB-91D6-4B27-AABE-5C723B2CCBCD}" srcOrd="3" destOrd="0" presId="urn:microsoft.com/office/officeart/2018/2/layout/IconVerticalSolidList"/>
    <dgm:cxn modelId="{FA0F978B-0CD1-488D-9C99-FD024C18A0EA}" type="presParOf" srcId="{BD1D5713-2864-4C8A-9796-F7A487FC4487}" destId="{8485D759-C1D8-4775-9520-70FD738A4770}" srcOrd="1" destOrd="0" presId="urn:microsoft.com/office/officeart/2018/2/layout/IconVerticalSolidList"/>
    <dgm:cxn modelId="{32EE89BC-0D9B-42FF-896E-F23E4131F409}" type="presParOf" srcId="{BD1D5713-2864-4C8A-9796-F7A487FC4487}" destId="{9D6E7962-B520-426E-8DA9-D5AF03F3E5DE}" srcOrd="2" destOrd="0" presId="urn:microsoft.com/office/officeart/2018/2/layout/IconVerticalSolidList"/>
    <dgm:cxn modelId="{199D5A06-3DC3-4526-AA55-57BCFE5E7972}" type="presParOf" srcId="{9D6E7962-B520-426E-8DA9-D5AF03F3E5DE}" destId="{E876C7E3-2334-4823-9223-869C8D9CFD2C}" srcOrd="0" destOrd="0" presId="urn:microsoft.com/office/officeart/2018/2/layout/IconVerticalSolidList"/>
    <dgm:cxn modelId="{3FCD64E7-A2B4-46F0-850F-34080686201E}" type="presParOf" srcId="{9D6E7962-B520-426E-8DA9-D5AF03F3E5DE}" destId="{9D31869D-EF12-49B8-B084-FD26B97C3637}" srcOrd="1" destOrd="0" presId="urn:microsoft.com/office/officeart/2018/2/layout/IconVerticalSolidList"/>
    <dgm:cxn modelId="{1EE05D43-7747-400A-94B4-1C29B227530B}" type="presParOf" srcId="{9D6E7962-B520-426E-8DA9-D5AF03F3E5DE}" destId="{B07DB1DC-4BFD-4C41-87FA-34CBB0BB09FA}" srcOrd="2" destOrd="0" presId="urn:microsoft.com/office/officeart/2018/2/layout/IconVerticalSolidList"/>
    <dgm:cxn modelId="{382FFDE1-DA1A-439B-A2F7-78373697464A}" type="presParOf" srcId="{9D6E7962-B520-426E-8DA9-D5AF03F3E5DE}" destId="{045206EE-3D11-4567-8700-6598B773A793}" srcOrd="3" destOrd="0" presId="urn:microsoft.com/office/officeart/2018/2/layout/IconVerticalSolidList"/>
    <dgm:cxn modelId="{E58D1575-B617-490D-AE16-7F128441B0EB}" type="presParOf" srcId="{BD1D5713-2864-4C8A-9796-F7A487FC4487}" destId="{05F7C486-604D-4F9C-9BC4-14971E0CCFB5}" srcOrd="3" destOrd="0" presId="urn:microsoft.com/office/officeart/2018/2/layout/IconVerticalSolidList"/>
    <dgm:cxn modelId="{26A47FF5-66D0-4601-B705-3F935B1DAB81}" type="presParOf" srcId="{BD1D5713-2864-4C8A-9796-F7A487FC4487}" destId="{7DDB24F1-1BD3-454C-84D2-2A1ADF07FD51}" srcOrd="4" destOrd="0" presId="urn:microsoft.com/office/officeart/2018/2/layout/IconVerticalSolidList"/>
    <dgm:cxn modelId="{86BE50D7-0302-4F5E-B70E-2CB752DDE791}" type="presParOf" srcId="{7DDB24F1-1BD3-454C-84D2-2A1ADF07FD51}" destId="{7C216B45-4052-4E0F-B86A-29E1A63C7FEF}" srcOrd="0" destOrd="0" presId="urn:microsoft.com/office/officeart/2018/2/layout/IconVerticalSolidList"/>
    <dgm:cxn modelId="{84086C0E-C579-4826-B0D1-4972A7EE1AC4}" type="presParOf" srcId="{7DDB24F1-1BD3-454C-84D2-2A1ADF07FD51}" destId="{7AC01306-287B-4712-AB1D-A6F9E8CF04F4}" srcOrd="1" destOrd="0" presId="urn:microsoft.com/office/officeart/2018/2/layout/IconVerticalSolidList"/>
    <dgm:cxn modelId="{1B85F99E-042F-4EF5-877C-A03187014FA3}" type="presParOf" srcId="{7DDB24F1-1BD3-454C-84D2-2A1ADF07FD51}" destId="{D2ADF313-B015-482D-8FBF-DFFF6A223E39}" srcOrd="2" destOrd="0" presId="urn:microsoft.com/office/officeart/2018/2/layout/IconVerticalSolidList"/>
    <dgm:cxn modelId="{4F6DE6B4-FA2D-4840-BEAB-529BC974D34B}" type="presParOf" srcId="{7DDB24F1-1BD3-454C-84D2-2A1ADF07FD51}" destId="{7D7CFE8C-93E3-4D99-AB16-7B54D23F6F71}" srcOrd="3" destOrd="0" presId="urn:microsoft.com/office/officeart/2018/2/layout/IconVerticalSolidList"/>
    <dgm:cxn modelId="{3EA01F80-4F9A-470F-BD72-BA27707AAB07}" type="presParOf" srcId="{BD1D5713-2864-4C8A-9796-F7A487FC4487}" destId="{CB5C605C-858D-4F85-BABE-F3FC1EB9C617}" srcOrd="5" destOrd="0" presId="urn:microsoft.com/office/officeart/2018/2/layout/IconVerticalSolidList"/>
    <dgm:cxn modelId="{FD8E0831-4B63-416B-82A6-6BC5F15259C5}" type="presParOf" srcId="{BD1D5713-2864-4C8A-9796-F7A487FC4487}" destId="{993ED4D8-942F-4F51-8864-452967AE4784}" srcOrd="6" destOrd="0" presId="urn:microsoft.com/office/officeart/2018/2/layout/IconVerticalSolidList"/>
    <dgm:cxn modelId="{E4BBCB9B-0911-43BD-B861-79747B03334C}" type="presParOf" srcId="{993ED4D8-942F-4F51-8864-452967AE4784}" destId="{19EF7A9D-D4A5-49D6-92F7-2E4E92F899EB}" srcOrd="0" destOrd="0" presId="urn:microsoft.com/office/officeart/2018/2/layout/IconVerticalSolidList"/>
    <dgm:cxn modelId="{62AF9CD0-5855-4C48-9FBA-41BB12E9E9BB}" type="presParOf" srcId="{993ED4D8-942F-4F51-8864-452967AE4784}" destId="{9CC218A7-9DC1-4726-AD0D-9F3150484A0E}" srcOrd="1" destOrd="0" presId="urn:microsoft.com/office/officeart/2018/2/layout/IconVerticalSolidList"/>
    <dgm:cxn modelId="{11333CE2-8B53-42CB-B3E6-49A1D0ED6C11}" type="presParOf" srcId="{993ED4D8-942F-4F51-8864-452967AE4784}" destId="{81F8C871-E0EE-4D58-82E0-92457BD5B6C1}" srcOrd="2" destOrd="0" presId="urn:microsoft.com/office/officeart/2018/2/layout/IconVerticalSolidList"/>
    <dgm:cxn modelId="{802A0D17-5C93-40FE-8945-B3FE4FCB91CE}" type="presParOf" srcId="{993ED4D8-942F-4F51-8864-452967AE4784}" destId="{81851BDA-4171-483A-8D69-656C76E9B2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A5D612-283C-471D-8E20-A8F96ADD9895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1B149C-6627-4ED0-8214-822589997E17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3B2EBC-4759-4976-ABB9-41D7D774238A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Apresentar o curso e a importância da Ciência de Dados</a:t>
          </a:r>
        </a:p>
      </dsp:txBody>
      <dsp:txXfrm>
        <a:off x="1099610" y="1878"/>
        <a:ext cx="9873189" cy="952043"/>
      </dsp:txXfrm>
    </dsp:sp>
    <dsp:sp modelId="{5D72C698-8BBE-4201-BDEE-CB02C63552FF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5998DD-38DC-449B-82E0-295E5A7AF43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14743-5B1C-487C-B4BF-28AF9597CC36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Revisar conceitos básicos de Python</a:t>
          </a:r>
        </a:p>
      </dsp:txBody>
      <dsp:txXfrm>
        <a:off x="1099610" y="1191932"/>
        <a:ext cx="9873189" cy="952043"/>
      </dsp:txXfrm>
    </dsp:sp>
    <dsp:sp modelId="{0087D015-9248-4524-877A-F48E42639560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AFFAB-D862-493A-AC7D-5A45C2D9DF50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5B5043-9CA7-46CE-AAB6-E6216BCB884B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Introduzir aplicações em Engenharia Agrícola</a:t>
          </a:r>
        </a:p>
      </dsp:txBody>
      <dsp:txXfrm>
        <a:off x="1099610" y="2381986"/>
        <a:ext cx="9873189" cy="952043"/>
      </dsp:txXfrm>
    </dsp:sp>
    <dsp:sp modelId="{08758DC8-2D94-4536-AC92-DF46D7697917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FF88A4-4853-4410-AD5E-74A39F170D17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137A91-F539-4C45-8E50-18B5399B8032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Propor exercício aplicado</a:t>
          </a:r>
        </a:p>
      </dsp:txBody>
      <dsp:txXfrm>
        <a:off x="1099610" y="3572041"/>
        <a:ext cx="98731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C01A6-FB2A-4F4A-8959-8105B781C152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2EC181-5B3F-4692-8592-90EC0CA6A541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A8AED3-4B33-4183-B521-ABCB8F29F30B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Processo de extrair conhecimento a partir de dados</a:t>
          </a:r>
        </a:p>
      </dsp:txBody>
      <dsp:txXfrm>
        <a:off x="1099610" y="1878"/>
        <a:ext cx="9873189" cy="952043"/>
      </dsp:txXfrm>
    </dsp:sp>
    <dsp:sp modelId="{27FB06F0-0D33-49B7-A0C1-BF068E28111B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85A95-B58A-4AA2-B364-2A821D7DF0CD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E50FA4-D594-44B8-BAE3-3865BB310D37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Integra estatística, programação e conhecimento do domínio</a:t>
          </a:r>
        </a:p>
      </dsp:txBody>
      <dsp:txXfrm>
        <a:off x="1099610" y="1191932"/>
        <a:ext cx="9873189" cy="952043"/>
      </dsp:txXfrm>
    </dsp:sp>
    <dsp:sp modelId="{C576A9B9-484D-4B5D-A37F-9AC1F8B12971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2305D-2D3F-430F-979E-824B20923F1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D22321-5E4D-40FA-961B-4DBF01E856EF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Ferramentas principais: Python, Pandas, NumPy, SciPy, Matplotlib</a:t>
          </a:r>
        </a:p>
      </dsp:txBody>
      <dsp:txXfrm>
        <a:off x="1099610" y="2381986"/>
        <a:ext cx="9873189" cy="952043"/>
      </dsp:txXfrm>
    </dsp:sp>
    <dsp:sp modelId="{6A96FAE7-93BF-4608-9268-83E1E97E0492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38CEDD-C587-4D8C-9503-8F6BCEEE747F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0ED4C-4661-4DC9-B4C3-A2919BC898C9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Aplicações: previsão, análise experimental, otimização</a:t>
          </a:r>
        </a:p>
      </dsp:txBody>
      <dsp:txXfrm>
        <a:off x="1099610" y="3572041"/>
        <a:ext cx="9873189" cy="95204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C20422-7131-42EF-BA0F-2D89BAC442BC}">
      <dsp:nvSpPr>
        <dsp:cNvPr id="0" name=""/>
        <dsp:cNvSpPr/>
      </dsp:nvSpPr>
      <dsp:spPr>
        <a:xfrm>
          <a:off x="0" y="15986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1. Coleta de dados (sensores, experimentos)</a:t>
          </a:r>
        </a:p>
      </dsp:txBody>
      <dsp:txXfrm>
        <a:off x="37467" y="197328"/>
        <a:ext cx="10897866" cy="692586"/>
      </dsp:txXfrm>
    </dsp:sp>
    <dsp:sp modelId="{B1F714BC-AA56-4F87-8895-44E823A65264}">
      <dsp:nvSpPr>
        <dsp:cNvPr id="0" name=""/>
        <dsp:cNvSpPr/>
      </dsp:nvSpPr>
      <dsp:spPr>
        <a:xfrm>
          <a:off x="0" y="101954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2. Limpeza e organização (remoção de erros e valores faltantes)</a:t>
          </a:r>
        </a:p>
      </dsp:txBody>
      <dsp:txXfrm>
        <a:off x="37467" y="1057008"/>
        <a:ext cx="10897866" cy="692586"/>
      </dsp:txXfrm>
    </dsp:sp>
    <dsp:sp modelId="{51DFA4D8-5775-4A00-BEAC-9407C25D745B}">
      <dsp:nvSpPr>
        <dsp:cNvPr id="0" name=""/>
        <dsp:cNvSpPr/>
      </dsp:nvSpPr>
      <dsp:spPr>
        <a:xfrm>
          <a:off x="0" y="187922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3. Análise estatística (médias, regressões, testes)</a:t>
          </a:r>
        </a:p>
      </dsp:txBody>
      <dsp:txXfrm>
        <a:off x="37467" y="1916688"/>
        <a:ext cx="10897866" cy="692586"/>
      </dsp:txXfrm>
    </dsp:sp>
    <dsp:sp modelId="{4673EA8A-19DF-4D25-85A7-A422B87D945C}">
      <dsp:nvSpPr>
        <dsp:cNvPr id="0" name=""/>
        <dsp:cNvSpPr/>
      </dsp:nvSpPr>
      <dsp:spPr>
        <a:xfrm>
          <a:off x="0" y="273890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4. Visualização (curvas de secagem, gráficos de sensores)</a:t>
          </a:r>
        </a:p>
      </dsp:txBody>
      <dsp:txXfrm>
        <a:off x="37467" y="2776368"/>
        <a:ext cx="10897866" cy="692586"/>
      </dsp:txXfrm>
    </dsp:sp>
    <dsp:sp modelId="{9184C280-9BEA-485C-A566-A3ECFB14C651}">
      <dsp:nvSpPr>
        <dsp:cNvPr id="0" name=""/>
        <dsp:cNvSpPr/>
      </dsp:nvSpPr>
      <dsp:spPr>
        <a:xfrm>
          <a:off x="0" y="3598581"/>
          <a:ext cx="109728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5. Interpretação e decisão (otimização de processos)</a:t>
          </a:r>
        </a:p>
      </dsp:txBody>
      <dsp:txXfrm>
        <a:off x="37467" y="3636048"/>
        <a:ext cx="10897866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A217BE-357E-4125-BFB3-007C36DF7C8E}">
      <dsp:nvSpPr>
        <dsp:cNvPr id="0" name=""/>
        <dsp:cNvSpPr/>
      </dsp:nvSpPr>
      <dsp:spPr>
        <a:xfrm>
          <a:off x="0" y="1878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21E41-0E9C-4336-B725-B4F93D371945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3BFB12-C2DD-4032-9668-C26CD3B1B255}">
      <dsp:nvSpPr>
        <dsp:cNvPr id="0" name=""/>
        <dsp:cNvSpPr/>
      </dsp:nvSpPr>
      <dsp:spPr>
        <a:xfrm>
          <a:off x="1099610" y="1878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Tipos de dados: int, float, str, list, dict</a:t>
          </a:r>
        </a:p>
      </dsp:txBody>
      <dsp:txXfrm>
        <a:off x="1099610" y="1878"/>
        <a:ext cx="9873189" cy="952043"/>
      </dsp:txXfrm>
    </dsp:sp>
    <dsp:sp modelId="{6F6B9455-B999-41D6-95D0-46351D20D95E}">
      <dsp:nvSpPr>
        <dsp:cNvPr id="0" name=""/>
        <dsp:cNvSpPr/>
      </dsp:nvSpPr>
      <dsp:spPr>
        <a:xfrm>
          <a:off x="0" y="1191932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69BFE7-5A58-478A-B155-0E1D3F70E508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034A13-EA35-4F4B-AAD4-C7DB65B2A4A3}">
      <dsp:nvSpPr>
        <dsp:cNvPr id="0" name=""/>
        <dsp:cNvSpPr/>
      </dsp:nvSpPr>
      <dsp:spPr>
        <a:xfrm>
          <a:off x="1099610" y="1191932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Estruturas de controle: if, for, while</a:t>
          </a:r>
        </a:p>
      </dsp:txBody>
      <dsp:txXfrm>
        <a:off x="1099610" y="1191932"/>
        <a:ext cx="9873189" cy="952043"/>
      </dsp:txXfrm>
    </dsp:sp>
    <dsp:sp modelId="{0B8095E4-6B15-4EB5-A55A-22F933364368}">
      <dsp:nvSpPr>
        <dsp:cNvPr id="0" name=""/>
        <dsp:cNvSpPr/>
      </dsp:nvSpPr>
      <dsp:spPr>
        <a:xfrm>
          <a:off x="0" y="2381986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1B899C-08AA-4987-BD18-54FC0885BDF9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CBDBA2-6E3A-48EE-8D43-869AF1D377BF}">
      <dsp:nvSpPr>
        <dsp:cNvPr id="0" name=""/>
        <dsp:cNvSpPr/>
      </dsp:nvSpPr>
      <dsp:spPr>
        <a:xfrm>
          <a:off x="1099610" y="2381986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Funções básicas</a:t>
          </a:r>
        </a:p>
      </dsp:txBody>
      <dsp:txXfrm>
        <a:off x="1099610" y="2381986"/>
        <a:ext cx="9873189" cy="952043"/>
      </dsp:txXfrm>
    </dsp:sp>
    <dsp:sp modelId="{E626EC7A-4F9C-4BA8-BD7D-96D403F080A8}">
      <dsp:nvSpPr>
        <dsp:cNvPr id="0" name=""/>
        <dsp:cNvSpPr/>
      </dsp:nvSpPr>
      <dsp:spPr>
        <a:xfrm>
          <a:off x="0" y="3572041"/>
          <a:ext cx="109728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AC60A0-5183-4A21-A9C8-1516C85DECC1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ACBBD3-0195-474B-97E8-139984AD98FC}">
      <dsp:nvSpPr>
        <dsp:cNvPr id="0" name=""/>
        <dsp:cNvSpPr/>
      </dsp:nvSpPr>
      <dsp:spPr>
        <a:xfrm>
          <a:off x="1099610" y="3572041"/>
          <a:ext cx="98731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Importação de bibliotecas</a:t>
          </a:r>
        </a:p>
      </dsp:txBody>
      <dsp:txXfrm>
        <a:off x="1099610" y="3572041"/>
        <a:ext cx="9873189" cy="9520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08398-FD70-4363-9E5C-29066AAC4B10}">
      <dsp:nvSpPr>
        <dsp:cNvPr id="0" name=""/>
        <dsp:cNvSpPr/>
      </dsp:nvSpPr>
      <dsp:spPr>
        <a:xfrm>
          <a:off x="0" y="2439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51887C-5C55-4B24-9644-F05C6327F681}">
      <dsp:nvSpPr>
        <dsp:cNvPr id="0" name=""/>
        <dsp:cNvSpPr/>
      </dsp:nvSpPr>
      <dsp:spPr>
        <a:xfrm>
          <a:off x="374076" y="280678"/>
          <a:ext cx="680139" cy="6801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1CCFDB-91D6-4B27-AABE-5C723B2CCBCD}">
      <dsp:nvSpPr>
        <dsp:cNvPr id="0" name=""/>
        <dsp:cNvSpPr/>
      </dsp:nvSpPr>
      <dsp:spPr>
        <a:xfrm>
          <a:off x="1428292" y="2439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Análise de curvas de secagem de grãos</a:t>
          </a:r>
        </a:p>
      </dsp:txBody>
      <dsp:txXfrm>
        <a:off x="1428292" y="2439"/>
        <a:ext cx="4873308" cy="1236616"/>
      </dsp:txXfrm>
    </dsp:sp>
    <dsp:sp modelId="{E876C7E3-2334-4823-9223-869C8D9CFD2C}">
      <dsp:nvSpPr>
        <dsp:cNvPr id="0" name=""/>
        <dsp:cNvSpPr/>
      </dsp:nvSpPr>
      <dsp:spPr>
        <a:xfrm>
          <a:off x="0" y="1548210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31869D-EF12-49B8-B084-FD26B97C3637}">
      <dsp:nvSpPr>
        <dsp:cNvPr id="0" name=""/>
        <dsp:cNvSpPr/>
      </dsp:nvSpPr>
      <dsp:spPr>
        <a:xfrm>
          <a:off x="374076" y="1826449"/>
          <a:ext cx="680139" cy="6801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5206EE-3D11-4567-8700-6598B773A793}">
      <dsp:nvSpPr>
        <dsp:cNvPr id="0" name=""/>
        <dsp:cNvSpPr/>
      </dsp:nvSpPr>
      <dsp:spPr>
        <a:xfrm>
          <a:off x="1428292" y="1548210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Monitoramento de sensores em processos</a:t>
          </a:r>
        </a:p>
      </dsp:txBody>
      <dsp:txXfrm>
        <a:off x="1428292" y="1548210"/>
        <a:ext cx="4873308" cy="1236616"/>
      </dsp:txXfrm>
    </dsp:sp>
    <dsp:sp modelId="{7C216B45-4052-4E0F-B86A-29E1A63C7FEF}">
      <dsp:nvSpPr>
        <dsp:cNvPr id="0" name=""/>
        <dsp:cNvSpPr/>
      </dsp:nvSpPr>
      <dsp:spPr>
        <a:xfrm>
          <a:off x="0" y="3093981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C01306-287B-4712-AB1D-A6F9E8CF04F4}">
      <dsp:nvSpPr>
        <dsp:cNvPr id="0" name=""/>
        <dsp:cNvSpPr/>
      </dsp:nvSpPr>
      <dsp:spPr>
        <a:xfrm>
          <a:off x="374076" y="3372220"/>
          <a:ext cx="680139" cy="6801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CFE8C-93E3-4D99-AB16-7B54D23F6F71}">
      <dsp:nvSpPr>
        <dsp:cNvPr id="0" name=""/>
        <dsp:cNvSpPr/>
      </dsp:nvSpPr>
      <dsp:spPr>
        <a:xfrm>
          <a:off x="1428292" y="3093981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Modelagem da cinética de secagem</a:t>
          </a:r>
        </a:p>
      </dsp:txBody>
      <dsp:txXfrm>
        <a:off x="1428292" y="3093981"/>
        <a:ext cx="4873308" cy="1236616"/>
      </dsp:txXfrm>
    </dsp:sp>
    <dsp:sp modelId="{19EF7A9D-D4A5-49D6-92F7-2E4E92F899EB}">
      <dsp:nvSpPr>
        <dsp:cNvPr id="0" name=""/>
        <dsp:cNvSpPr/>
      </dsp:nvSpPr>
      <dsp:spPr>
        <a:xfrm>
          <a:off x="0" y="4639752"/>
          <a:ext cx="6301601" cy="123661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218A7-9DC1-4726-AD0D-9F3150484A0E}">
      <dsp:nvSpPr>
        <dsp:cNvPr id="0" name=""/>
        <dsp:cNvSpPr/>
      </dsp:nvSpPr>
      <dsp:spPr>
        <a:xfrm>
          <a:off x="374076" y="4917991"/>
          <a:ext cx="680139" cy="6801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51BDA-4171-483A-8D69-656C76E9B289}">
      <dsp:nvSpPr>
        <dsp:cNvPr id="0" name=""/>
        <dsp:cNvSpPr/>
      </dsp:nvSpPr>
      <dsp:spPr>
        <a:xfrm>
          <a:off x="1428292" y="4639752"/>
          <a:ext cx="4873308" cy="12366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0875" tIns="130875" rIns="130875" bIns="130875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Estudo do rendimento de óleo essencial</a:t>
          </a:r>
        </a:p>
      </dsp:txBody>
      <dsp:txXfrm>
        <a:off x="1428292" y="4639752"/>
        <a:ext cx="4873308" cy="1236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D0D6D3E-D7F9-4591-9CA9-DDF4DB1F7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2639" y="1012536"/>
            <a:ext cx="4613300" cy="3163224"/>
          </a:xfrm>
        </p:spPr>
        <p:txBody>
          <a:bodyPr anchor="t">
            <a:normAutofit/>
          </a:bodyPr>
          <a:lstStyle/>
          <a:p>
            <a:pPr algn="l"/>
            <a:r>
              <a:rPr lang="pt-BR"/>
              <a:t>Aula 1 - Introdução à Ciência de Dados em Engenharia Agrícola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2638" y="4389120"/>
            <a:ext cx="4408228" cy="1192815"/>
          </a:xfrm>
        </p:spPr>
        <p:txBody>
          <a:bodyPr anchor="b">
            <a:normAutofit/>
          </a:bodyPr>
          <a:lstStyle/>
          <a:p>
            <a:pPr algn="l"/>
            <a:r>
              <a:rPr lang="pt-BR"/>
              <a:t>Prof. Evandro de Castro Melo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4068664" cy="6858000"/>
          </a:xfrm>
          <a:prstGeom prst="rect">
            <a:avLst/>
          </a:prstGeom>
          <a:gradFill>
            <a:gsLst>
              <a:gs pos="26000">
                <a:srgbClr val="000000"/>
              </a:gs>
              <a:gs pos="100000">
                <a:schemeClr val="accent1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23336" y="-3"/>
            <a:ext cx="3611463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6000"/>
                </a:schemeClr>
              </a:gs>
              <a:gs pos="100000">
                <a:srgbClr val="000000">
                  <a:alpha val="52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230721" y="-107390"/>
            <a:ext cx="3853890" cy="4068665"/>
          </a:xfrm>
          <a:prstGeom prst="rect">
            <a:avLst/>
          </a:prstGeom>
          <a:gradFill>
            <a:gsLst>
              <a:gs pos="0">
                <a:srgbClr val="000000">
                  <a:alpha val="34000"/>
                </a:srgbClr>
              </a:gs>
              <a:gs pos="96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édio verde em um campo de cereais">
            <a:extLst>
              <a:ext uri="{FF2B5EF4-FFF2-40B4-BE49-F238E27FC236}">
                <a16:creationId xmlns:a16="http://schemas.microsoft.com/office/drawing/2014/main" id="{CE5D788A-CF8D-B68F-1FE4-F76D8DC773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80" r="23169" b="-2"/>
          <a:stretch>
            <a:fillRect/>
          </a:stretch>
        </p:blipFill>
        <p:spPr>
          <a:xfrm>
            <a:off x="6096000" y="1012536"/>
            <a:ext cx="4756162" cy="4756162"/>
          </a:xfrm>
          <a:custGeom>
            <a:avLst/>
            <a:gdLst/>
            <a:ahLst/>
            <a:cxnLst/>
            <a:rect l="l" t="t" r="r" b="b"/>
            <a:pathLst>
              <a:path w="5031136" h="5031136">
                <a:moveTo>
                  <a:pt x="2515568" y="0"/>
                </a:moveTo>
                <a:cubicBezTo>
                  <a:pt x="3904878" y="0"/>
                  <a:pt x="5031136" y="1126258"/>
                  <a:pt x="5031136" y="2515568"/>
                </a:cubicBezTo>
                <a:cubicBezTo>
                  <a:pt x="5031136" y="3904878"/>
                  <a:pt x="3904878" y="5031136"/>
                  <a:pt x="2515568" y="5031136"/>
                </a:cubicBezTo>
                <a:cubicBezTo>
                  <a:pt x="1126258" y="5031136"/>
                  <a:pt x="0" y="3904878"/>
                  <a:pt x="0" y="2515568"/>
                </a:cubicBezTo>
                <a:cubicBezTo>
                  <a:pt x="0" y="1126258"/>
                  <a:pt x="1126258" y="0"/>
                  <a:pt x="2515568" y="0"/>
                </a:cubicBezTo>
                <a:close/>
              </a:path>
            </a:pathLst>
          </a:cu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Exercício Proposto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endParaRPr lang="pt-BR" sz="2000"/>
          </a:p>
          <a:p>
            <a:pPr marL="0" indent="0">
              <a:buNone/>
              <a:defRPr sz="1800"/>
            </a:pPr>
            <a:r>
              <a:rPr lang="pt-BR" sz="2000"/>
              <a:t>Organize em Python os dados de temperatura (em °C) de um secador experimental:</a:t>
            </a:r>
          </a:p>
          <a:p>
            <a:pPr marL="400050" lvl="1" indent="0">
              <a:buNone/>
              <a:defRPr sz="1800"/>
            </a:pPr>
            <a:r>
              <a:rPr lang="pt-BR" sz="2000"/>
              <a:t>1. Armazene os dados em uma lista</a:t>
            </a:r>
          </a:p>
          <a:p>
            <a:pPr marL="400050" lvl="1" indent="0">
              <a:buNone/>
              <a:defRPr sz="1800"/>
            </a:pPr>
            <a:r>
              <a:rPr lang="pt-BR" sz="2000"/>
              <a:t>2. Calcule a média das temperaturas</a:t>
            </a:r>
          </a:p>
          <a:p>
            <a:pPr marL="400050" lvl="1" indent="0">
              <a:buNone/>
              <a:defRPr sz="1800"/>
            </a:pPr>
            <a:r>
              <a:rPr lang="pt-BR" sz="2000"/>
              <a:t>3. Armazene em um dicionário (horários: temperaturas)</a:t>
            </a:r>
          </a:p>
          <a:p>
            <a:pPr marL="400050" lvl="1" indent="0">
              <a:buNone/>
              <a:defRPr sz="1800"/>
            </a:pPr>
            <a:r>
              <a:rPr lang="pt-BR" sz="2000"/>
              <a:t>4. Plote um gráfico da variação</a:t>
            </a:r>
          </a:p>
          <a:p>
            <a:pPr marL="400050" lvl="1" indent="0">
              <a:buNone/>
              <a:defRPr sz="1800"/>
            </a:pPr>
            <a:r>
              <a:rPr lang="pt-BR" sz="2000"/>
              <a:t>5. Interprete os resultados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da Aula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64BA35-10C9-4509-DE80-B083830D40B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Ciência de Dados?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E98A4FE-8733-7BA9-D693-F93F293482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Fluxo da Ciência de Dados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13BD6D-3F1E-51E5-3E60-0E7CB73BDBA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Revisão Rápida de 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ED158D-0914-D936-67B8-36C8A49BBD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600201"/>
          <a:ext cx="10972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9059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95697"/>
            <a:ext cx="3200400" cy="4238118"/>
          </a:xfrm>
        </p:spPr>
        <p:txBody>
          <a:bodyPr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Exemplos em Engenharia Agrícola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260" y="4752208"/>
            <a:ext cx="365021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109667" y="5539935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7628BD-BFA2-7EDE-8F23-8B2AD256EB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968343"/>
              </p:ext>
            </p:extLst>
          </p:nvPr>
        </p:nvGraphicFramePr>
        <p:xfrm>
          <a:off x="5484139" y="477540"/>
          <a:ext cx="63016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Exemplo Python - Média de Temperaturas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Courier New"/>
              </a:rPr>
              <a:t>temperaturas = [45, 47, 46, 48, 44]
media = sum(temperaturas) / len(temperaturas)
print("Temperaturas:", temperaturas)
print("Média =", media)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Exemplo Python - Dicionário com horários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Courier New"/>
              </a:rPr>
              <a:t>dados = {"08h": 45, "09h": 47, "10h": 46}
for hora, temp in dados.items():
    print(hora, "-&gt;", temp, "°C")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Exemplo Python - Gráfico de Temperatura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pt-BR" sz="2000">
                <a:latin typeface="Courier New"/>
              </a:rPr>
              <a:t>import</a:t>
            </a:r>
            <a:r>
              <a:rPr lang="pt-BR" sz="2000" dirty="0">
                <a:latin typeface="Courier New"/>
              </a:rPr>
              <a:t> </a:t>
            </a:r>
            <a:r>
              <a:rPr lang="pt-BR" sz="2000">
                <a:latin typeface="Courier New"/>
              </a:rPr>
              <a:t>matplotlib.pyplot</a:t>
            </a:r>
            <a:r>
              <a:rPr lang="pt-BR" sz="2000" dirty="0">
                <a:latin typeface="Courier New"/>
              </a:rPr>
              <a:t> as </a:t>
            </a:r>
            <a:r>
              <a:rPr lang="pt-BR" sz="2000">
                <a:latin typeface="Courier New"/>
              </a:rPr>
              <a:t>plt</a:t>
            </a:r>
            <a:r>
              <a:rPr lang="pt-BR" sz="2000" dirty="0">
                <a:latin typeface="Courier New"/>
              </a:rPr>
              <a:t>
horas = ["08h", "09h", "10h", "11h"]
temperaturas = [45, 47, 46, 48]
</a:t>
            </a:r>
            <a:r>
              <a:rPr lang="pt-BR" sz="2000">
                <a:latin typeface="Courier New"/>
              </a:rPr>
              <a:t>plt.plot</a:t>
            </a:r>
            <a:r>
              <a:rPr lang="pt-BR" sz="2000" dirty="0">
                <a:latin typeface="Courier New"/>
              </a:rPr>
              <a:t>(horas, temperaturas, </a:t>
            </a:r>
            <a:r>
              <a:rPr lang="pt-BR" sz="2000">
                <a:latin typeface="Courier New"/>
              </a:rPr>
              <a:t>marker</a:t>
            </a:r>
            <a:r>
              <a:rPr lang="pt-BR" sz="2000" dirty="0">
                <a:latin typeface="Courier New"/>
              </a:rPr>
              <a:t>="o")
</a:t>
            </a:r>
            <a:r>
              <a:rPr lang="pt-BR" sz="2000">
                <a:latin typeface="Courier New"/>
              </a:rPr>
              <a:t>plt.xlabel</a:t>
            </a:r>
            <a:r>
              <a:rPr lang="pt-BR" sz="2000" dirty="0">
                <a:latin typeface="Courier New"/>
              </a:rPr>
              <a:t>("Horário")
</a:t>
            </a:r>
            <a:r>
              <a:rPr lang="pt-BR" sz="2000">
                <a:latin typeface="Courier New"/>
              </a:rPr>
              <a:t>plt.ylabel</a:t>
            </a:r>
            <a:r>
              <a:rPr lang="pt-BR" sz="2000" dirty="0">
                <a:latin typeface="Courier New"/>
              </a:rPr>
              <a:t>("Temperatura (°C)")
</a:t>
            </a:r>
            <a:r>
              <a:rPr lang="pt-BR" sz="2000">
                <a:latin typeface="Courier New"/>
              </a:rPr>
              <a:t>plt.title</a:t>
            </a:r>
            <a:r>
              <a:rPr lang="pt-BR" sz="2000" dirty="0">
                <a:latin typeface="Courier New"/>
              </a:rPr>
              <a:t>("Temperatura do secador")
</a:t>
            </a:r>
            <a:r>
              <a:rPr lang="pt-BR" sz="2000">
                <a:latin typeface="Courier New"/>
              </a:rPr>
              <a:t>plt.show</a:t>
            </a:r>
            <a:r>
              <a:rPr lang="pt-BR" sz="2000" dirty="0">
                <a:latin typeface="Courier New"/>
              </a:rPr>
              <a:t>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442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Aula 1 - Introdução à Ciência de Dados em Engenharia Agrícola</vt:lpstr>
      <vt:lpstr>Objetivos da Aula</vt:lpstr>
      <vt:lpstr>O que é Ciência de Dados?</vt:lpstr>
      <vt:lpstr>Fluxo da Ciência de Dados</vt:lpstr>
      <vt:lpstr>Revisão Rápida de Python</vt:lpstr>
      <vt:lpstr>Exemplos em Engenharia Agrícola</vt:lpstr>
      <vt:lpstr>Exemplo Python - Média de Temperaturas</vt:lpstr>
      <vt:lpstr>Exemplo Python - Dicionário com horários</vt:lpstr>
      <vt:lpstr>Exemplo Python - Gráfico de Temperatura</vt:lpstr>
      <vt:lpstr>Exercício Proposto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2025-09-07T20:48:30Z</dcterms:modified>
  <cp:category/>
</cp:coreProperties>
</file>