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0FEB8-C9BA-4F5A-AED3-474A828E5D6C}" v="8" dt="2025-09-05T18:19:30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80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1FD71EFB-3568-4064-96E4-BFD041730745}"/>
    <pc:docChg chg="undo custSel modSld modMainMaster">
      <pc:chgData name="Evandro de Castro Melo" userId="886a4e0f05d88a2f" providerId="LiveId" clId="{1FD71EFB-3568-4064-96E4-BFD041730745}" dt="2025-09-01T22:18:52.453" v="119" actId="113"/>
      <pc:docMkLst>
        <pc:docMk/>
      </pc:docMkLst>
      <pc:sldChg chg="addSp delSp modSp mod modMedia setBg addAnim delAnim modAnim setClrOvrMap chgLayout">
        <pc:chgData name="Evandro de Castro Melo" userId="886a4e0f05d88a2f" providerId="LiveId" clId="{1FD71EFB-3568-4064-96E4-BFD041730745}" dt="2025-09-01T22:11:19.836" v="43"/>
        <pc:sldMkLst>
          <pc:docMk/>
          <pc:sldMk cId="0" sldId="256"/>
        </pc:sldMkLst>
        <pc:spChg chg="mod ord">
          <ac:chgData name="Evandro de Castro Melo" userId="886a4e0f05d88a2f" providerId="LiveId" clId="{1FD71EFB-3568-4064-96E4-BFD041730745}" dt="2025-09-01T22:11:07.032" v="40" actId="2660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Evandro de Castro Melo" userId="886a4e0f05d88a2f" providerId="LiveId" clId="{1FD71EFB-3568-4064-96E4-BFD041730745}" dt="2025-09-01T22:11:07.032" v="40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1FD71EFB-3568-4064-96E4-BFD041730745}" dt="2025-09-01T22:11:07.032" v="40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Evandro de Castro Melo" userId="886a4e0f05d88a2f" providerId="LiveId" clId="{1FD71EFB-3568-4064-96E4-BFD041730745}" dt="2025-09-01T22:11:07.032" v="40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Evandro de Castro Melo" userId="886a4e0f05d88a2f" providerId="LiveId" clId="{1FD71EFB-3568-4064-96E4-BFD041730745}" dt="2025-09-01T22:11:07.032" v="40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Evandro de Castro Melo" userId="886a4e0f05d88a2f" providerId="LiveId" clId="{1FD71EFB-3568-4064-96E4-BFD041730745}" dt="2025-09-01T22:11:07.032" v="40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Evandro de Castro Melo" userId="886a4e0f05d88a2f" providerId="LiveId" clId="{1FD71EFB-3568-4064-96E4-BFD041730745}" dt="2025-09-01T22:11:07.032" v="40" actId="26606"/>
          <ac:spMkLst>
            <pc:docMk/>
            <pc:sldMk cId="0" sldId="256"/>
            <ac:spMk id="18" creationId="{C29501E6-A978-4A61-9689-9085AF97A53A}"/>
          </ac:spMkLst>
        </pc:spChg>
        <pc:spChg chg="add">
          <ac:chgData name="Evandro de Castro Melo" userId="886a4e0f05d88a2f" providerId="LiveId" clId="{1FD71EFB-3568-4064-96E4-BFD041730745}" dt="2025-09-01T22:11:07.032" v="40" actId="26606"/>
          <ac:spMkLst>
            <pc:docMk/>
            <pc:sldMk cId="0" sldId="256"/>
            <ac:spMk id="19" creationId="{DC631C0B-6DA6-4E57-8231-CE32B3434A7E}"/>
          </ac:spMkLst>
        </pc:spChg>
      </pc:sldChg>
      <pc:sldChg chg="addSp delSp modSp mod setBg">
        <pc:chgData name="Evandro de Castro Melo" userId="886a4e0f05d88a2f" providerId="LiveId" clId="{1FD71EFB-3568-4064-96E4-BFD041730745}" dt="2025-09-01T22:11:46.166" v="45" actId="26606"/>
        <pc:sldMkLst>
          <pc:docMk/>
          <pc:sldMk cId="0" sldId="257"/>
        </pc:sldMkLst>
        <pc:spChg chg="mod">
          <ac:chgData name="Evandro de Castro Melo" userId="886a4e0f05d88a2f" providerId="LiveId" clId="{1FD71EFB-3568-4064-96E4-BFD041730745}" dt="2025-09-01T22:11:46.166" v="45" actId="26606"/>
          <ac:spMkLst>
            <pc:docMk/>
            <pc:sldMk cId="0" sldId="257"/>
            <ac:spMk id="2" creationId="{00000000-0000-0000-0000-000000000000}"/>
          </ac:spMkLst>
        </pc:spChg>
        <pc:spChg chg="add">
          <ac:chgData name="Evandro de Castro Melo" userId="886a4e0f05d88a2f" providerId="LiveId" clId="{1FD71EFB-3568-4064-96E4-BFD041730745}" dt="2025-09-01T22:11:46.166" v="45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Evandro de Castro Melo" userId="886a4e0f05d88a2f" providerId="LiveId" clId="{1FD71EFB-3568-4064-96E4-BFD041730745}" dt="2025-09-01T22:11:46.166" v="45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Evandro de Castro Melo" userId="886a4e0f05d88a2f" providerId="LiveId" clId="{1FD71EFB-3568-4064-96E4-BFD041730745}" dt="2025-09-01T22:11:46.166" v="45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Evandro de Castro Melo" userId="886a4e0f05d88a2f" providerId="LiveId" clId="{1FD71EFB-3568-4064-96E4-BFD041730745}" dt="2025-09-01T22:11:46.166" v="45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Evandro de Castro Melo" userId="886a4e0f05d88a2f" providerId="LiveId" clId="{1FD71EFB-3568-4064-96E4-BFD041730745}" dt="2025-09-01T22:11:46.166" v="45" actId="26606"/>
          <ac:graphicFrameMkLst>
            <pc:docMk/>
            <pc:sldMk cId="0" sldId="257"/>
            <ac:graphicFrameMk id="5" creationId="{B91C4376-BBE6-299C-2FC4-AB69D1805F8C}"/>
          </ac:graphicFrameMkLst>
        </pc:graphicFrameChg>
      </pc:sldChg>
      <pc:sldChg chg="addSp delSp modSp mod setBg">
        <pc:chgData name="Evandro de Castro Melo" userId="886a4e0f05d88a2f" providerId="LiveId" clId="{1FD71EFB-3568-4064-96E4-BFD041730745}" dt="2025-09-01T22:12:11.540" v="51" actId="26606"/>
        <pc:sldMkLst>
          <pc:docMk/>
          <pc:sldMk cId="0" sldId="258"/>
        </pc:sldMkLst>
        <pc:spChg chg="mod">
          <ac:chgData name="Evandro de Castro Melo" userId="886a4e0f05d88a2f" providerId="LiveId" clId="{1FD71EFB-3568-4064-96E4-BFD041730745}" dt="2025-09-01T22:12:11.540" v="51" actId="26606"/>
          <ac:spMkLst>
            <pc:docMk/>
            <pc:sldMk cId="0" sldId="258"/>
            <ac:spMk id="2" creationId="{00000000-0000-0000-0000-000000000000}"/>
          </ac:spMkLst>
        </pc:spChg>
        <pc:spChg chg="add">
          <ac:chgData name="Evandro de Castro Melo" userId="886a4e0f05d88a2f" providerId="LiveId" clId="{1FD71EFB-3568-4064-96E4-BFD041730745}" dt="2025-09-01T22:12:11.540" v="51" actId="26606"/>
          <ac:spMkLst>
            <pc:docMk/>
            <pc:sldMk cId="0" sldId="258"/>
            <ac:spMk id="10" creationId="{D335A262-7106-4571-BE09-CFA60A9DB0FF}"/>
          </ac:spMkLst>
        </pc:spChg>
        <pc:spChg chg="add">
          <ac:chgData name="Evandro de Castro Melo" userId="886a4e0f05d88a2f" providerId="LiveId" clId="{1FD71EFB-3568-4064-96E4-BFD041730745}" dt="2025-09-01T22:12:11.540" v="51" actId="26606"/>
          <ac:spMkLst>
            <pc:docMk/>
            <pc:sldMk cId="0" sldId="258"/>
            <ac:spMk id="12" creationId="{7A6F043C-2A2A-4ECE-99FC-9670FAF956C5}"/>
          </ac:spMkLst>
        </pc:spChg>
        <pc:spChg chg="add">
          <ac:chgData name="Evandro de Castro Melo" userId="886a4e0f05d88a2f" providerId="LiveId" clId="{1FD71EFB-3568-4064-96E4-BFD041730745}" dt="2025-09-01T22:12:11.540" v="51" actId="26606"/>
          <ac:spMkLst>
            <pc:docMk/>
            <pc:sldMk cId="0" sldId="258"/>
            <ac:spMk id="14" creationId="{046FE5A8-8C9A-4D97-A7C4-214929653ACC}"/>
          </ac:spMkLst>
        </pc:spChg>
        <pc:spChg chg="add">
          <ac:chgData name="Evandro de Castro Melo" userId="886a4e0f05d88a2f" providerId="LiveId" clId="{1FD71EFB-3568-4064-96E4-BFD041730745}" dt="2025-09-01T22:12:11.540" v="51" actId="26606"/>
          <ac:spMkLst>
            <pc:docMk/>
            <pc:sldMk cId="0" sldId="258"/>
            <ac:spMk id="16" creationId="{B6297F2B-78AD-4022-83A4-78FC55E1136B}"/>
          </ac:spMkLst>
        </pc:spChg>
        <pc:graphicFrameChg chg="add">
          <ac:chgData name="Evandro de Castro Melo" userId="886a4e0f05d88a2f" providerId="LiveId" clId="{1FD71EFB-3568-4064-96E4-BFD041730745}" dt="2025-09-01T22:12:11.540" v="51" actId="26606"/>
          <ac:graphicFrameMkLst>
            <pc:docMk/>
            <pc:sldMk cId="0" sldId="258"/>
            <ac:graphicFrameMk id="23" creationId="{17BF8E3F-17C1-DCB0-B666-67B60FECBE52}"/>
          </ac:graphicFrameMkLst>
        </pc:graphicFrameChg>
        <pc:picChg chg="add">
          <ac:chgData name="Evandro de Castro Melo" userId="886a4e0f05d88a2f" providerId="LiveId" clId="{1FD71EFB-3568-4064-96E4-BFD041730745}" dt="2025-09-01T22:12:11.540" v="51" actId="26606"/>
          <ac:picMkLst>
            <pc:docMk/>
            <pc:sldMk cId="0" sldId="258"/>
            <ac:picMk id="6" creationId="{CAB2CFE1-ADA4-C0EF-3DDD-481C6CFFE4B9}"/>
          </ac:picMkLst>
        </pc:picChg>
      </pc:sldChg>
      <pc:sldChg chg="addSp delSp modSp mod setBg">
        <pc:chgData name="Evandro de Castro Melo" userId="886a4e0f05d88a2f" providerId="LiveId" clId="{1FD71EFB-3568-4064-96E4-BFD041730745}" dt="2025-09-01T22:14:07.256" v="76" actId="14100"/>
        <pc:sldMkLst>
          <pc:docMk/>
          <pc:sldMk cId="0" sldId="259"/>
        </pc:sldMkLst>
        <pc:spChg chg="mod">
          <ac:chgData name="Evandro de Castro Melo" userId="886a4e0f05d88a2f" providerId="LiveId" clId="{1FD71EFB-3568-4064-96E4-BFD041730745}" dt="2025-09-01T22:13:34.757" v="59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1FD71EFB-3568-4064-96E4-BFD041730745}" dt="2025-09-01T22:14:07.256" v="76" actId="14100"/>
          <ac:spMkLst>
            <pc:docMk/>
            <pc:sldMk cId="0" sldId="259"/>
            <ac:spMk id="3" creationId="{00000000-0000-0000-0000-000000000000}"/>
          </ac:spMkLst>
        </pc:spChg>
        <pc:spChg chg="add">
          <ac:chgData name="Evandro de Castro Melo" userId="886a4e0f05d88a2f" providerId="LiveId" clId="{1FD71EFB-3568-4064-96E4-BFD041730745}" dt="2025-09-01T22:13:34.757" v="59" actId="26606"/>
          <ac:spMkLst>
            <pc:docMk/>
            <pc:sldMk cId="0" sldId="259"/>
            <ac:spMk id="16" creationId="{5A0118C5-4F8D-4CF4-BADD-53FEACC6C42A}"/>
          </ac:spMkLst>
        </pc:spChg>
        <pc:spChg chg="add">
          <ac:chgData name="Evandro de Castro Melo" userId="886a4e0f05d88a2f" providerId="LiveId" clId="{1FD71EFB-3568-4064-96E4-BFD041730745}" dt="2025-09-01T22:13:34.757" v="59" actId="26606"/>
          <ac:spMkLst>
            <pc:docMk/>
            <pc:sldMk cId="0" sldId="259"/>
            <ac:spMk id="22" creationId="{CAEBFCD5-5356-4326-8D39-8235A46CD7B2}"/>
          </ac:spMkLst>
        </pc:spChg>
        <pc:grpChg chg="add">
          <ac:chgData name="Evandro de Castro Melo" userId="886a4e0f05d88a2f" providerId="LiveId" clId="{1FD71EFB-3568-4064-96E4-BFD041730745}" dt="2025-09-01T22:13:34.757" v="59" actId="26606"/>
          <ac:grpSpMkLst>
            <pc:docMk/>
            <pc:sldMk cId="0" sldId="259"/>
            <ac:grpSpMk id="18" creationId="{89C6B508-0B2C-4D80-99F6-BC8C9C69341A}"/>
          </ac:grpSpMkLst>
        </pc:grpChg>
        <pc:grpChg chg="add">
          <ac:chgData name="Evandro de Castro Melo" userId="886a4e0f05d88a2f" providerId="LiveId" clId="{1FD71EFB-3568-4064-96E4-BFD041730745}" dt="2025-09-01T22:13:34.757" v="59" actId="26606"/>
          <ac:grpSpMkLst>
            <pc:docMk/>
            <pc:sldMk cId="0" sldId="259"/>
            <ac:grpSpMk id="28" creationId="{D6E8B984-55B9-4A62-A043-997D00F0AE09}"/>
          </ac:grpSpMkLst>
        </pc:grpChg>
        <pc:grpChg chg="add">
          <ac:chgData name="Evandro de Castro Melo" userId="886a4e0f05d88a2f" providerId="LiveId" clId="{1FD71EFB-3568-4064-96E4-BFD041730745}" dt="2025-09-01T22:13:34.757" v="59" actId="26606"/>
          <ac:grpSpMkLst>
            <pc:docMk/>
            <pc:sldMk cId="0" sldId="259"/>
            <ac:grpSpMk id="43" creationId="{DDFA5A3F-B050-4826-ACB4-F634DD12C7BC}"/>
          </ac:grpSpMkLst>
        </pc:grpChg>
        <pc:picChg chg="add mod ord">
          <ac:chgData name="Evandro de Castro Melo" userId="886a4e0f05d88a2f" providerId="LiveId" clId="{1FD71EFB-3568-4064-96E4-BFD041730745}" dt="2025-09-01T22:13:34.757" v="59" actId="26606"/>
          <ac:picMkLst>
            <pc:docMk/>
            <pc:sldMk cId="0" sldId="259"/>
            <ac:picMk id="5" creationId="{DE66C2BD-CDFC-C309-FB88-03435D7257E5}"/>
          </ac:picMkLst>
        </pc:picChg>
      </pc:sldChg>
      <pc:sldChg chg="addSp delSp modSp mod setBg setClrOvrMap">
        <pc:chgData name="Evandro de Castro Melo" userId="886a4e0f05d88a2f" providerId="LiveId" clId="{1FD71EFB-3568-4064-96E4-BFD041730745}" dt="2025-09-01T22:18:52.453" v="119" actId="113"/>
        <pc:sldMkLst>
          <pc:docMk/>
          <pc:sldMk cId="0" sldId="260"/>
        </pc:sldMkLst>
        <pc:spChg chg="mod">
          <ac:chgData name="Evandro de Castro Melo" userId="886a4e0f05d88a2f" providerId="LiveId" clId="{1FD71EFB-3568-4064-96E4-BFD041730745}" dt="2025-09-01T22:18:33.642" v="115" actId="26606"/>
          <ac:spMkLst>
            <pc:docMk/>
            <pc:sldMk cId="0" sldId="260"/>
            <ac:spMk id="2" creationId="{00000000-0000-0000-0000-000000000000}"/>
          </ac:spMkLst>
        </pc:spChg>
        <pc:spChg chg="add">
          <ac:chgData name="Evandro de Castro Melo" userId="886a4e0f05d88a2f" providerId="LiveId" clId="{1FD71EFB-3568-4064-96E4-BFD041730745}" dt="2025-09-01T22:18:33.642" v="115" actId="26606"/>
          <ac:spMkLst>
            <pc:docMk/>
            <pc:sldMk cId="0" sldId="260"/>
            <ac:spMk id="83" creationId="{BACC6370-2D7E-4714-9D71-7542949D7D5D}"/>
          </ac:spMkLst>
        </pc:spChg>
        <pc:spChg chg="add">
          <ac:chgData name="Evandro de Castro Melo" userId="886a4e0f05d88a2f" providerId="LiveId" clId="{1FD71EFB-3568-4064-96E4-BFD041730745}" dt="2025-09-01T22:18:33.642" v="115" actId="26606"/>
          <ac:spMkLst>
            <pc:docMk/>
            <pc:sldMk cId="0" sldId="260"/>
            <ac:spMk id="85" creationId="{F68B3F68-107C-434F-AA38-110D5EA91B85}"/>
          </ac:spMkLst>
        </pc:spChg>
        <pc:spChg chg="add">
          <ac:chgData name="Evandro de Castro Melo" userId="886a4e0f05d88a2f" providerId="LiveId" clId="{1FD71EFB-3568-4064-96E4-BFD041730745}" dt="2025-09-01T22:18:33.642" v="115" actId="26606"/>
          <ac:spMkLst>
            <pc:docMk/>
            <pc:sldMk cId="0" sldId="260"/>
            <ac:spMk id="87" creationId="{AAD0DBB9-1A4B-4391-81D4-CB19F9AB918A}"/>
          </ac:spMkLst>
        </pc:spChg>
        <pc:spChg chg="add">
          <ac:chgData name="Evandro de Castro Melo" userId="886a4e0f05d88a2f" providerId="LiveId" clId="{1FD71EFB-3568-4064-96E4-BFD041730745}" dt="2025-09-01T22:18:33.642" v="115" actId="26606"/>
          <ac:spMkLst>
            <pc:docMk/>
            <pc:sldMk cId="0" sldId="260"/>
            <ac:spMk id="89" creationId="{063BBA22-50EA-4C4D-BE05-F1CE4E63AA56}"/>
          </ac:spMkLst>
        </pc:spChg>
        <pc:graphicFrameChg chg="add mod modGraphic">
          <ac:chgData name="Evandro de Castro Melo" userId="886a4e0f05d88a2f" providerId="LiveId" clId="{1FD71EFB-3568-4064-96E4-BFD041730745}" dt="2025-09-01T22:18:52.453" v="119" actId="113"/>
          <ac:graphicFrameMkLst>
            <pc:docMk/>
            <pc:sldMk cId="0" sldId="260"/>
            <ac:graphicFrameMk id="36" creationId="{90BDE8D4-0596-5676-E092-2F661081E736}"/>
          </ac:graphicFrameMkLst>
        </pc:graphicFrameChg>
      </pc:sldChg>
      <pc:sldChg chg="addSp delSp modSp mod setBg">
        <pc:chgData name="Evandro de Castro Melo" userId="886a4e0f05d88a2f" providerId="LiveId" clId="{1FD71EFB-3568-4064-96E4-BFD041730745}" dt="2025-09-01T22:17:21.347" v="103" actId="26606"/>
        <pc:sldMkLst>
          <pc:docMk/>
          <pc:sldMk cId="0" sldId="261"/>
        </pc:sldMkLst>
        <pc:spChg chg="mod">
          <ac:chgData name="Evandro de Castro Melo" userId="886a4e0f05d88a2f" providerId="LiveId" clId="{1FD71EFB-3568-4064-96E4-BFD041730745}" dt="2025-09-01T22:16:58.101" v="93" actId="26606"/>
          <ac:spMkLst>
            <pc:docMk/>
            <pc:sldMk cId="0" sldId="261"/>
            <ac:spMk id="2" creationId="{00000000-0000-0000-0000-000000000000}"/>
          </ac:spMkLst>
        </pc:spChg>
        <pc:spChg chg="add">
          <ac:chgData name="Evandro de Castro Melo" userId="886a4e0f05d88a2f" providerId="LiveId" clId="{1FD71EFB-3568-4064-96E4-BFD041730745}" dt="2025-09-01T22:17:21.347" v="103" actId="26606"/>
          <ac:spMkLst>
            <pc:docMk/>
            <pc:sldMk cId="0" sldId="261"/>
            <ac:spMk id="20" creationId="{BACC6370-2D7E-4714-9D71-7542949D7D5D}"/>
          </ac:spMkLst>
        </pc:spChg>
        <pc:spChg chg="add">
          <ac:chgData name="Evandro de Castro Melo" userId="886a4e0f05d88a2f" providerId="LiveId" clId="{1FD71EFB-3568-4064-96E4-BFD041730745}" dt="2025-09-01T22:17:21.347" v="103" actId="26606"/>
          <ac:spMkLst>
            <pc:docMk/>
            <pc:sldMk cId="0" sldId="261"/>
            <ac:spMk id="22" creationId="{F68B3F68-107C-434F-AA38-110D5EA91B85}"/>
          </ac:spMkLst>
        </pc:spChg>
        <pc:spChg chg="add">
          <ac:chgData name="Evandro de Castro Melo" userId="886a4e0f05d88a2f" providerId="LiveId" clId="{1FD71EFB-3568-4064-96E4-BFD041730745}" dt="2025-09-01T22:17:21.347" v="103" actId="26606"/>
          <ac:spMkLst>
            <pc:docMk/>
            <pc:sldMk cId="0" sldId="261"/>
            <ac:spMk id="24" creationId="{AAD0DBB9-1A4B-4391-81D4-CB19F9AB918A}"/>
          </ac:spMkLst>
        </pc:spChg>
        <pc:spChg chg="add">
          <ac:chgData name="Evandro de Castro Melo" userId="886a4e0f05d88a2f" providerId="LiveId" clId="{1FD71EFB-3568-4064-96E4-BFD041730745}" dt="2025-09-01T22:17:21.347" v="103" actId="26606"/>
          <ac:spMkLst>
            <pc:docMk/>
            <pc:sldMk cId="0" sldId="261"/>
            <ac:spMk id="26" creationId="{063BBA22-50EA-4C4D-BE05-F1CE4E63AA56}"/>
          </ac:spMkLst>
        </pc:spChg>
        <pc:graphicFrameChg chg="add mod modGraphic">
          <ac:chgData name="Evandro de Castro Melo" userId="886a4e0f05d88a2f" providerId="LiveId" clId="{1FD71EFB-3568-4064-96E4-BFD041730745}" dt="2025-09-01T22:17:21.347" v="103" actId="26606"/>
          <ac:graphicFrameMkLst>
            <pc:docMk/>
            <pc:sldMk cId="0" sldId="261"/>
            <ac:graphicFrameMk id="5" creationId="{905728BE-60C8-EC70-FFCF-E447AC965F95}"/>
          </ac:graphicFrameMkLst>
        </pc:graphicFrameChg>
      </pc:sldChg>
      <pc:sldChg chg="addSp delSp modSp mod setBg setClrOvrMap">
        <pc:chgData name="Evandro de Castro Melo" userId="886a4e0f05d88a2f" providerId="LiveId" clId="{1FD71EFB-3568-4064-96E4-BFD041730745}" dt="2025-09-01T22:18:14.534" v="114" actId="27636"/>
        <pc:sldMkLst>
          <pc:docMk/>
          <pc:sldMk cId="0" sldId="262"/>
        </pc:sldMkLst>
        <pc:spChg chg="mod">
          <ac:chgData name="Evandro de Castro Melo" userId="886a4e0f05d88a2f" providerId="LiveId" clId="{1FD71EFB-3568-4064-96E4-BFD041730745}" dt="2025-09-01T22:17:42.581" v="106" actId="26606"/>
          <ac:spMkLst>
            <pc:docMk/>
            <pc:sldMk cId="0" sldId="262"/>
            <ac:spMk id="2" creationId="{00000000-0000-0000-0000-000000000000}"/>
          </ac:spMkLst>
        </pc:spChg>
        <pc:spChg chg="add">
          <ac:chgData name="Evandro de Castro Melo" userId="886a4e0f05d88a2f" providerId="LiveId" clId="{1FD71EFB-3568-4064-96E4-BFD041730745}" dt="2025-09-01T22:17:42.581" v="106" actId="26606"/>
          <ac:spMkLst>
            <pc:docMk/>
            <pc:sldMk cId="0" sldId="262"/>
            <ac:spMk id="8" creationId="{1B15ED52-F352-441B-82BF-E0EA34836D08}"/>
          </ac:spMkLst>
        </pc:spChg>
        <pc:spChg chg="add">
          <ac:chgData name="Evandro de Castro Melo" userId="886a4e0f05d88a2f" providerId="LiveId" clId="{1FD71EFB-3568-4064-96E4-BFD041730745}" dt="2025-09-01T22:17:42.581" v="106" actId="26606"/>
          <ac:spMkLst>
            <pc:docMk/>
            <pc:sldMk cId="0" sldId="262"/>
            <ac:spMk id="10" creationId="{3B2E3793-BFE6-45A2-9B7B-E18844431C99}"/>
          </ac:spMkLst>
        </pc:spChg>
        <pc:spChg chg="add">
          <ac:chgData name="Evandro de Castro Melo" userId="886a4e0f05d88a2f" providerId="LiveId" clId="{1FD71EFB-3568-4064-96E4-BFD041730745}" dt="2025-09-01T22:17:42.581" v="106" actId="26606"/>
          <ac:spMkLst>
            <pc:docMk/>
            <pc:sldMk cId="0" sldId="262"/>
            <ac:spMk id="12" creationId="{BC4C4868-CB8F-4AF9-9CDB-8108F2C19B67}"/>
          </ac:spMkLst>
        </pc:spChg>
        <pc:spChg chg="add">
          <ac:chgData name="Evandro de Castro Melo" userId="886a4e0f05d88a2f" providerId="LiveId" clId="{1FD71EFB-3568-4064-96E4-BFD041730745}" dt="2025-09-01T22:17:42.581" v="106" actId="26606"/>
          <ac:spMkLst>
            <pc:docMk/>
            <pc:sldMk cId="0" sldId="262"/>
            <ac:spMk id="14" creationId="{375E0459-6403-40CD-989D-56A4407CA12E}"/>
          </ac:spMkLst>
        </pc:spChg>
        <pc:spChg chg="add">
          <ac:chgData name="Evandro de Castro Melo" userId="886a4e0f05d88a2f" providerId="LiveId" clId="{1FD71EFB-3568-4064-96E4-BFD041730745}" dt="2025-09-01T22:17:42.581" v="106" actId="26606"/>
          <ac:spMkLst>
            <pc:docMk/>
            <pc:sldMk cId="0" sldId="262"/>
            <ac:spMk id="16" creationId="{53E5B1A8-3AC9-4BD1-9BBC-78CA94F2D1BA}"/>
          </ac:spMkLst>
        </pc:spChg>
        <pc:spChg chg="add mod">
          <ac:chgData name="Evandro de Castro Melo" userId="886a4e0f05d88a2f" providerId="LiveId" clId="{1FD71EFB-3568-4064-96E4-BFD041730745}" dt="2025-09-01T22:18:14.534" v="114" actId="27636"/>
          <ac:spMkLst>
            <pc:docMk/>
            <pc:sldMk cId="0" sldId="262"/>
            <ac:spMk id="43" creationId="{00000000-0000-0000-0000-000000000000}"/>
          </ac:spMkLst>
        </pc:spChg>
      </pc:sldChg>
      <pc:sldMasterChg chg="modSp modSldLayout">
        <pc:chgData name="Evandro de Castro Melo" userId="886a4e0f05d88a2f" providerId="LiveId" clId="{1FD71EFB-3568-4064-96E4-BFD041730745}" dt="2025-09-01T22:02:28.075" v="1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1FD71EFB-3568-4064-96E4-BFD041730745}" dt="2025-09-01T22:02:28.075" v="1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1FD71EFB-3568-4064-96E4-BFD041730745}" dt="2025-09-01T22:02:28.075" v="1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1FD71EFB-3568-4064-96E4-BFD041730745}" dt="2025-09-01T22:02:28.075" v="1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1FD71EFB-3568-4064-96E4-BFD041730745}" dt="2025-09-01T22:02:28.075" v="1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1FD71EFB-3568-4064-96E4-BFD041730745}" dt="2025-09-01T22:02:28.075" v="1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1FD71EFB-3568-4064-96E4-BFD041730745}" dt="2025-09-01T22:02:28.075" v="1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1FD71EFB-3568-4064-96E4-BFD041730745}" dt="2025-09-01T22:02:28.075" v="1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1FD71EFB-3568-4064-96E4-BFD041730745}" dt="2025-09-01T22:02:28.075" v="1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1FD71EFB-3568-4064-96E4-BFD041730745}" dt="2025-09-01T22:02:28.075" v="1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1FD71EFB-3568-4064-96E4-BFD041730745}" dt="2025-09-01T22:02:28.075" v="1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1FD71EFB-3568-4064-96E4-BFD041730745}" dt="2025-09-01T22:02:28.075" v="1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1FD71EFB-3568-4064-96E4-BFD041730745}" dt="2025-09-01T22:02:28.075" v="1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1FD71EFB-3568-4064-96E4-BFD041730745}" dt="2025-09-01T22:02:28.075" v="1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Evandro de Castro Melo" userId="886a4e0f05d88a2f" providerId="LiveId" clId="{B0726316-99F2-42F6-93FE-D827D9BE8B52}"/>
    <pc:docChg chg="undo custSel addSld modSld">
      <pc:chgData name="Evandro de Castro Melo" userId="886a4e0f05d88a2f" providerId="LiveId" clId="{B0726316-99F2-42F6-93FE-D827D9BE8B52}" dt="2025-09-05T18:43:08.048" v="40" actId="14100"/>
      <pc:docMkLst>
        <pc:docMk/>
      </pc:docMkLst>
      <pc:sldChg chg="modSp">
        <pc:chgData name="Evandro de Castro Melo" userId="886a4e0f05d88a2f" providerId="LiveId" clId="{B0726316-99F2-42F6-93FE-D827D9BE8B52}" dt="2025-09-05T18:19:30.999" v="7" actId="20577"/>
        <pc:sldMkLst>
          <pc:docMk/>
          <pc:sldMk cId="0" sldId="261"/>
        </pc:sldMkLst>
        <pc:graphicFrameChg chg="mod">
          <ac:chgData name="Evandro de Castro Melo" userId="886a4e0f05d88a2f" providerId="LiveId" clId="{B0726316-99F2-42F6-93FE-D827D9BE8B52}" dt="2025-09-05T18:19:30.999" v="7" actId="20577"/>
          <ac:graphicFrameMkLst>
            <pc:docMk/>
            <pc:sldMk cId="0" sldId="261"/>
            <ac:graphicFrameMk id="5" creationId="{905728BE-60C8-EC70-FFCF-E447AC965F95}"/>
          </ac:graphicFrameMkLst>
        </pc:graphicFrameChg>
      </pc:sldChg>
      <pc:sldChg chg="addSp delSp modSp new mod setBg">
        <pc:chgData name="Evandro de Castro Melo" userId="886a4e0f05d88a2f" providerId="LiveId" clId="{B0726316-99F2-42F6-93FE-D827D9BE8B52}" dt="2025-09-05T18:40:52.523" v="30" actId="14100"/>
        <pc:sldMkLst>
          <pc:docMk/>
          <pc:sldMk cId="243497367" sldId="263"/>
        </pc:sldMkLst>
        <pc:spChg chg="mod">
          <ac:chgData name="Evandro de Castro Melo" userId="886a4e0f05d88a2f" providerId="LiveId" clId="{B0726316-99F2-42F6-93FE-D827D9BE8B52}" dt="2025-09-05T18:40:46.864" v="28" actId="26606"/>
          <ac:spMkLst>
            <pc:docMk/>
            <pc:sldMk cId="243497367" sldId="263"/>
            <ac:spMk id="2" creationId="{31D1D461-D136-8D81-A7B6-08EA5CF5FF80}"/>
          </ac:spMkLst>
        </pc:spChg>
        <pc:spChg chg="del mod">
          <ac:chgData name="Evandro de Castro Melo" userId="886a4e0f05d88a2f" providerId="LiveId" clId="{B0726316-99F2-42F6-93FE-D827D9BE8B52}" dt="2025-09-05T18:40:23.608" v="10" actId="22"/>
          <ac:spMkLst>
            <pc:docMk/>
            <pc:sldMk cId="243497367" sldId="263"/>
            <ac:spMk id="3" creationId="{52952B47-63F5-C8CA-018B-48DB930FD979}"/>
          </ac:spMkLst>
        </pc:spChg>
        <pc:spChg chg="add">
          <ac:chgData name="Evandro de Castro Melo" userId="886a4e0f05d88a2f" providerId="LiveId" clId="{B0726316-99F2-42F6-93FE-D827D9BE8B52}" dt="2025-09-05T18:40:46.864" v="28" actId="26606"/>
          <ac:spMkLst>
            <pc:docMk/>
            <pc:sldMk cId="243497367" sldId="263"/>
            <ac:spMk id="10" creationId="{A8384FB5-9ADC-4DDC-881B-597D56F5B15D}"/>
          </ac:spMkLst>
        </pc:spChg>
        <pc:spChg chg="add">
          <ac:chgData name="Evandro de Castro Melo" userId="886a4e0f05d88a2f" providerId="LiveId" clId="{B0726316-99F2-42F6-93FE-D827D9BE8B52}" dt="2025-09-05T18:40:46.864" v="28" actId="26606"/>
          <ac:spMkLst>
            <pc:docMk/>
            <pc:sldMk cId="243497367" sldId="263"/>
            <ac:spMk id="12" creationId="{91E5A9A7-95C6-4F4F-B00E-C82E07FE62EF}"/>
          </ac:spMkLst>
        </pc:spChg>
        <pc:spChg chg="add">
          <ac:chgData name="Evandro de Castro Melo" userId="886a4e0f05d88a2f" providerId="LiveId" clId="{B0726316-99F2-42F6-93FE-D827D9BE8B52}" dt="2025-09-05T18:40:46.864" v="28" actId="26606"/>
          <ac:spMkLst>
            <pc:docMk/>
            <pc:sldMk cId="243497367" sldId="263"/>
            <ac:spMk id="14" creationId="{D07DD2DE-F619-49DD-B5E7-03A290FF4ED1}"/>
          </ac:spMkLst>
        </pc:spChg>
        <pc:spChg chg="add">
          <ac:chgData name="Evandro de Castro Melo" userId="886a4e0f05d88a2f" providerId="LiveId" clId="{B0726316-99F2-42F6-93FE-D827D9BE8B52}" dt="2025-09-05T18:40:46.864" v="28" actId="26606"/>
          <ac:spMkLst>
            <pc:docMk/>
            <pc:sldMk cId="243497367" sldId="263"/>
            <ac:spMk id="16" creationId="{85149191-5F60-4A28-AAFF-039F96B0F3EC}"/>
          </ac:spMkLst>
        </pc:spChg>
        <pc:spChg chg="add">
          <ac:chgData name="Evandro de Castro Melo" userId="886a4e0f05d88a2f" providerId="LiveId" clId="{B0726316-99F2-42F6-93FE-D827D9BE8B52}" dt="2025-09-05T18:40:46.864" v="28" actId="26606"/>
          <ac:spMkLst>
            <pc:docMk/>
            <pc:sldMk cId="243497367" sldId="263"/>
            <ac:spMk id="18" creationId="{F8260ED5-17F7-4158-B241-D51DD4CF1B7E}"/>
          </ac:spMkLst>
        </pc:spChg>
        <pc:picChg chg="add mod ord">
          <ac:chgData name="Evandro de Castro Melo" userId="886a4e0f05d88a2f" providerId="LiveId" clId="{B0726316-99F2-42F6-93FE-D827D9BE8B52}" dt="2025-09-05T18:40:52.523" v="30" actId="14100"/>
          <ac:picMkLst>
            <pc:docMk/>
            <pc:sldMk cId="243497367" sldId="263"/>
            <ac:picMk id="5" creationId="{F545707F-BD15-3BC6-7C23-0E8FA4D225BF}"/>
          </ac:picMkLst>
        </pc:picChg>
      </pc:sldChg>
      <pc:sldChg chg="addSp delSp modSp new mod setBg">
        <pc:chgData name="Evandro de Castro Melo" userId="886a4e0f05d88a2f" providerId="LiveId" clId="{B0726316-99F2-42F6-93FE-D827D9BE8B52}" dt="2025-09-05T18:43:08.048" v="40" actId="14100"/>
        <pc:sldMkLst>
          <pc:docMk/>
          <pc:sldMk cId="329791188" sldId="264"/>
        </pc:sldMkLst>
        <pc:spChg chg="mod">
          <ac:chgData name="Evandro de Castro Melo" userId="886a4e0f05d88a2f" providerId="LiveId" clId="{B0726316-99F2-42F6-93FE-D827D9BE8B52}" dt="2025-09-05T18:42:59.110" v="37" actId="26606"/>
          <ac:spMkLst>
            <pc:docMk/>
            <pc:sldMk cId="329791188" sldId="264"/>
            <ac:spMk id="2" creationId="{376BFD8E-66A5-2B80-C607-C6638809890D}"/>
          </ac:spMkLst>
        </pc:spChg>
        <pc:spChg chg="del">
          <ac:chgData name="Evandro de Castro Melo" userId="886a4e0f05d88a2f" providerId="LiveId" clId="{B0726316-99F2-42F6-93FE-D827D9BE8B52}" dt="2025-09-05T18:42:18.544" v="33" actId="478"/>
          <ac:spMkLst>
            <pc:docMk/>
            <pc:sldMk cId="329791188" sldId="264"/>
            <ac:spMk id="3" creationId="{8AEC5FFB-77B7-9826-A457-2550097A5AF4}"/>
          </ac:spMkLst>
        </pc:spChg>
        <pc:spChg chg="add">
          <ac:chgData name="Evandro de Castro Melo" userId="886a4e0f05d88a2f" providerId="LiveId" clId="{B0726316-99F2-42F6-93FE-D827D9BE8B52}" dt="2025-09-05T18:42:59.110" v="37" actId="26606"/>
          <ac:spMkLst>
            <pc:docMk/>
            <pc:sldMk cId="329791188" sldId="264"/>
            <ac:spMk id="12" creationId="{A8384FB5-9ADC-4DDC-881B-597D56F5B15D}"/>
          </ac:spMkLst>
        </pc:spChg>
        <pc:spChg chg="add">
          <ac:chgData name="Evandro de Castro Melo" userId="886a4e0f05d88a2f" providerId="LiveId" clId="{B0726316-99F2-42F6-93FE-D827D9BE8B52}" dt="2025-09-05T18:42:59.110" v="37" actId="26606"/>
          <ac:spMkLst>
            <pc:docMk/>
            <pc:sldMk cId="329791188" sldId="264"/>
            <ac:spMk id="14" creationId="{91E5A9A7-95C6-4F4F-B00E-C82E07FE62EF}"/>
          </ac:spMkLst>
        </pc:spChg>
        <pc:spChg chg="add">
          <ac:chgData name="Evandro de Castro Melo" userId="886a4e0f05d88a2f" providerId="LiveId" clId="{B0726316-99F2-42F6-93FE-D827D9BE8B52}" dt="2025-09-05T18:42:59.110" v="37" actId="26606"/>
          <ac:spMkLst>
            <pc:docMk/>
            <pc:sldMk cId="329791188" sldId="264"/>
            <ac:spMk id="16" creationId="{D07DD2DE-F619-49DD-B5E7-03A290FF4ED1}"/>
          </ac:spMkLst>
        </pc:spChg>
        <pc:spChg chg="add">
          <ac:chgData name="Evandro de Castro Melo" userId="886a4e0f05d88a2f" providerId="LiveId" clId="{B0726316-99F2-42F6-93FE-D827D9BE8B52}" dt="2025-09-05T18:42:59.110" v="37" actId="26606"/>
          <ac:spMkLst>
            <pc:docMk/>
            <pc:sldMk cId="329791188" sldId="264"/>
            <ac:spMk id="18" creationId="{85149191-5F60-4A28-AAFF-039F96B0F3EC}"/>
          </ac:spMkLst>
        </pc:spChg>
        <pc:spChg chg="add">
          <ac:chgData name="Evandro de Castro Melo" userId="886a4e0f05d88a2f" providerId="LiveId" clId="{B0726316-99F2-42F6-93FE-D827D9BE8B52}" dt="2025-09-05T18:42:59.110" v="37" actId="26606"/>
          <ac:spMkLst>
            <pc:docMk/>
            <pc:sldMk cId="329791188" sldId="264"/>
            <ac:spMk id="20" creationId="{F8260ED5-17F7-4158-B241-D51DD4CF1B7E}"/>
          </ac:spMkLst>
        </pc:spChg>
        <pc:picChg chg="add del">
          <ac:chgData name="Evandro de Castro Melo" userId="886a4e0f05d88a2f" providerId="LiveId" clId="{B0726316-99F2-42F6-93FE-D827D9BE8B52}" dt="2025-09-05T18:42:22.002" v="35" actId="22"/>
          <ac:picMkLst>
            <pc:docMk/>
            <pc:sldMk cId="329791188" sldId="264"/>
            <ac:picMk id="5" creationId="{CF08C922-AA9D-C54C-D567-4917521984F5}"/>
          </ac:picMkLst>
        </pc:picChg>
        <pc:picChg chg="add mod">
          <ac:chgData name="Evandro de Castro Melo" userId="886a4e0f05d88a2f" providerId="LiveId" clId="{B0726316-99F2-42F6-93FE-D827D9BE8B52}" dt="2025-09-05T18:43:08.048" v="40" actId="14100"/>
          <ac:picMkLst>
            <pc:docMk/>
            <pc:sldMk cId="329791188" sldId="264"/>
            <ac:picMk id="7" creationId="{93D4E3E2-AE62-9F81-4E08-46E717B73EC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4093-05FD-47E2-9B48-F40990B8513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1E0CB6-821F-419A-A3AF-DE9CC0C336CC}">
      <dgm:prSet/>
      <dgm:spPr/>
      <dgm:t>
        <a:bodyPr/>
        <a:lstStyle/>
        <a:p>
          <a:r>
            <a:rPr lang="en-US"/>
            <a:t>- Apresentar o curso e a importância da Ciência de Dados</a:t>
          </a:r>
        </a:p>
      </dgm:t>
    </dgm:pt>
    <dgm:pt modelId="{1CB57809-E36A-4E97-ABE2-E63467186D13}" type="parTrans" cxnId="{B355FEA4-D05F-4FED-9E0F-41D483D80C5A}">
      <dgm:prSet/>
      <dgm:spPr/>
      <dgm:t>
        <a:bodyPr/>
        <a:lstStyle/>
        <a:p>
          <a:endParaRPr lang="en-US"/>
        </a:p>
      </dgm:t>
    </dgm:pt>
    <dgm:pt modelId="{B5F9B5DA-5BAE-4326-8AC1-B4E90E39F2AB}" type="sibTrans" cxnId="{B355FEA4-D05F-4FED-9E0F-41D483D80C5A}">
      <dgm:prSet/>
      <dgm:spPr/>
      <dgm:t>
        <a:bodyPr/>
        <a:lstStyle/>
        <a:p>
          <a:endParaRPr lang="en-US"/>
        </a:p>
      </dgm:t>
    </dgm:pt>
    <dgm:pt modelId="{2748F32F-41F5-48BA-9A52-BACFBB31A0C2}">
      <dgm:prSet/>
      <dgm:spPr/>
      <dgm:t>
        <a:bodyPr/>
        <a:lstStyle/>
        <a:p>
          <a:r>
            <a:rPr lang="en-US"/>
            <a:t>- Revisar conceitos básicos de Python</a:t>
          </a:r>
        </a:p>
      </dgm:t>
    </dgm:pt>
    <dgm:pt modelId="{5EF84EFC-E993-4767-82AD-641BBBEC17EE}" type="parTrans" cxnId="{AEE8FD73-4A83-40AA-9828-07322CF247B6}">
      <dgm:prSet/>
      <dgm:spPr/>
      <dgm:t>
        <a:bodyPr/>
        <a:lstStyle/>
        <a:p>
          <a:endParaRPr lang="en-US"/>
        </a:p>
      </dgm:t>
    </dgm:pt>
    <dgm:pt modelId="{20C3CB11-3E1A-4D8E-98E0-2E55C33CF590}" type="sibTrans" cxnId="{AEE8FD73-4A83-40AA-9828-07322CF247B6}">
      <dgm:prSet/>
      <dgm:spPr/>
      <dgm:t>
        <a:bodyPr/>
        <a:lstStyle/>
        <a:p>
          <a:endParaRPr lang="en-US"/>
        </a:p>
      </dgm:t>
    </dgm:pt>
    <dgm:pt modelId="{85CF8FB9-5F26-4095-AB8D-B1E2BD21BA9B}">
      <dgm:prSet/>
      <dgm:spPr/>
      <dgm:t>
        <a:bodyPr/>
        <a:lstStyle/>
        <a:p>
          <a:r>
            <a:rPr lang="en-US"/>
            <a:t>- Introduzir aplicações em Engenharia Agrícola</a:t>
          </a:r>
        </a:p>
      </dgm:t>
    </dgm:pt>
    <dgm:pt modelId="{D5613E52-0305-45B3-8097-9C3790AEE467}" type="parTrans" cxnId="{B52609C9-D670-400F-8169-FBA4793CB201}">
      <dgm:prSet/>
      <dgm:spPr/>
      <dgm:t>
        <a:bodyPr/>
        <a:lstStyle/>
        <a:p>
          <a:endParaRPr lang="en-US"/>
        </a:p>
      </dgm:t>
    </dgm:pt>
    <dgm:pt modelId="{00D72C9B-5A0A-454F-BFC8-5BCC98DC6281}" type="sibTrans" cxnId="{B52609C9-D670-400F-8169-FBA4793CB201}">
      <dgm:prSet/>
      <dgm:spPr/>
      <dgm:t>
        <a:bodyPr/>
        <a:lstStyle/>
        <a:p>
          <a:endParaRPr lang="en-US"/>
        </a:p>
      </dgm:t>
    </dgm:pt>
    <dgm:pt modelId="{F43A43D0-291C-46AD-BF01-AFA6BA809423}">
      <dgm:prSet/>
      <dgm:spPr/>
      <dgm:t>
        <a:bodyPr/>
        <a:lstStyle/>
        <a:p>
          <a:r>
            <a:rPr lang="en-US"/>
            <a:t>- Propor exercício aplicado</a:t>
          </a:r>
        </a:p>
      </dgm:t>
    </dgm:pt>
    <dgm:pt modelId="{6C2FBF06-EE90-4874-994E-6D2E1AF2B402}" type="parTrans" cxnId="{EC1AE6F4-21B3-487E-BFA2-E1978F8C408D}">
      <dgm:prSet/>
      <dgm:spPr/>
      <dgm:t>
        <a:bodyPr/>
        <a:lstStyle/>
        <a:p>
          <a:endParaRPr lang="en-US"/>
        </a:p>
      </dgm:t>
    </dgm:pt>
    <dgm:pt modelId="{5F426BC9-CC96-40FF-AEC0-340AB453B5AE}" type="sibTrans" cxnId="{EC1AE6F4-21B3-487E-BFA2-E1978F8C408D}">
      <dgm:prSet/>
      <dgm:spPr/>
      <dgm:t>
        <a:bodyPr/>
        <a:lstStyle/>
        <a:p>
          <a:endParaRPr lang="en-US"/>
        </a:p>
      </dgm:t>
    </dgm:pt>
    <dgm:pt modelId="{80A5F42E-CF6A-4C66-91B9-1B73BCB22BB2}" type="pres">
      <dgm:prSet presAssocID="{41BA4093-05FD-47E2-9B48-F40990B85134}" presName="root" presStyleCnt="0">
        <dgm:presLayoutVars>
          <dgm:dir/>
          <dgm:resizeHandles val="exact"/>
        </dgm:presLayoutVars>
      </dgm:prSet>
      <dgm:spPr/>
    </dgm:pt>
    <dgm:pt modelId="{5C01618B-6FB8-426B-B1D7-B6F8CC7CFCB7}" type="pres">
      <dgm:prSet presAssocID="{41BA4093-05FD-47E2-9B48-F40990B85134}" presName="container" presStyleCnt="0">
        <dgm:presLayoutVars>
          <dgm:dir/>
          <dgm:resizeHandles val="exact"/>
        </dgm:presLayoutVars>
      </dgm:prSet>
      <dgm:spPr/>
    </dgm:pt>
    <dgm:pt modelId="{4C3ACA5C-4DC6-43EE-B8E2-F1766605A952}" type="pres">
      <dgm:prSet presAssocID="{1C1E0CB6-821F-419A-A3AF-DE9CC0C336CC}" presName="compNode" presStyleCnt="0"/>
      <dgm:spPr/>
    </dgm:pt>
    <dgm:pt modelId="{64634966-3982-45F5-9224-78981827B657}" type="pres">
      <dgm:prSet presAssocID="{1C1E0CB6-821F-419A-A3AF-DE9CC0C336CC}" presName="iconBgRect" presStyleLbl="bgShp" presStyleIdx="0" presStyleCnt="4"/>
      <dgm:spPr/>
    </dgm:pt>
    <dgm:pt modelId="{60B7085A-99E6-45CB-A202-75E235BEFF24}" type="pres">
      <dgm:prSet presAssocID="{1C1E0CB6-821F-419A-A3AF-DE9CC0C336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CA175A2-E176-4DBB-8A9D-BD1B57E3E36A}" type="pres">
      <dgm:prSet presAssocID="{1C1E0CB6-821F-419A-A3AF-DE9CC0C336CC}" presName="spaceRect" presStyleCnt="0"/>
      <dgm:spPr/>
    </dgm:pt>
    <dgm:pt modelId="{67724291-488D-48B4-9CB9-ED87187EA0DB}" type="pres">
      <dgm:prSet presAssocID="{1C1E0CB6-821F-419A-A3AF-DE9CC0C336CC}" presName="textRect" presStyleLbl="revTx" presStyleIdx="0" presStyleCnt="4">
        <dgm:presLayoutVars>
          <dgm:chMax val="1"/>
          <dgm:chPref val="1"/>
        </dgm:presLayoutVars>
      </dgm:prSet>
      <dgm:spPr/>
    </dgm:pt>
    <dgm:pt modelId="{88DFA869-6AB1-47FF-B4BA-ECD4C5F045C5}" type="pres">
      <dgm:prSet presAssocID="{B5F9B5DA-5BAE-4326-8AC1-B4E90E39F2AB}" presName="sibTrans" presStyleLbl="sibTrans2D1" presStyleIdx="0" presStyleCnt="0"/>
      <dgm:spPr/>
    </dgm:pt>
    <dgm:pt modelId="{3CD283C6-9917-4218-9ACA-6991C2B40A23}" type="pres">
      <dgm:prSet presAssocID="{2748F32F-41F5-48BA-9A52-BACFBB31A0C2}" presName="compNode" presStyleCnt="0"/>
      <dgm:spPr/>
    </dgm:pt>
    <dgm:pt modelId="{E0EEFE38-49BE-4E44-B8AB-89A99F5BBCB6}" type="pres">
      <dgm:prSet presAssocID="{2748F32F-41F5-48BA-9A52-BACFBB31A0C2}" presName="iconBgRect" presStyleLbl="bgShp" presStyleIdx="1" presStyleCnt="4"/>
      <dgm:spPr/>
    </dgm:pt>
    <dgm:pt modelId="{BFC5684C-42BB-4BAA-A318-87651BE6A3D9}" type="pres">
      <dgm:prSet presAssocID="{2748F32F-41F5-48BA-9A52-BACFBB31A0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036DC832-5218-4D03-93C2-2ECF46A660A6}" type="pres">
      <dgm:prSet presAssocID="{2748F32F-41F5-48BA-9A52-BACFBB31A0C2}" presName="spaceRect" presStyleCnt="0"/>
      <dgm:spPr/>
    </dgm:pt>
    <dgm:pt modelId="{584748FF-DCE3-4310-ADF4-D3D86E5793D0}" type="pres">
      <dgm:prSet presAssocID="{2748F32F-41F5-48BA-9A52-BACFBB31A0C2}" presName="textRect" presStyleLbl="revTx" presStyleIdx="1" presStyleCnt="4">
        <dgm:presLayoutVars>
          <dgm:chMax val="1"/>
          <dgm:chPref val="1"/>
        </dgm:presLayoutVars>
      </dgm:prSet>
      <dgm:spPr/>
    </dgm:pt>
    <dgm:pt modelId="{2B216ED9-3F02-4538-86DC-049E562A9FC2}" type="pres">
      <dgm:prSet presAssocID="{20C3CB11-3E1A-4D8E-98E0-2E55C33CF590}" presName="sibTrans" presStyleLbl="sibTrans2D1" presStyleIdx="0" presStyleCnt="0"/>
      <dgm:spPr/>
    </dgm:pt>
    <dgm:pt modelId="{410BBF4F-1158-4F27-A938-7519F1B52930}" type="pres">
      <dgm:prSet presAssocID="{85CF8FB9-5F26-4095-AB8D-B1E2BD21BA9B}" presName="compNode" presStyleCnt="0"/>
      <dgm:spPr/>
    </dgm:pt>
    <dgm:pt modelId="{72C7D80D-79E2-4B05-951D-660C7BC8A30E}" type="pres">
      <dgm:prSet presAssocID="{85CF8FB9-5F26-4095-AB8D-B1E2BD21BA9B}" presName="iconBgRect" presStyleLbl="bgShp" presStyleIdx="2" presStyleCnt="4"/>
      <dgm:spPr/>
    </dgm:pt>
    <dgm:pt modelId="{57C92634-537C-4101-85E5-3A7EB2D49214}" type="pres">
      <dgm:prSet presAssocID="{85CF8FB9-5F26-4095-AB8D-B1E2BD21BA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7047403E-5806-48F2-9E3A-E243C9120BC7}" type="pres">
      <dgm:prSet presAssocID="{85CF8FB9-5F26-4095-AB8D-B1E2BD21BA9B}" presName="spaceRect" presStyleCnt="0"/>
      <dgm:spPr/>
    </dgm:pt>
    <dgm:pt modelId="{BF1731AD-7F13-4976-B8F9-20C55C703303}" type="pres">
      <dgm:prSet presAssocID="{85CF8FB9-5F26-4095-AB8D-B1E2BD21BA9B}" presName="textRect" presStyleLbl="revTx" presStyleIdx="2" presStyleCnt="4">
        <dgm:presLayoutVars>
          <dgm:chMax val="1"/>
          <dgm:chPref val="1"/>
        </dgm:presLayoutVars>
      </dgm:prSet>
      <dgm:spPr/>
    </dgm:pt>
    <dgm:pt modelId="{56687615-4E2C-41D6-927F-A1E99FBA965F}" type="pres">
      <dgm:prSet presAssocID="{00D72C9B-5A0A-454F-BFC8-5BCC98DC6281}" presName="sibTrans" presStyleLbl="sibTrans2D1" presStyleIdx="0" presStyleCnt="0"/>
      <dgm:spPr/>
    </dgm:pt>
    <dgm:pt modelId="{2A6BD35A-583D-46D2-B5E0-BEDF56984770}" type="pres">
      <dgm:prSet presAssocID="{F43A43D0-291C-46AD-BF01-AFA6BA809423}" presName="compNode" presStyleCnt="0"/>
      <dgm:spPr/>
    </dgm:pt>
    <dgm:pt modelId="{C3364AEF-0A3D-4710-BF3C-430E46B2DEB7}" type="pres">
      <dgm:prSet presAssocID="{F43A43D0-291C-46AD-BF01-AFA6BA809423}" presName="iconBgRect" presStyleLbl="bgShp" presStyleIdx="3" presStyleCnt="4"/>
      <dgm:spPr/>
    </dgm:pt>
    <dgm:pt modelId="{7C86C32E-1D70-49DD-869F-6BBF0F771433}" type="pres">
      <dgm:prSet presAssocID="{F43A43D0-291C-46AD-BF01-AFA6BA8094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5C40FA-BEBF-4B47-902C-0DC6424A3D34}" type="pres">
      <dgm:prSet presAssocID="{F43A43D0-291C-46AD-BF01-AFA6BA809423}" presName="spaceRect" presStyleCnt="0"/>
      <dgm:spPr/>
    </dgm:pt>
    <dgm:pt modelId="{726F1E38-9B0D-4F76-9BBB-2757A26EE85A}" type="pres">
      <dgm:prSet presAssocID="{F43A43D0-291C-46AD-BF01-AFA6BA8094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547B0E-1856-44E3-B350-08E36D22A5FD}" type="presOf" srcId="{41BA4093-05FD-47E2-9B48-F40990B85134}" destId="{80A5F42E-CF6A-4C66-91B9-1B73BCB22BB2}" srcOrd="0" destOrd="0" presId="urn:microsoft.com/office/officeart/2018/2/layout/IconCircleList"/>
    <dgm:cxn modelId="{5F961222-DA6A-4FF8-B7DB-EDD5275E1136}" type="presOf" srcId="{1C1E0CB6-821F-419A-A3AF-DE9CC0C336CC}" destId="{67724291-488D-48B4-9CB9-ED87187EA0DB}" srcOrd="0" destOrd="0" presId="urn:microsoft.com/office/officeart/2018/2/layout/IconCircleList"/>
    <dgm:cxn modelId="{65D4622A-FD2A-4C34-A4DC-A0B2FB0001FD}" type="presOf" srcId="{2748F32F-41F5-48BA-9A52-BACFBB31A0C2}" destId="{584748FF-DCE3-4310-ADF4-D3D86E5793D0}" srcOrd="0" destOrd="0" presId="urn:microsoft.com/office/officeart/2018/2/layout/IconCircleList"/>
    <dgm:cxn modelId="{5CE38736-5F4C-4252-BB7F-C2E70FE96DBD}" type="presOf" srcId="{00D72C9B-5A0A-454F-BFC8-5BCC98DC6281}" destId="{56687615-4E2C-41D6-927F-A1E99FBA965F}" srcOrd="0" destOrd="0" presId="urn:microsoft.com/office/officeart/2018/2/layout/IconCircleList"/>
    <dgm:cxn modelId="{0C7CAC49-2863-4C8C-8CCE-74EDDFFDAA00}" type="presOf" srcId="{20C3CB11-3E1A-4D8E-98E0-2E55C33CF590}" destId="{2B216ED9-3F02-4538-86DC-049E562A9FC2}" srcOrd="0" destOrd="0" presId="urn:microsoft.com/office/officeart/2018/2/layout/IconCircleList"/>
    <dgm:cxn modelId="{AEE8FD73-4A83-40AA-9828-07322CF247B6}" srcId="{41BA4093-05FD-47E2-9B48-F40990B85134}" destId="{2748F32F-41F5-48BA-9A52-BACFBB31A0C2}" srcOrd="1" destOrd="0" parTransId="{5EF84EFC-E993-4767-82AD-641BBBEC17EE}" sibTransId="{20C3CB11-3E1A-4D8E-98E0-2E55C33CF590}"/>
    <dgm:cxn modelId="{CAEB288F-C8F1-4083-90A6-87710FB28A66}" type="presOf" srcId="{B5F9B5DA-5BAE-4326-8AC1-B4E90E39F2AB}" destId="{88DFA869-6AB1-47FF-B4BA-ECD4C5F045C5}" srcOrd="0" destOrd="0" presId="urn:microsoft.com/office/officeart/2018/2/layout/IconCircleList"/>
    <dgm:cxn modelId="{42E7109D-D969-451A-A5D6-19F8821D2211}" type="presOf" srcId="{85CF8FB9-5F26-4095-AB8D-B1E2BD21BA9B}" destId="{BF1731AD-7F13-4976-B8F9-20C55C703303}" srcOrd="0" destOrd="0" presId="urn:microsoft.com/office/officeart/2018/2/layout/IconCircleList"/>
    <dgm:cxn modelId="{B355FEA4-D05F-4FED-9E0F-41D483D80C5A}" srcId="{41BA4093-05FD-47E2-9B48-F40990B85134}" destId="{1C1E0CB6-821F-419A-A3AF-DE9CC0C336CC}" srcOrd="0" destOrd="0" parTransId="{1CB57809-E36A-4E97-ABE2-E63467186D13}" sibTransId="{B5F9B5DA-5BAE-4326-8AC1-B4E90E39F2AB}"/>
    <dgm:cxn modelId="{9045D5BD-8B02-4150-9EFE-C6EB3A90F688}" type="presOf" srcId="{F43A43D0-291C-46AD-BF01-AFA6BA809423}" destId="{726F1E38-9B0D-4F76-9BBB-2757A26EE85A}" srcOrd="0" destOrd="0" presId="urn:microsoft.com/office/officeart/2018/2/layout/IconCircleList"/>
    <dgm:cxn modelId="{B52609C9-D670-400F-8169-FBA4793CB201}" srcId="{41BA4093-05FD-47E2-9B48-F40990B85134}" destId="{85CF8FB9-5F26-4095-AB8D-B1E2BD21BA9B}" srcOrd="2" destOrd="0" parTransId="{D5613E52-0305-45B3-8097-9C3790AEE467}" sibTransId="{00D72C9B-5A0A-454F-BFC8-5BCC98DC6281}"/>
    <dgm:cxn modelId="{EC1AE6F4-21B3-487E-BFA2-E1978F8C408D}" srcId="{41BA4093-05FD-47E2-9B48-F40990B85134}" destId="{F43A43D0-291C-46AD-BF01-AFA6BA809423}" srcOrd="3" destOrd="0" parTransId="{6C2FBF06-EE90-4874-994E-6D2E1AF2B402}" sibTransId="{5F426BC9-CC96-40FF-AEC0-340AB453B5AE}"/>
    <dgm:cxn modelId="{2C0EEA14-B039-4421-AA97-B345C7CD079C}" type="presParOf" srcId="{80A5F42E-CF6A-4C66-91B9-1B73BCB22BB2}" destId="{5C01618B-6FB8-426B-B1D7-B6F8CC7CFCB7}" srcOrd="0" destOrd="0" presId="urn:microsoft.com/office/officeart/2018/2/layout/IconCircleList"/>
    <dgm:cxn modelId="{3A18E0E4-0D62-4F37-ADDA-BB231F6EED11}" type="presParOf" srcId="{5C01618B-6FB8-426B-B1D7-B6F8CC7CFCB7}" destId="{4C3ACA5C-4DC6-43EE-B8E2-F1766605A952}" srcOrd="0" destOrd="0" presId="urn:microsoft.com/office/officeart/2018/2/layout/IconCircleList"/>
    <dgm:cxn modelId="{C5CCA099-4E5C-4F71-B09D-E5171A52A536}" type="presParOf" srcId="{4C3ACA5C-4DC6-43EE-B8E2-F1766605A952}" destId="{64634966-3982-45F5-9224-78981827B657}" srcOrd="0" destOrd="0" presId="urn:microsoft.com/office/officeart/2018/2/layout/IconCircleList"/>
    <dgm:cxn modelId="{E04A986D-6433-4607-93DB-DC0C61C371FD}" type="presParOf" srcId="{4C3ACA5C-4DC6-43EE-B8E2-F1766605A952}" destId="{60B7085A-99E6-45CB-A202-75E235BEFF24}" srcOrd="1" destOrd="0" presId="urn:microsoft.com/office/officeart/2018/2/layout/IconCircleList"/>
    <dgm:cxn modelId="{7C086BE2-5F0A-4D09-8C59-F915646E5734}" type="presParOf" srcId="{4C3ACA5C-4DC6-43EE-B8E2-F1766605A952}" destId="{7CA175A2-E176-4DBB-8A9D-BD1B57E3E36A}" srcOrd="2" destOrd="0" presId="urn:microsoft.com/office/officeart/2018/2/layout/IconCircleList"/>
    <dgm:cxn modelId="{4AB35A17-F527-4824-BAF8-35C3D5A32BD1}" type="presParOf" srcId="{4C3ACA5C-4DC6-43EE-B8E2-F1766605A952}" destId="{67724291-488D-48B4-9CB9-ED87187EA0DB}" srcOrd="3" destOrd="0" presId="urn:microsoft.com/office/officeart/2018/2/layout/IconCircleList"/>
    <dgm:cxn modelId="{CDA29EA3-F7CF-470B-A0D4-F7453BF47AEE}" type="presParOf" srcId="{5C01618B-6FB8-426B-B1D7-B6F8CC7CFCB7}" destId="{88DFA869-6AB1-47FF-B4BA-ECD4C5F045C5}" srcOrd="1" destOrd="0" presId="urn:microsoft.com/office/officeart/2018/2/layout/IconCircleList"/>
    <dgm:cxn modelId="{A0981FB1-4278-4A94-BC50-62622DC293F7}" type="presParOf" srcId="{5C01618B-6FB8-426B-B1D7-B6F8CC7CFCB7}" destId="{3CD283C6-9917-4218-9ACA-6991C2B40A23}" srcOrd="2" destOrd="0" presId="urn:microsoft.com/office/officeart/2018/2/layout/IconCircleList"/>
    <dgm:cxn modelId="{D88433B0-99E7-4886-AB5B-82C16125CAD1}" type="presParOf" srcId="{3CD283C6-9917-4218-9ACA-6991C2B40A23}" destId="{E0EEFE38-49BE-4E44-B8AB-89A99F5BBCB6}" srcOrd="0" destOrd="0" presId="urn:microsoft.com/office/officeart/2018/2/layout/IconCircleList"/>
    <dgm:cxn modelId="{52D530E9-8369-4036-A833-BEAC0298680C}" type="presParOf" srcId="{3CD283C6-9917-4218-9ACA-6991C2B40A23}" destId="{BFC5684C-42BB-4BAA-A318-87651BE6A3D9}" srcOrd="1" destOrd="0" presId="urn:microsoft.com/office/officeart/2018/2/layout/IconCircleList"/>
    <dgm:cxn modelId="{997403D5-18D8-427D-A046-1C9C8881F9A1}" type="presParOf" srcId="{3CD283C6-9917-4218-9ACA-6991C2B40A23}" destId="{036DC832-5218-4D03-93C2-2ECF46A660A6}" srcOrd="2" destOrd="0" presId="urn:microsoft.com/office/officeart/2018/2/layout/IconCircleList"/>
    <dgm:cxn modelId="{1A0F47FF-D1D8-4202-8160-0393EA21DC2D}" type="presParOf" srcId="{3CD283C6-9917-4218-9ACA-6991C2B40A23}" destId="{584748FF-DCE3-4310-ADF4-D3D86E5793D0}" srcOrd="3" destOrd="0" presId="urn:microsoft.com/office/officeart/2018/2/layout/IconCircleList"/>
    <dgm:cxn modelId="{3F39BD7A-D048-4A11-9042-D01C4442AB12}" type="presParOf" srcId="{5C01618B-6FB8-426B-B1D7-B6F8CC7CFCB7}" destId="{2B216ED9-3F02-4538-86DC-049E562A9FC2}" srcOrd="3" destOrd="0" presId="urn:microsoft.com/office/officeart/2018/2/layout/IconCircleList"/>
    <dgm:cxn modelId="{96924447-CA90-416B-A3AD-C3499CED2539}" type="presParOf" srcId="{5C01618B-6FB8-426B-B1D7-B6F8CC7CFCB7}" destId="{410BBF4F-1158-4F27-A938-7519F1B52930}" srcOrd="4" destOrd="0" presId="urn:microsoft.com/office/officeart/2018/2/layout/IconCircleList"/>
    <dgm:cxn modelId="{53F4BD96-60BB-4A75-B3DD-A36B6A3F56E1}" type="presParOf" srcId="{410BBF4F-1158-4F27-A938-7519F1B52930}" destId="{72C7D80D-79E2-4B05-951D-660C7BC8A30E}" srcOrd="0" destOrd="0" presId="urn:microsoft.com/office/officeart/2018/2/layout/IconCircleList"/>
    <dgm:cxn modelId="{452C0DBA-9AC9-4500-97AB-968B969A6413}" type="presParOf" srcId="{410BBF4F-1158-4F27-A938-7519F1B52930}" destId="{57C92634-537C-4101-85E5-3A7EB2D49214}" srcOrd="1" destOrd="0" presId="urn:microsoft.com/office/officeart/2018/2/layout/IconCircleList"/>
    <dgm:cxn modelId="{57986F93-87EA-40D2-BF08-649C8F67FE27}" type="presParOf" srcId="{410BBF4F-1158-4F27-A938-7519F1B52930}" destId="{7047403E-5806-48F2-9E3A-E243C9120BC7}" srcOrd="2" destOrd="0" presId="urn:microsoft.com/office/officeart/2018/2/layout/IconCircleList"/>
    <dgm:cxn modelId="{E476A2DD-BF11-47C4-89E4-74F836CE8A7F}" type="presParOf" srcId="{410BBF4F-1158-4F27-A938-7519F1B52930}" destId="{BF1731AD-7F13-4976-B8F9-20C55C703303}" srcOrd="3" destOrd="0" presId="urn:microsoft.com/office/officeart/2018/2/layout/IconCircleList"/>
    <dgm:cxn modelId="{49E4BBC5-5E30-4285-876C-F441228FFB13}" type="presParOf" srcId="{5C01618B-6FB8-426B-B1D7-B6F8CC7CFCB7}" destId="{56687615-4E2C-41D6-927F-A1E99FBA965F}" srcOrd="5" destOrd="0" presId="urn:microsoft.com/office/officeart/2018/2/layout/IconCircleList"/>
    <dgm:cxn modelId="{51A66785-2AD9-4ABE-9989-918448DA6512}" type="presParOf" srcId="{5C01618B-6FB8-426B-B1D7-B6F8CC7CFCB7}" destId="{2A6BD35A-583D-46D2-B5E0-BEDF56984770}" srcOrd="6" destOrd="0" presId="urn:microsoft.com/office/officeart/2018/2/layout/IconCircleList"/>
    <dgm:cxn modelId="{F7C2AB6D-4C52-4896-9980-079DAAB3D1FF}" type="presParOf" srcId="{2A6BD35A-583D-46D2-B5E0-BEDF56984770}" destId="{C3364AEF-0A3D-4710-BF3C-430E46B2DEB7}" srcOrd="0" destOrd="0" presId="urn:microsoft.com/office/officeart/2018/2/layout/IconCircleList"/>
    <dgm:cxn modelId="{FA696E2F-2700-49B3-82D1-47DC9D2D7F34}" type="presParOf" srcId="{2A6BD35A-583D-46D2-B5E0-BEDF56984770}" destId="{7C86C32E-1D70-49DD-869F-6BBF0F771433}" srcOrd="1" destOrd="0" presId="urn:microsoft.com/office/officeart/2018/2/layout/IconCircleList"/>
    <dgm:cxn modelId="{F8173A33-966D-430C-8A4F-70D1B8531E2E}" type="presParOf" srcId="{2A6BD35A-583D-46D2-B5E0-BEDF56984770}" destId="{D35C40FA-BEBF-4B47-902C-0DC6424A3D34}" srcOrd="2" destOrd="0" presId="urn:microsoft.com/office/officeart/2018/2/layout/IconCircleList"/>
    <dgm:cxn modelId="{4D0D7996-75E4-4900-B7F7-EDA9B591D663}" type="presParOf" srcId="{2A6BD35A-583D-46D2-B5E0-BEDF56984770}" destId="{726F1E38-9B0D-4F76-9BBB-2757A26EE8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28BAD-B80D-41D1-B209-962392E243F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8177A1-7032-47DC-BF08-DEF438EF4ABA}">
      <dgm:prSet/>
      <dgm:spPr/>
      <dgm:t>
        <a:bodyPr/>
        <a:lstStyle/>
        <a:p>
          <a:r>
            <a:rPr lang="en-US"/>
            <a:t>- Processo de extrair conhecimento a partir de dados</a:t>
          </a:r>
        </a:p>
      </dgm:t>
    </dgm:pt>
    <dgm:pt modelId="{32586121-2611-46D9-AB0E-F55C47A38A45}" type="parTrans" cxnId="{36C34B28-8185-4F12-BD9E-263265E7F6E6}">
      <dgm:prSet/>
      <dgm:spPr/>
      <dgm:t>
        <a:bodyPr/>
        <a:lstStyle/>
        <a:p>
          <a:endParaRPr lang="en-US"/>
        </a:p>
      </dgm:t>
    </dgm:pt>
    <dgm:pt modelId="{E0F78DDE-1396-4F2D-B4CB-57485FF5D91F}" type="sibTrans" cxnId="{36C34B28-8185-4F12-BD9E-263265E7F6E6}">
      <dgm:prSet/>
      <dgm:spPr/>
      <dgm:t>
        <a:bodyPr/>
        <a:lstStyle/>
        <a:p>
          <a:endParaRPr lang="en-US"/>
        </a:p>
      </dgm:t>
    </dgm:pt>
    <dgm:pt modelId="{0F78981C-E795-4F37-A6C8-4DA2404784F3}">
      <dgm:prSet/>
      <dgm:spPr/>
      <dgm:t>
        <a:bodyPr/>
        <a:lstStyle/>
        <a:p>
          <a:r>
            <a:rPr lang="en-US"/>
            <a:t>- Integra estatística, programação e conhecimento do domínio</a:t>
          </a:r>
        </a:p>
      </dgm:t>
    </dgm:pt>
    <dgm:pt modelId="{E36FF03B-52D5-41F6-8D52-F5A1672FDA93}" type="parTrans" cxnId="{F8169779-027B-4DE9-B174-68D97E896DBE}">
      <dgm:prSet/>
      <dgm:spPr/>
      <dgm:t>
        <a:bodyPr/>
        <a:lstStyle/>
        <a:p>
          <a:endParaRPr lang="en-US"/>
        </a:p>
      </dgm:t>
    </dgm:pt>
    <dgm:pt modelId="{F3D394C0-AC61-4483-A07F-07F22F06099E}" type="sibTrans" cxnId="{F8169779-027B-4DE9-B174-68D97E896DBE}">
      <dgm:prSet/>
      <dgm:spPr/>
      <dgm:t>
        <a:bodyPr/>
        <a:lstStyle/>
        <a:p>
          <a:endParaRPr lang="en-US"/>
        </a:p>
      </dgm:t>
    </dgm:pt>
    <dgm:pt modelId="{0DAAA548-0C0D-4954-8398-A72F4E757AAB}">
      <dgm:prSet/>
      <dgm:spPr/>
      <dgm:t>
        <a:bodyPr/>
        <a:lstStyle/>
        <a:p>
          <a:r>
            <a:rPr lang="en-US"/>
            <a:t>- Ferramentas principais: Python, Pandas, NumPy, SciPy, Matplotlib</a:t>
          </a:r>
        </a:p>
      </dgm:t>
    </dgm:pt>
    <dgm:pt modelId="{0DB87642-DD1B-41BE-8BF9-322FE1A4C680}" type="parTrans" cxnId="{222E9A41-CFE6-48C1-91FD-1C30F7D73191}">
      <dgm:prSet/>
      <dgm:spPr/>
      <dgm:t>
        <a:bodyPr/>
        <a:lstStyle/>
        <a:p>
          <a:endParaRPr lang="en-US"/>
        </a:p>
      </dgm:t>
    </dgm:pt>
    <dgm:pt modelId="{9C15848F-BBCF-4795-B37C-A85836A13E37}" type="sibTrans" cxnId="{222E9A41-CFE6-48C1-91FD-1C30F7D73191}">
      <dgm:prSet/>
      <dgm:spPr/>
      <dgm:t>
        <a:bodyPr/>
        <a:lstStyle/>
        <a:p>
          <a:endParaRPr lang="en-US"/>
        </a:p>
      </dgm:t>
    </dgm:pt>
    <dgm:pt modelId="{5D209562-A183-4FC8-918F-A7DD66B6905E}">
      <dgm:prSet/>
      <dgm:spPr/>
      <dgm:t>
        <a:bodyPr/>
        <a:lstStyle/>
        <a:p>
          <a:r>
            <a:rPr lang="en-US"/>
            <a:t>- Aplicações: previsão, análise experimental, otimização</a:t>
          </a:r>
        </a:p>
      </dgm:t>
    </dgm:pt>
    <dgm:pt modelId="{6BC5A3DD-AA81-4993-AD24-E1D2910BCBC3}" type="parTrans" cxnId="{17A62A5B-A50F-463C-BDE2-51A41BEA7D2C}">
      <dgm:prSet/>
      <dgm:spPr/>
      <dgm:t>
        <a:bodyPr/>
        <a:lstStyle/>
        <a:p>
          <a:endParaRPr lang="en-US"/>
        </a:p>
      </dgm:t>
    </dgm:pt>
    <dgm:pt modelId="{ABFA6FCC-2C33-4FBB-AB08-727060E00DD3}" type="sibTrans" cxnId="{17A62A5B-A50F-463C-BDE2-51A41BEA7D2C}">
      <dgm:prSet/>
      <dgm:spPr/>
      <dgm:t>
        <a:bodyPr/>
        <a:lstStyle/>
        <a:p>
          <a:endParaRPr lang="en-US"/>
        </a:p>
      </dgm:t>
    </dgm:pt>
    <dgm:pt modelId="{AC991BD8-E5AA-422A-BEFE-F2239F20CA50}" type="pres">
      <dgm:prSet presAssocID="{10728BAD-B80D-41D1-B209-962392E243F2}" presName="vert0" presStyleCnt="0">
        <dgm:presLayoutVars>
          <dgm:dir/>
          <dgm:animOne val="branch"/>
          <dgm:animLvl val="lvl"/>
        </dgm:presLayoutVars>
      </dgm:prSet>
      <dgm:spPr/>
    </dgm:pt>
    <dgm:pt modelId="{84EC5405-FF20-45CA-818E-35D63B427D67}" type="pres">
      <dgm:prSet presAssocID="{438177A1-7032-47DC-BF08-DEF438EF4ABA}" presName="thickLine" presStyleLbl="alignNode1" presStyleIdx="0" presStyleCnt="4"/>
      <dgm:spPr/>
    </dgm:pt>
    <dgm:pt modelId="{180EF41E-76A8-4379-9E96-7EDF85AA4021}" type="pres">
      <dgm:prSet presAssocID="{438177A1-7032-47DC-BF08-DEF438EF4ABA}" presName="horz1" presStyleCnt="0"/>
      <dgm:spPr/>
    </dgm:pt>
    <dgm:pt modelId="{0A5F5FF7-AA88-493B-9CD7-896651034B64}" type="pres">
      <dgm:prSet presAssocID="{438177A1-7032-47DC-BF08-DEF438EF4ABA}" presName="tx1" presStyleLbl="revTx" presStyleIdx="0" presStyleCnt="4"/>
      <dgm:spPr/>
    </dgm:pt>
    <dgm:pt modelId="{FB5DACD6-3FD7-4715-9132-1ECD9001BA3B}" type="pres">
      <dgm:prSet presAssocID="{438177A1-7032-47DC-BF08-DEF438EF4ABA}" presName="vert1" presStyleCnt="0"/>
      <dgm:spPr/>
    </dgm:pt>
    <dgm:pt modelId="{098CC634-6A7F-465A-B5AF-C4BB6E3104C0}" type="pres">
      <dgm:prSet presAssocID="{0F78981C-E795-4F37-A6C8-4DA2404784F3}" presName="thickLine" presStyleLbl="alignNode1" presStyleIdx="1" presStyleCnt="4"/>
      <dgm:spPr/>
    </dgm:pt>
    <dgm:pt modelId="{99D1771A-638B-4FD2-A425-E5E6D6939B58}" type="pres">
      <dgm:prSet presAssocID="{0F78981C-E795-4F37-A6C8-4DA2404784F3}" presName="horz1" presStyleCnt="0"/>
      <dgm:spPr/>
    </dgm:pt>
    <dgm:pt modelId="{E92C0C75-5376-46EB-94AF-AAB37B52EE2A}" type="pres">
      <dgm:prSet presAssocID="{0F78981C-E795-4F37-A6C8-4DA2404784F3}" presName="tx1" presStyleLbl="revTx" presStyleIdx="1" presStyleCnt="4"/>
      <dgm:spPr/>
    </dgm:pt>
    <dgm:pt modelId="{FC00CC69-A996-48F0-B7CC-94EBFC5A581E}" type="pres">
      <dgm:prSet presAssocID="{0F78981C-E795-4F37-A6C8-4DA2404784F3}" presName="vert1" presStyleCnt="0"/>
      <dgm:spPr/>
    </dgm:pt>
    <dgm:pt modelId="{3597A8D8-15AA-47C7-9276-A80B42F05272}" type="pres">
      <dgm:prSet presAssocID="{0DAAA548-0C0D-4954-8398-A72F4E757AAB}" presName="thickLine" presStyleLbl="alignNode1" presStyleIdx="2" presStyleCnt="4"/>
      <dgm:spPr/>
    </dgm:pt>
    <dgm:pt modelId="{6ACE4FBD-5C0D-46A4-9260-5AABDAE0F2D3}" type="pres">
      <dgm:prSet presAssocID="{0DAAA548-0C0D-4954-8398-A72F4E757AAB}" presName="horz1" presStyleCnt="0"/>
      <dgm:spPr/>
    </dgm:pt>
    <dgm:pt modelId="{E5355B4E-05BB-4BD7-8809-695CAAADEBA2}" type="pres">
      <dgm:prSet presAssocID="{0DAAA548-0C0D-4954-8398-A72F4E757AAB}" presName="tx1" presStyleLbl="revTx" presStyleIdx="2" presStyleCnt="4"/>
      <dgm:spPr/>
    </dgm:pt>
    <dgm:pt modelId="{0CCE5DF3-B16A-4771-8C59-3D6F81D870E3}" type="pres">
      <dgm:prSet presAssocID="{0DAAA548-0C0D-4954-8398-A72F4E757AAB}" presName="vert1" presStyleCnt="0"/>
      <dgm:spPr/>
    </dgm:pt>
    <dgm:pt modelId="{C274B54D-CC39-4665-95A4-3DDF0C5DDCD1}" type="pres">
      <dgm:prSet presAssocID="{5D209562-A183-4FC8-918F-A7DD66B6905E}" presName="thickLine" presStyleLbl="alignNode1" presStyleIdx="3" presStyleCnt="4"/>
      <dgm:spPr/>
    </dgm:pt>
    <dgm:pt modelId="{7B508540-0977-4F8D-9B4E-F51E2001F650}" type="pres">
      <dgm:prSet presAssocID="{5D209562-A183-4FC8-918F-A7DD66B6905E}" presName="horz1" presStyleCnt="0"/>
      <dgm:spPr/>
    </dgm:pt>
    <dgm:pt modelId="{CC2D2C99-3DBE-402F-8D9C-677AF19D29C9}" type="pres">
      <dgm:prSet presAssocID="{5D209562-A183-4FC8-918F-A7DD66B6905E}" presName="tx1" presStyleLbl="revTx" presStyleIdx="3" presStyleCnt="4"/>
      <dgm:spPr/>
    </dgm:pt>
    <dgm:pt modelId="{D19EEDB0-B09C-42DF-9D5F-EEF618425F97}" type="pres">
      <dgm:prSet presAssocID="{5D209562-A183-4FC8-918F-A7DD66B6905E}" presName="vert1" presStyleCnt="0"/>
      <dgm:spPr/>
    </dgm:pt>
  </dgm:ptLst>
  <dgm:cxnLst>
    <dgm:cxn modelId="{36C34B28-8185-4F12-BD9E-263265E7F6E6}" srcId="{10728BAD-B80D-41D1-B209-962392E243F2}" destId="{438177A1-7032-47DC-BF08-DEF438EF4ABA}" srcOrd="0" destOrd="0" parTransId="{32586121-2611-46D9-AB0E-F55C47A38A45}" sibTransId="{E0F78DDE-1396-4F2D-B4CB-57485FF5D91F}"/>
    <dgm:cxn modelId="{8CEBE132-90AA-4E07-ACD8-B178CCC7F2B3}" type="presOf" srcId="{0F78981C-E795-4F37-A6C8-4DA2404784F3}" destId="{E92C0C75-5376-46EB-94AF-AAB37B52EE2A}" srcOrd="0" destOrd="0" presId="urn:microsoft.com/office/officeart/2008/layout/LinedList"/>
    <dgm:cxn modelId="{17A62A5B-A50F-463C-BDE2-51A41BEA7D2C}" srcId="{10728BAD-B80D-41D1-B209-962392E243F2}" destId="{5D209562-A183-4FC8-918F-A7DD66B6905E}" srcOrd="3" destOrd="0" parTransId="{6BC5A3DD-AA81-4993-AD24-E1D2910BCBC3}" sibTransId="{ABFA6FCC-2C33-4FBB-AB08-727060E00DD3}"/>
    <dgm:cxn modelId="{6CACD15E-63E1-4166-AF75-447EF6F7A6CE}" type="presOf" srcId="{10728BAD-B80D-41D1-B209-962392E243F2}" destId="{AC991BD8-E5AA-422A-BEFE-F2239F20CA50}" srcOrd="0" destOrd="0" presId="urn:microsoft.com/office/officeart/2008/layout/LinedList"/>
    <dgm:cxn modelId="{222E9A41-CFE6-48C1-91FD-1C30F7D73191}" srcId="{10728BAD-B80D-41D1-B209-962392E243F2}" destId="{0DAAA548-0C0D-4954-8398-A72F4E757AAB}" srcOrd="2" destOrd="0" parTransId="{0DB87642-DD1B-41BE-8BF9-322FE1A4C680}" sibTransId="{9C15848F-BBCF-4795-B37C-A85836A13E37}"/>
    <dgm:cxn modelId="{AA0C7F4B-85BF-4355-B59D-40FDD421D9FB}" type="presOf" srcId="{0DAAA548-0C0D-4954-8398-A72F4E757AAB}" destId="{E5355B4E-05BB-4BD7-8809-695CAAADEBA2}" srcOrd="0" destOrd="0" presId="urn:microsoft.com/office/officeart/2008/layout/LinedList"/>
    <dgm:cxn modelId="{F8169779-027B-4DE9-B174-68D97E896DBE}" srcId="{10728BAD-B80D-41D1-B209-962392E243F2}" destId="{0F78981C-E795-4F37-A6C8-4DA2404784F3}" srcOrd="1" destOrd="0" parTransId="{E36FF03B-52D5-41F6-8D52-F5A1672FDA93}" sibTransId="{F3D394C0-AC61-4483-A07F-07F22F06099E}"/>
    <dgm:cxn modelId="{FBA68B82-27A5-4331-8E60-C86B5C27D543}" type="presOf" srcId="{438177A1-7032-47DC-BF08-DEF438EF4ABA}" destId="{0A5F5FF7-AA88-493B-9CD7-896651034B64}" srcOrd="0" destOrd="0" presId="urn:microsoft.com/office/officeart/2008/layout/LinedList"/>
    <dgm:cxn modelId="{D88DA59A-B003-49D3-8F29-B4517423E69E}" type="presOf" srcId="{5D209562-A183-4FC8-918F-A7DD66B6905E}" destId="{CC2D2C99-3DBE-402F-8D9C-677AF19D29C9}" srcOrd="0" destOrd="0" presId="urn:microsoft.com/office/officeart/2008/layout/LinedList"/>
    <dgm:cxn modelId="{EB898A30-001D-486C-B896-94CDAFD7E505}" type="presParOf" srcId="{AC991BD8-E5AA-422A-BEFE-F2239F20CA50}" destId="{84EC5405-FF20-45CA-818E-35D63B427D67}" srcOrd="0" destOrd="0" presId="urn:microsoft.com/office/officeart/2008/layout/LinedList"/>
    <dgm:cxn modelId="{D6C661F1-E64C-4777-B611-68D674AB9459}" type="presParOf" srcId="{AC991BD8-E5AA-422A-BEFE-F2239F20CA50}" destId="{180EF41E-76A8-4379-9E96-7EDF85AA4021}" srcOrd="1" destOrd="0" presId="urn:microsoft.com/office/officeart/2008/layout/LinedList"/>
    <dgm:cxn modelId="{98F16D66-E033-4010-A34D-BE7B830446AC}" type="presParOf" srcId="{180EF41E-76A8-4379-9E96-7EDF85AA4021}" destId="{0A5F5FF7-AA88-493B-9CD7-896651034B64}" srcOrd="0" destOrd="0" presId="urn:microsoft.com/office/officeart/2008/layout/LinedList"/>
    <dgm:cxn modelId="{98C8A21F-7A88-48B8-BDE9-DBAB6A6FAA98}" type="presParOf" srcId="{180EF41E-76A8-4379-9E96-7EDF85AA4021}" destId="{FB5DACD6-3FD7-4715-9132-1ECD9001BA3B}" srcOrd="1" destOrd="0" presId="urn:microsoft.com/office/officeart/2008/layout/LinedList"/>
    <dgm:cxn modelId="{D694E954-E7A4-4F11-9488-86608537D71E}" type="presParOf" srcId="{AC991BD8-E5AA-422A-BEFE-F2239F20CA50}" destId="{098CC634-6A7F-465A-B5AF-C4BB6E3104C0}" srcOrd="2" destOrd="0" presId="urn:microsoft.com/office/officeart/2008/layout/LinedList"/>
    <dgm:cxn modelId="{E3A8ED99-714C-4445-9246-D31392E8A93D}" type="presParOf" srcId="{AC991BD8-E5AA-422A-BEFE-F2239F20CA50}" destId="{99D1771A-638B-4FD2-A425-E5E6D6939B58}" srcOrd="3" destOrd="0" presId="urn:microsoft.com/office/officeart/2008/layout/LinedList"/>
    <dgm:cxn modelId="{0C474B05-7032-4AF8-8D00-E33DB281F780}" type="presParOf" srcId="{99D1771A-638B-4FD2-A425-E5E6D6939B58}" destId="{E92C0C75-5376-46EB-94AF-AAB37B52EE2A}" srcOrd="0" destOrd="0" presId="urn:microsoft.com/office/officeart/2008/layout/LinedList"/>
    <dgm:cxn modelId="{59BA9BEE-E5D3-4EA7-894D-E48508AA8019}" type="presParOf" srcId="{99D1771A-638B-4FD2-A425-E5E6D6939B58}" destId="{FC00CC69-A996-48F0-B7CC-94EBFC5A581E}" srcOrd="1" destOrd="0" presId="urn:microsoft.com/office/officeart/2008/layout/LinedList"/>
    <dgm:cxn modelId="{9A34B9B7-C78D-48F7-A26B-B9AB8EB6F740}" type="presParOf" srcId="{AC991BD8-E5AA-422A-BEFE-F2239F20CA50}" destId="{3597A8D8-15AA-47C7-9276-A80B42F05272}" srcOrd="4" destOrd="0" presId="urn:microsoft.com/office/officeart/2008/layout/LinedList"/>
    <dgm:cxn modelId="{4D1C6325-8399-4AA8-96EA-FDE211447AAE}" type="presParOf" srcId="{AC991BD8-E5AA-422A-BEFE-F2239F20CA50}" destId="{6ACE4FBD-5C0D-46A4-9260-5AABDAE0F2D3}" srcOrd="5" destOrd="0" presId="urn:microsoft.com/office/officeart/2008/layout/LinedList"/>
    <dgm:cxn modelId="{E30F47FF-AD22-46DE-A967-4904FC93FE82}" type="presParOf" srcId="{6ACE4FBD-5C0D-46A4-9260-5AABDAE0F2D3}" destId="{E5355B4E-05BB-4BD7-8809-695CAAADEBA2}" srcOrd="0" destOrd="0" presId="urn:microsoft.com/office/officeart/2008/layout/LinedList"/>
    <dgm:cxn modelId="{CD5D6A10-56F9-42A7-8EE6-2AF8F4B55C3F}" type="presParOf" srcId="{6ACE4FBD-5C0D-46A4-9260-5AABDAE0F2D3}" destId="{0CCE5DF3-B16A-4771-8C59-3D6F81D870E3}" srcOrd="1" destOrd="0" presId="urn:microsoft.com/office/officeart/2008/layout/LinedList"/>
    <dgm:cxn modelId="{ED58B97C-33DC-4366-9BE2-7CEDE3AA3F6D}" type="presParOf" srcId="{AC991BD8-E5AA-422A-BEFE-F2239F20CA50}" destId="{C274B54D-CC39-4665-95A4-3DDF0C5DDCD1}" srcOrd="6" destOrd="0" presId="urn:microsoft.com/office/officeart/2008/layout/LinedList"/>
    <dgm:cxn modelId="{14EE1751-3450-4058-B3B5-5AA05B94F76F}" type="presParOf" srcId="{AC991BD8-E5AA-422A-BEFE-F2239F20CA50}" destId="{7B508540-0977-4F8D-9B4E-F51E2001F650}" srcOrd="7" destOrd="0" presId="urn:microsoft.com/office/officeart/2008/layout/LinedList"/>
    <dgm:cxn modelId="{91F9F05B-E6AE-4AEE-88AF-B1CA8FB59E9B}" type="presParOf" srcId="{7B508540-0977-4F8D-9B4E-F51E2001F650}" destId="{CC2D2C99-3DBE-402F-8D9C-677AF19D29C9}" srcOrd="0" destOrd="0" presId="urn:microsoft.com/office/officeart/2008/layout/LinedList"/>
    <dgm:cxn modelId="{7C4ED52B-D8F6-471A-8E13-19F731091460}" type="presParOf" srcId="{7B508540-0977-4F8D-9B4E-F51E2001F650}" destId="{D19EEDB0-B09C-42DF-9D5F-EEF618425F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23D86-7BD0-4226-9B92-6E7C605723A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4A95F3-8D86-457D-A445-5E679E3E4DB0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Tipos</a:t>
          </a:r>
          <a:r>
            <a:rPr lang="en-US" dirty="0"/>
            <a:t> de dados:</a:t>
          </a:r>
        </a:p>
        <a:p>
          <a:r>
            <a:rPr lang="en-US" b="1" dirty="0"/>
            <a:t>int, float, str, list, </a:t>
          </a:r>
          <a:r>
            <a:rPr lang="en-US" b="1" dirty="0" err="1"/>
            <a:t>dict</a:t>
          </a:r>
          <a:endParaRPr lang="en-US" b="1" dirty="0"/>
        </a:p>
      </dgm:t>
    </dgm:pt>
    <dgm:pt modelId="{45F9BA20-C1AA-42E8-A129-FD64AFD4B47B}" type="parTrans" cxnId="{09C79AED-C503-43C8-8258-1B2963E81F19}">
      <dgm:prSet/>
      <dgm:spPr/>
      <dgm:t>
        <a:bodyPr/>
        <a:lstStyle/>
        <a:p>
          <a:endParaRPr lang="en-US"/>
        </a:p>
      </dgm:t>
    </dgm:pt>
    <dgm:pt modelId="{0E7FB86F-076D-46F5-83AC-9D8F840F1B98}" type="sibTrans" cxnId="{09C79AED-C503-43C8-8258-1B2963E81F19}">
      <dgm:prSet/>
      <dgm:spPr/>
      <dgm:t>
        <a:bodyPr/>
        <a:lstStyle/>
        <a:p>
          <a:endParaRPr lang="en-US"/>
        </a:p>
      </dgm:t>
    </dgm:pt>
    <dgm:pt modelId="{3BF154C1-8070-43CC-87F9-B1392484C5CA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Estruturas</a:t>
          </a:r>
          <a:r>
            <a:rPr lang="en-US" dirty="0"/>
            <a:t> de </a:t>
          </a:r>
          <a:r>
            <a:rPr lang="en-US" dirty="0" err="1"/>
            <a:t>controle</a:t>
          </a:r>
          <a:r>
            <a:rPr lang="en-US" dirty="0"/>
            <a:t>:</a:t>
          </a:r>
        </a:p>
        <a:p>
          <a:r>
            <a:rPr lang="en-US" b="1" dirty="0"/>
            <a:t>if, for, while</a:t>
          </a:r>
        </a:p>
      </dgm:t>
    </dgm:pt>
    <dgm:pt modelId="{6427926D-8C8F-47F0-A0D6-B7A283CED133}" type="parTrans" cxnId="{2EBBCD2C-2011-468D-828A-7F567FA963A4}">
      <dgm:prSet/>
      <dgm:spPr/>
      <dgm:t>
        <a:bodyPr/>
        <a:lstStyle/>
        <a:p>
          <a:endParaRPr lang="en-US"/>
        </a:p>
      </dgm:t>
    </dgm:pt>
    <dgm:pt modelId="{1E7DCCED-32BE-4ED8-98CB-570888D6113F}" type="sibTrans" cxnId="{2EBBCD2C-2011-468D-828A-7F567FA963A4}">
      <dgm:prSet/>
      <dgm:spPr/>
      <dgm:t>
        <a:bodyPr/>
        <a:lstStyle/>
        <a:p>
          <a:endParaRPr lang="en-US"/>
        </a:p>
      </dgm:t>
    </dgm:pt>
    <dgm:pt modelId="{DBBE7323-0617-46B7-96D1-BA0CD49D0995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Funções</a:t>
          </a:r>
          <a:r>
            <a:rPr lang="en-US" dirty="0"/>
            <a:t> </a:t>
          </a:r>
          <a:r>
            <a:rPr lang="en-US" dirty="0" err="1"/>
            <a:t>básicas</a:t>
          </a:r>
          <a:endParaRPr lang="en-US" dirty="0"/>
        </a:p>
      </dgm:t>
    </dgm:pt>
    <dgm:pt modelId="{3AA14D58-C2F6-4AC3-8FBA-8D93AE3D6F4E}" type="parTrans" cxnId="{06396DEC-77AB-4FFA-A3B3-A775DAB00165}">
      <dgm:prSet/>
      <dgm:spPr/>
      <dgm:t>
        <a:bodyPr/>
        <a:lstStyle/>
        <a:p>
          <a:endParaRPr lang="en-US"/>
        </a:p>
      </dgm:t>
    </dgm:pt>
    <dgm:pt modelId="{094E64F9-26DC-41B0-8244-7DF6AD996106}" type="sibTrans" cxnId="{06396DEC-77AB-4FFA-A3B3-A775DAB00165}">
      <dgm:prSet/>
      <dgm:spPr/>
      <dgm:t>
        <a:bodyPr/>
        <a:lstStyle/>
        <a:p>
          <a:endParaRPr lang="en-US"/>
        </a:p>
      </dgm:t>
    </dgm:pt>
    <dgm:pt modelId="{7263F3B6-1A9A-4497-AEAA-8EED59BB141A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Importação</a:t>
          </a:r>
          <a:r>
            <a:rPr lang="en-US" dirty="0"/>
            <a:t> de </a:t>
          </a:r>
          <a:r>
            <a:rPr lang="en-US" dirty="0" err="1"/>
            <a:t>bibliotecas</a:t>
          </a:r>
          <a:endParaRPr lang="en-US" dirty="0"/>
        </a:p>
      </dgm:t>
    </dgm:pt>
    <dgm:pt modelId="{AF798295-5C2E-411A-82B3-3934A3321A52}" type="parTrans" cxnId="{CED302F4-1E40-4E7B-B210-C7DC46FA686D}">
      <dgm:prSet/>
      <dgm:spPr/>
      <dgm:t>
        <a:bodyPr/>
        <a:lstStyle/>
        <a:p>
          <a:endParaRPr lang="en-US"/>
        </a:p>
      </dgm:t>
    </dgm:pt>
    <dgm:pt modelId="{E84A4BD3-3ACF-4129-8543-ADF691255E1E}" type="sibTrans" cxnId="{CED302F4-1E40-4E7B-B210-C7DC46FA686D}">
      <dgm:prSet/>
      <dgm:spPr/>
      <dgm:t>
        <a:bodyPr/>
        <a:lstStyle/>
        <a:p>
          <a:endParaRPr lang="en-US"/>
        </a:p>
      </dgm:t>
    </dgm:pt>
    <dgm:pt modelId="{5DF1D0C1-8851-4BF1-95F4-A236EA9B6CC2}" type="pres">
      <dgm:prSet presAssocID="{F9123D86-7BD0-4226-9B92-6E7C605723A3}" presName="diagram" presStyleCnt="0">
        <dgm:presLayoutVars>
          <dgm:dir/>
          <dgm:resizeHandles val="exact"/>
        </dgm:presLayoutVars>
      </dgm:prSet>
      <dgm:spPr/>
    </dgm:pt>
    <dgm:pt modelId="{BADCFA8F-9246-4ADC-BEFB-B1DA89C925E6}" type="pres">
      <dgm:prSet presAssocID="{C94A95F3-8D86-457D-A445-5E679E3E4DB0}" presName="node" presStyleLbl="node1" presStyleIdx="0" presStyleCnt="4">
        <dgm:presLayoutVars>
          <dgm:bulletEnabled val="1"/>
        </dgm:presLayoutVars>
      </dgm:prSet>
      <dgm:spPr/>
    </dgm:pt>
    <dgm:pt modelId="{9101415D-6FA0-485C-8136-84BF3A65D264}" type="pres">
      <dgm:prSet presAssocID="{0E7FB86F-076D-46F5-83AC-9D8F840F1B98}" presName="sibTrans" presStyleCnt="0"/>
      <dgm:spPr/>
    </dgm:pt>
    <dgm:pt modelId="{9254826B-76E7-46B3-9C24-307FDB94DEA7}" type="pres">
      <dgm:prSet presAssocID="{3BF154C1-8070-43CC-87F9-B1392484C5CA}" presName="node" presStyleLbl="node1" presStyleIdx="1" presStyleCnt="4">
        <dgm:presLayoutVars>
          <dgm:bulletEnabled val="1"/>
        </dgm:presLayoutVars>
      </dgm:prSet>
      <dgm:spPr/>
    </dgm:pt>
    <dgm:pt modelId="{BE1FFF87-6B25-4EA4-A8A8-27B9544A7425}" type="pres">
      <dgm:prSet presAssocID="{1E7DCCED-32BE-4ED8-98CB-570888D6113F}" presName="sibTrans" presStyleCnt="0"/>
      <dgm:spPr/>
    </dgm:pt>
    <dgm:pt modelId="{2D167D9D-B343-493B-8886-C62691E3B198}" type="pres">
      <dgm:prSet presAssocID="{DBBE7323-0617-46B7-96D1-BA0CD49D0995}" presName="node" presStyleLbl="node1" presStyleIdx="2" presStyleCnt="4">
        <dgm:presLayoutVars>
          <dgm:bulletEnabled val="1"/>
        </dgm:presLayoutVars>
      </dgm:prSet>
      <dgm:spPr/>
    </dgm:pt>
    <dgm:pt modelId="{3CE003FB-3589-4122-BCCE-88E87D7C4EAC}" type="pres">
      <dgm:prSet presAssocID="{094E64F9-26DC-41B0-8244-7DF6AD996106}" presName="sibTrans" presStyleCnt="0"/>
      <dgm:spPr/>
    </dgm:pt>
    <dgm:pt modelId="{4DDBBE1D-9A0C-4543-AFF0-933C69FEEBA6}" type="pres">
      <dgm:prSet presAssocID="{7263F3B6-1A9A-4497-AEAA-8EED59BB141A}" presName="node" presStyleLbl="node1" presStyleIdx="3" presStyleCnt="4">
        <dgm:presLayoutVars>
          <dgm:bulletEnabled val="1"/>
        </dgm:presLayoutVars>
      </dgm:prSet>
      <dgm:spPr/>
    </dgm:pt>
  </dgm:ptLst>
  <dgm:cxnLst>
    <dgm:cxn modelId="{2EBBCD2C-2011-468D-828A-7F567FA963A4}" srcId="{F9123D86-7BD0-4226-9B92-6E7C605723A3}" destId="{3BF154C1-8070-43CC-87F9-B1392484C5CA}" srcOrd="1" destOrd="0" parTransId="{6427926D-8C8F-47F0-A0D6-B7A283CED133}" sibTransId="{1E7DCCED-32BE-4ED8-98CB-570888D6113F}"/>
    <dgm:cxn modelId="{C2293471-E98C-4407-9F39-20C974E6E307}" type="presOf" srcId="{F9123D86-7BD0-4226-9B92-6E7C605723A3}" destId="{5DF1D0C1-8851-4BF1-95F4-A236EA9B6CC2}" srcOrd="0" destOrd="0" presId="urn:microsoft.com/office/officeart/2005/8/layout/default"/>
    <dgm:cxn modelId="{39EAB671-E0D0-41F8-9888-853A2C5457D6}" type="presOf" srcId="{DBBE7323-0617-46B7-96D1-BA0CD49D0995}" destId="{2D167D9D-B343-493B-8886-C62691E3B198}" srcOrd="0" destOrd="0" presId="urn:microsoft.com/office/officeart/2005/8/layout/default"/>
    <dgm:cxn modelId="{F3F8B678-444E-4805-A859-C83C192A3891}" type="presOf" srcId="{3BF154C1-8070-43CC-87F9-B1392484C5CA}" destId="{9254826B-76E7-46B3-9C24-307FDB94DEA7}" srcOrd="0" destOrd="0" presId="urn:microsoft.com/office/officeart/2005/8/layout/default"/>
    <dgm:cxn modelId="{C8495FB5-1279-409F-B5D6-21EC85A91183}" type="presOf" srcId="{7263F3B6-1A9A-4497-AEAA-8EED59BB141A}" destId="{4DDBBE1D-9A0C-4543-AFF0-933C69FEEBA6}" srcOrd="0" destOrd="0" presId="urn:microsoft.com/office/officeart/2005/8/layout/default"/>
    <dgm:cxn modelId="{8BD200C3-99F0-49EA-A88B-6FA84B322788}" type="presOf" srcId="{C94A95F3-8D86-457D-A445-5E679E3E4DB0}" destId="{BADCFA8F-9246-4ADC-BEFB-B1DA89C925E6}" srcOrd="0" destOrd="0" presId="urn:microsoft.com/office/officeart/2005/8/layout/default"/>
    <dgm:cxn modelId="{06396DEC-77AB-4FFA-A3B3-A775DAB00165}" srcId="{F9123D86-7BD0-4226-9B92-6E7C605723A3}" destId="{DBBE7323-0617-46B7-96D1-BA0CD49D0995}" srcOrd="2" destOrd="0" parTransId="{3AA14D58-C2F6-4AC3-8FBA-8D93AE3D6F4E}" sibTransId="{094E64F9-26DC-41B0-8244-7DF6AD996106}"/>
    <dgm:cxn modelId="{09C79AED-C503-43C8-8258-1B2963E81F19}" srcId="{F9123D86-7BD0-4226-9B92-6E7C605723A3}" destId="{C94A95F3-8D86-457D-A445-5E679E3E4DB0}" srcOrd="0" destOrd="0" parTransId="{45F9BA20-C1AA-42E8-A129-FD64AFD4B47B}" sibTransId="{0E7FB86F-076D-46F5-83AC-9D8F840F1B98}"/>
    <dgm:cxn modelId="{CED302F4-1E40-4E7B-B210-C7DC46FA686D}" srcId="{F9123D86-7BD0-4226-9B92-6E7C605723A3}" destId="{7263F3B6-1A9A-4497-AEAA-8EED59BB141A}" srcOrd="3" destOrd="0" parTransId="{AF798295-5C2E-411A-82B3-3934A3321A52}" sibTransId="{E84A4BD3-3ACF-4129-8543-ADF691255E1E}"/>
    <dgm:cxn modelId="{FA60D8D8-7608-4F22-BA71-4791FD31E925}" type="presParOf" srcId="{5DF1D0C1-8851-4BF1-95F4-A236EA9B6CC2}" destId="{BADCFA8F-9246-4ADC-BEFB-B1DA89C925E6}" srcOrd="0" destOrd="0" presId="urn:microsoft.com/office/officeart/2005/8/layout/default"/>
    <dgm:cxn modelId="{39286E67-4057-4D7E-A88F-89333802C381}" type="presParOf" srcId="{5DF1D0C1-8851-4BF1-95F4-A236EA9B6CC2}" destId="{9101415D-6FA0-485C-8136-84BF3A65D264}" srcOrd="1" destOrd="0" presId="urn:microsoft.com/office/officeart/2005/8/layout/default"/>
    <dgm:cxn modelId="{EF5DEBFD-9AEF-4A08-ACA1-A69B9F3B2F01}" type="presParOf" srcId="{5DF1D0C1-8851-4BF1-95F4-A236EA9B6CC2}" destId="{9254826B-76E7-46B3-9C24-307FDB94DEA7}" srcOrd="2" destOrd="0" presId="urn:microsoft.com/office/officeart/2005/8/layout/default"/>
    <dgm:cxn modelId="{6534171A-1FDF-448F-8DF0-EF395A1E27F6}" type="presParOf" srcId="{5DF1D0C1-8851-4BF1-95F4-A236EA9B6CC2}" destId="{BE1FFF87-6B25-4EA4-A8A8-27B9544A7425}" srcOrd="3" destOrd="0" presId="urn:microsoft.com/office/officeart/2005/8/layout/default"/>
    <dgm:cxn modelId="{411F9100-F3F4-4A5F-8CCC-2E9D2035AFC8}" type="presParOf" srcId="{5DF1D0C1-8851-4BF1-95F4-A236EA9B6CC2}" destId="{2D167D9D-B343-493B-8886-C62691E3B198}" srcOrd="4" destOrd="0" presId="urn:microsoft.com/office/officeart/2005/8/layout/default"/>
    <dgm:cxn modelId="{36D3900D-03E1-4891-8108-922A041A042F}" type="presParOf" srcId="{5DF1D0C1-8851-4BF1-95F4-A236EA9B6CC2}" destId="{3CE003FB-3589-4122-BCCE-88E87D7C4EAC}" srcOrd="5" destOrd="0" presId="urn:microsoft.com/office/officeart/2005/8/layout/default"/>
    <dgm:cxn modelId="{831C2FE2-DE57-4890-AEF5-572668506E19}" type="presParOf" srcId="{5DF1D0C1-8851-4BF1-95F4-A236EA9B6CC2}" destId="{4DDBBE1D-9A0C-4543-AFF0-933C69FEEB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F864C6-C7F7-4A29-A547-9D7645E5FE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502F20-20BC-4A4C-8045-5665B2810F56}">
      <dgm:prSet/>
      <dgm:spPr/>
      <dgm:t>
        <a:bodyPr/>
        <a:lstStyle/>
        <a:p>
          <a:r>
            <a:rPr lang="en-US" dirty="0" err="1"/>
            <a:t>Análise</a:t>
          </a:r>
          <a:r>
            <a:rPr lang="en-US" dirty="0"/>
            <a:t> de curvas de </a:t>
          </a:r>
          <a:r>
            <a:rPr lang="en-US" dirty="0" err="1"/>
            <a:t>secagem</a:t>
          </a:r>
          <a:r>
            <a:rPr lang="en-US" dirty="0"/>
            <a:t> de </a:t>
          </a:r>
          <a:r>
            <a:rPr lang="en-US" dirty="0" err="1"/>
            <a:t>grãos</a:t>
          </a:r>
          <a:endParaRPr lang="en-US" dirty="0"/>
        </a:p>
      </dgm:t>
    </dgm:pt>
    <dgm:pt modelId="{C4F348E5-6B53-47BF-8F58-58121B7F1A69}" type="parTrans" cxnId="{9548B191-949E-4F09-AEF6-F041D8C0B968}">
      <dgm:prSet/>
      <dgm:spPr/>
      <dgm:t>
        <a:bodyPr/>
        <a:lstStyle/>
        <a:p>
          <a:endParaRPr lang="en-US"/>
        </a:p>
      </dgm:t>
    </dgm:pt>
    <dgm:pt modelId="{E0846FEF-A8E3-46BB-A973-A775B56339DE}" type="sibTrans" cxnId="{9548B191-949E-4F09-AEF6-F041D8C0B968}">
      <dgm:prSet/>
      <dgm:spPr/>
      <dgm:t>
        <a:bodyPr/>
        <a:lstStyle/>
        <a:p>
          <a:endParaRPr lang="en-US"/>
        </a:p>
      </dgm:t>
    </dgm:pt>
    <dgm:pt modelId="{6474DCE7-0765-434F-BDF0-AA41D9A10004}">
      <dgm:prSet/>
      <dgm:spPr/>
      <dgm:t>
        <a:bodyPr/>
        <a:lstStyle/>
        <a:p>
          <a:r>
            <a:rPr lang="en-US" dirty="0" err="1"/>
            <a:t>Monitoramento</a:t>
          </a:r>
          <a:r>
            <a:rPr lang="en-US" dirty="0"/>
            <a:t> de </a:t>
          </a:r>
          <a:r>
            <a:rPr lang="en-US" dirty="0" err="1"/>
            <a:t>sensores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processos</a:t>
          </a:r>
          <a:endParaRPr lang="en-US" dirty="0"/>
        </a:p>
      </dgm:t>
    </dgm:pt>
    <dgm:pt modelId="{2921D724-AF9C-42C3-97F3-D7C94B95061E}" type="parTrans" cxnId="{BC54DF22-9DC4-412F-810E-77719BC7A3D1}">
      <dgm:prSet/>
      <dgm:spPr/>
      <dgm:t>
        <a:bodyPr/>
        <a:lstStyle/>
        <a:p>
          <a:endParaRPr lang="en-US"/>
        </a:p>
      </dgm:t>
    </dgm:pt>
    <dgm:pt modelId="{0EDBA189-D4F9-408D-A760-69F4FECF9949}" type="sibTrans" cxnId="{BC54DF22-9DC4-412F-810E-77719BC7A3D1}">
      <dgm:prSet/>
      <dgm:spPr/>
      <dgm:t>
        <a:bodyPr/>
        <a:lstStyle/>
        <a:p>
          <a:endParaRPr lang="en-US"/>
        </a:p>
      </dgm:t>
    </dgm:pt>
    <dgm:pt modelId="{0725EC18-FF38-465E-A506-07F9209A0FD4}">
      <dgm:prSet/>
      <dgm:spPr/>
      <dgm:t>
        <a:bodyPr/>
        <a:lstStyle/>
        <a:p>
          <a:r>
            <a:rPr lang="en-US" dirty="0" err="1"/>
            <a:t>Modelagem</a:t>
          </a:r>
          <a:r>
            <a:rPr lang="en-US" dirty="0"/>
            <a:t> da </a:t>
          </a:r>
          <a:r>
            <a:rPr lang="en-US" dirty="0" err="1"/>
            <a:t>cinética</a:t>
          </a:r>
          <a:r>
            <a:rPr lang="en-US" dirty="0"/>
            <a:t> de </a:t>
          </a:r>
          <a:r>
            <a:rPr lang="en-US" dirty="0" err="1"/>
            <a:t>secagem</a:t>
          </a:r>
          <a:endParaRPr lang="en-US" dirty="0"/>
        </a:p>
      </dgm:t>
    </dgm:pt>
    <dgm:pt modelId="{1A54395C-F970-4EF0-A7E4-DE4D71CD3FEF}" type="parTrans" cxnId="{829DFBC6-B81C-46C7-A444-C72144799E53}">
      <dgm:prSet/>
      <dgm:spPr/>
      <dgm:t>
        <a:bodyPr/>
        <a:lstStyle/>
        <a:p>
          <a:endParaRPr lang="en-US"/>
        </a:p>
      </dgm:t>
    </dgm:pt>
    <dgm:pt modelId="{C215A6C7-5FE5-49D6-A233-A7308B925468}" type="sibTrans" cxnId="{829DFBC6-B81C-46C7-A444-C72144799E53}">
      <dgm:prSet/>
      <dgm:spPr/>
      <dgm:t>
        <a:bodyPr/>
        <a:lstStyle/>
        <a:p>
          <a:endParaRPr lang="en-US"/>
        </a:p>
      </dgm:t>
    </dgm:pt>
    <dgm:pt modelId="{FB887189-4A7C-457A-ABA3-63A6D4A83F09}">
      <dgm:prSet/>
      <dgm:spPr/>
      <dgm:t>
        <a:bodyPr/>
        <a:lstStyle/>
        <a:p>
          <a:r>
            <a:rPr lang="en-US"/>
            <a:t> </a:t>
          </a:r>
          <a:r>
            <a:rPr lang="en-US" dirty="0" err="1"/>
            <a:t>Estudo</a:t>
          </a:r>
          <a:r>
            <a:rPr lang="en-US" dirty="0"/>
            <a:t> do </a:t>
          </a:r>
          <a:r>
            <a:rPr lang="en-US" dirty="0" err="1"/>
            <a:t>rendimento</a:t>
          </a:r>
          <a:r>
            <a:rPr lang="en-US" dirty="0"/>
            <a:t> de </a:t>
          </a:r>
          <a:r>
            <a:rPr lang="en-US" dirty="0" err="1"/>
            <a:t>óleo</a:t>
          </a:r>
          <a:r>
            <a:rPr lang="en-US" dirty="0"/>
            <a:t> </a:t>
          </a:r>
          <a:r>
            <a:rPr lang="en-US" dirty="0" err="1"/>
            <a:t>essencial</a:t>
          </a:r>
          <a:endParaRPr lang="en-US" dirty="0"/>
        </a:p>
      </dgm:t>
    </dgm:pt>
    <dgm:pt modelId="{0D73797C-D78C-4AF5-A3FA-C97CA5FFA864}" type="parTrans" cxnId="{D5D62050-C14A-4F0B-8920-36962302A241}">
      <dgm:prSet/>
      <dgm:spPr/>
      <dgm:t>
        <a:bodyPr/>
        <a:lstStyle/>
        <a:p>
          <a:endParaRPr lang="en-US"/>
        </a:p>
      </dgm:t>
    </dgm:pt>
    <dgm:pt modelId="{FB163DBD-73A3-41FE-B2F5-96C4C03239A0}" type="sibTrans" cxnId="{D5D62050-C14A-4F0B-8920-36962302A241}">
      <dgm:prSet/>
      <dgm:spPr/>
      <dgm:t>
        <a:bodyPr/>
        <a:lstStyle/>
        <a:p>
          <a:endParaRPr lang="en-US"/>
        </a:p>
      </dgm:t>
    </dgm:pt>
    <dgm:pt modelId="{19C738FC-479F-4EF2-8F53-813EBC58F8DD}" type="pres">
      <dgm:prSet presAssocID="{6FF864C6-C7F7-4A29-A547-9D7645E5FE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EF9CF7-1230-4FB2-BE27-547A78FBF615}" type="pres">
      <dgm:prSet presAssocID="{05502F20-20BC-4A4C-8045-5665B2810F56}" presName="hierRoot1" presStyleCnt="0"/>
      <dgm:spPr/>
    </dgm:pt>
    <dgm:pt modelId="{F82348C9-A519-4BF1-8462-D84C65241BFE}" type="pres">
      <dgm:prSet presAssocID="{05502F20-20BC-4A4C-8045-5665B2810F56}" presName="composite" presStyleCnt="0"/>
      <dgm:spPr/>
    </dgm:pt>
    <dgm:pt modelId="{458DC74C-3C23-4944-9704-30DB49928572}" type="pres">
      <dgm:prSet presAssocID="{05502F20-20BC-4A4C-8045-5665B2810F56}" presName="background" presStyleLbl="node0" presStyleIdx="0" presStyleCnt="4"/>
      <dgm:spPr/>
    </dgm:pt>
    <dgm:pt modelId="{65058133-DE06-49D9-A332-0D8B42F3CE24}" type="pres">
      <dgm:prSet presAssocID="{05502F20-20BC-4A4C-8045-5665B2810F56}" presName="text" presStyleLbl="fgAcc0" presStyleIdx="0" presStyleCnt="4">
        <dgm:presLayoutVars>
          <dgm:chPref val="3"/>
        </dgm:presLayoutVars>
      </dgm:prSet>
      <dgm:spPr/>
    </dgm:pt>
    <dgm:pt modelId="{D7ED3DD2-E4F2-4ECA-A2D0-EF3CCAAD0AD5}" type="pres">
      <dgm:prSet presAssocID="{05502F20-20BC-4A4C-8045-5665B2810F56}" presName="hierChild2" presStyleCnt="0"/>
      <dgm:spPr/>
    </dgm:pt>
    <dgm:pt modelId="{8FF1C69D-57E5-40F4-81BC-2C725AC53994}" type="pres">
      <dgm:prSet presAssocID="{6474DCE7-0765-434F-BDF0-AA41D9A10004}" presName="hierRoot1" presStyleCnt="0"/>
      <dgm:spPr/>
    </dgm:pt>
    <dgm:pt modelId="{A0A2BC99-7780-47E8-84C6-CCE7D714606A}" type="pres">
      <dgm:prSet presAssocID="{6474DCE7-0765-434F-BDF0-AA41D9A10004}" presName="composite" presStyleCnt="0"/>
      <dgm:spPr/>
    </dgm:pt>
    <dgm:pt modelId="{CF7CCFE2-1560-4EDA-90C3-434EC40CB7C2}" type="pres">
      <dgm:prSet presAssocID="{6474DCE7-0765-434F-BDF0-AA41D9A10004}" presName="background" presStyleLbl="node0" presStyleIdx="1" presStyleCnt="4"/>
      <dgm:spPr/>
    </dgm:pt>
    <dgm:pt modelId="{40C6D36E-4074-4EDF-A3FA-B4BE9D0358B6}" type="pres">
      <dgm:prSet presAssocID="{6474DCE7-0765-434F-BDF0-AA41D9A10004}" presName="text" presStyleLbl="fgAcc0" presStyleIdx="1" presStyleCnt="4">
        <dgm:presLayoutVars>
          <dgm:chPref val="3"/>
        </dgm:presLayoutVars>
      </dgm:prSet>
      <dgm:spPr/>
    </dgm:pt>
    <dgm:pt modelId="{1EA995F5-4CA9-4EAC-AF80-AE740BF4801C}" type="pres">
      <dgm:prSet presAssocID="{6474DCE7-0765-434F-BDF0-AA41D9A10004}" presName="hierChild2" presStyleCnt="0"/>
      <dgm:spPr/>
    </dgm:pt>
    <dgm:pt modelId="{7DA2AC9F-0338-4C4B-9BC1-03683CB024B2}" type="pres">
      <dgm:prSet presAssocID="{0725EC18-FF38-465E-A506-07F9209A0FD4}" presName="hierRoot1" presStyleCnt="0"/>
      <dgm:spPr/>
    </dgm:pt>
    <dgm:pt modelId="{A4DC3D6D-D7A9-4285-AB63-6FE63FF096CB}" type="pres">
      <dgm:prSet presAssocID="{0725EC18-FF38-465E-A506-07F9209A0FD4}" presName="composite" presStyleCnt="0"/>
      <dgm:spPr/>
    </dgm:pt>
    <dgm:pt modelId="{1FBEDE61-5664-4EB4-BB8E-BB0321AA2B72}" type="pres">
      <dgm:prSet presAssocID="{0725EC18-FF38-465E-A506-07F9209A0FD4}" presName="background" presStyleLbl="node0" presStyleIdx="2" presStyleCnt="4"/>
      <dgm:spPr/>
    </dgm:pt>
    <dgm:pt modelId="{BE40E337-E7C6-49E0-8FD2-790B77DCFF5A}" type="pres">
      <dgm:prSet presAssocID="{0725EC18-FF38-465E-A506-07F9209A0FD4}" presName="text" presStyleLbl="fgAcc0" presStyleIdx="2" presStyleCnt="4">
        <dgm:presLayoutVars>
          <dgm:chPref val="3"/>
        </dgm:presLayoutVars>
      </dgm:prSet>
      <dgm:spPr/>
    </dgm:pt>
    <dgm:pt modelId="{C841B9D6-14B0-47F9-BC93-179B5AA18694}" type="pres">
      <dgm:prSet presAssocID="{0725EC18-FF38-465E-A506-07F9209A0FD4}" presName="hierChild2" presStyleCnt="0"/>
      <dgm:spPr/>
    </dgm:pt>
    <dgm:pt modelId="{5B2B8E76-1EDB-410F-947E-FF47A1FF1782}" type="pres">
      <dgm:prSet presAssocID="{FB887189-4A7C-457A-ABA3-63A6D4A83F09}" presName="hierRoot1" presStyleCnt="0"/>
      <dgm:spPr/>
    </dgm:pt>
    <dgm:pt modelId="{C4928E71-BE4C-48C5-983C-FFB117802640}" type="pres">
      <dgm:prSet presAssocID="{FB887189-4A7C-457A-ABA3-63A6D4A83F09}" presName="composite" presStyleCnt="0"/>
      <dgm:spPr/>
    </dgm:pt>
    <dgm:pt modelId="{4F30BC11-0EFC-4F14-BF06-E0CAE42CE62C}" type="pres">
      <dgm:prSet presAssocID="{FB887189-4A7C-457A-ABA3-63A6D4A83F09}" presName="background" presStyleLbl="node0" presStyleIdx="3" presStyleCnt="4"/>
      <dgm:spPr/>
    </dgm:pt>
    <dgm:pt modelId="{71EAD07B-F537-47A2-8AD7-1ECF81DF0E9B}" type="pres">
      <dgm:prSet presAssocID="{FB887189-4A7C-457A-ABA3-63A6D4A83F09}" presName="text" presStyleLbl="fgAcc0" presStyleIdx="3" presStyleCnt="4">
        <dgm:presLayoutVars>
          <dgm:chPref val="3"/>
        </dgm:presLayoutVars>
      </dgm:prSet>
      <dgm:spPr/>
    </dgm:pt>
    <dgm:pt modelId="{25C83371-B055-4A07-8470-576CF122A022}" type="pres">
      <dgm:prSet presAssocID="{FB887189-4A7C-457A-ABA3-63A6D4A83F09}" presName="hierChild2" presStyleCnt="0"/>
      <dgm:spPr/>
    </dgm:pt>
  </dgm:ptLst>
  <dgm:cxnLst>
    <dgm:cxn modelId="{BC54DF22-9DC4-412F-810E-77719BC7A3D1}" srcId="{6FF864C6-C7F7-4A29-A547-9D7645E5FEDE}" destId="{6474DCE7-0765-434F-BDF0-AA41D9A10004}" srcOrd="1" destOrd="0" parTransId="{2921D724-AF9C-42C3-97F3-D7C94B95061E}" sibTransId="{0EDBA189-D4F9-408D-A760-69F4FECF9949}"/>
    <dgm:cxn modelId="{F8B8EB2C-C014-4A3D-BB86-B95023E85069}" type="presOf" srcId="{0725EC18-FF38-465E-A506-07F9209A0FD4}" destId="{BE40E337-E7C6-49E0-8FD2-790B77DCFF5A}" srcOrd="0" destOrd="0" presId="urn:microsoft.com/office/officeart/2005/8/layout/hierarchy1"/>
    <dgm:cxn modelId="{0B01AE31-79CA-44E5-9153-6BB1BF168E5A}" type="presOf" srcId="{6474DCE7-0765-434F-BDF0-AA41D9A10004}" destId="{40C6D36E-4074-4EDF-A3FA-B4BE9D0358B6}" srcOrd="0" destOrd="0" presId="urn:microsoft.com/office/officeart/2005/8/layout/hierarchy1"/>
    <dgm:cxn modelId="{4EF9545D-9943-498C-A26B-15AE219E4C72}" type="presOf" srcId="{FB887189-4A7C-457A-ABA3-63A6D4A83F09}" destId="{71EAD07B-F537-47A2-8AD7-1ECF81DF0E9B}" srcOrd="0" destOrd="0" presId="urn:microsoft.com/office/officeart/2005/8/layout/hierarchy1"/>
    <dgm:cxn modelId="{D5D62050-C14A-4F0B-8920-36962302A241}" srcId="{6FF864C6-C7F7-4A29-A547-9D7645E5FEDE}" destId="{FB887189-4A7C-457A-ABA3-63A6D4A83F09}" srcOrd="3" destOrd="0" parTransId="{0D73797C-D78C-4AF5-A3FA-C97CA5FFA864}" sibTransId="{FB163DBD-73A3-41FE-B2F5-96C4C03239A0}"/>
    <dgm:cxn modelId="{9548B191-949E-4F09-AEF6-F041D8C0B968}" srcId="{6FF864C6-C7F7-4A29-A547-9D7645E5FEDE}" destId="{05502F20-20BC-4A4C-8045-5665B2810F56}" srcOrd="0" destOrd="0" parTransId="{C4F348E5-6B53-47BF-8F58-58121B7F1A69}" sibTransId="{E0846FEF-A8E3-46BB-A973-A775B56339DE}"/>
    <dgm:cxn modelId="{DC8956C2-68F4-4765-A96E-9595C0F041BB}" type="presOf" srcId="{05502F20-20BC-4A4C-8045-5665B2810F56}" destId="{65058133-DE06-49D9-A332-0D8B42F3CE24}" srcOrd="0" destOrd="0" presId="urn:microsoft.com/office/officeart/2005/8/layout/hierarchy1"/>
    <dgm:cxn modelId="{829DFBC6-B81C-46C7-A444-C72144799E53}" srcId="{6FF864C6-C7F7-4A29-A547-9D7645E5FEDE}" destId="{0725EC18-FF38-465E-A506-07F9209A0FD4}" srcOrd="2" destOrd="0" parTransId="{1A54395C-F970-4EF0-A7E4-DE4D71CD3FEF}" sibTransId="{C215A6C7-5FE5-49D6-A233-A7308B925468}"/>
    <dgm:cxn modelId="{9B25C1EF-0E9C-4DE3-A1EF-2D92D492701E}" type="presOf" srcId="{6FF864C6-C7F7-4A29-A547-9D7645E5FEDE}" destId="{19C738FC-479F-4EF2-8F53-813EBC58F8DD}" srcOrd="0" destOrd="0" presId="urn:microsoft.com/office/officeart/2005/8/layout/hierarchy1"/>
    <dgm:cxn modelId="{DA9700DE-02EE-4B96-900C-63553A717229}" type="presParOf" srcId="{19C738FC-479F-4EF2-8F53-813EBC58F8DD}" destId="{BFEF9CF7-1230-4FB2-BE27-547A78FBF615}" srcOrd="0" destOrd="0" presId="urn:microsoft.com/office/officeart/2005/8/layout/hierarchy1"/>
    <dgm:cxn modelId="{C16B4A10-E1A0-406B-A494-91015E241191}" type="presParOf" srcId="{BFEF9CF7-1230-4FB2-BE27-547A78FBF615}" destId="{F82348C9-A519-4BF1-8462-D84C65241BFE}" srcOrd="0" destOrd="0" presId="urn:microsoft.com/office/officeart/2005/8/layout/hierarchy1"/>
    <dgm:cxn modelId="{E69F48D4-D99A-48E3-A107-F8798713DFBB}" type="presParOf" srcId="{F82348C9-A519-4BF1-8462-D84C65241BFE}" destId="{458DC74C-3C23-4944-9704-30DB49928572}" srcOrd="0" destOrd="0" presId="urn:microsoft.com/office/officeart/2005/8/layout/hierarchy1"/>
    <dgm:cxn modelId="{5079A1A5-57BB-4744-8C50-1496DBDCE6A8}" type="presParOf" srcId="{F82348C9-A519-4BF1-8462-D84C65241BFE}" destId="{65058133-DE06-49D9-A332-0D8B42F3CE24}" srcOrd="1" destOrd="0" presId="urn:microsoft.com/office/officeart/2005/8/layout/hierarchy1"/>
    <dgm:cxn modelId="{E8965989-1A89-4542-A309-BFB78B3DE07A}" type="presParOf" srcId="{BFEF9CF7-1230-4FB2-BE27-547A78FBF615}" destId="{D7ED3DD2-E4F2-4ECA-A2D0-EF3CCAAD0AD5}" srcOrd="1" destOrd="0" presId="urn:microsoft.com/office/officeart/2005/8/layout/hierarchy1"/>
    <dgm:cxn modelId="{F5831CA6-0AD8-4D84-9DD3-739377B827A3}" type="presParOf" srcId="{19C738FC-479F-4EF2-8F53-813EBC58F8DD}" destId="{8FF1C69D-57E5-40F4-81BC-2C725AC53994}" srcOrd="1" destOrd="0" presId="urn:microsoft.com/office/officeart/2005/8/layout/hierarchy1"/>
    <dgm:cxn modelId="{93A7E735-E177-48A6-A161-4E2627683CC7}" type="presParOf" srcId="{8FF1C69D-57E5-40F4-81BC-2C725AC53994}" destId="{A0A2BC99-7780-47E8-84C6-CCE7D714606A}" srcOrd="0" destOrd="0" presId="urn:microsoft.com/office/officeart/2005/8/layout/hierarchy1"/>
    <dgm:cxn modelId="{2B71C152-3304-473B-AE2B-E707C1C837B4}" type="presParOf" srcId="{A0A2BC99-7780-47E8-84C6-CCE7D714606A}" destId="{CF7CCFE2-1560-4EDA-90C3-434EC40CB7C2}" srcOrd="0" destOrd="0" presId="urn:microsoft.com/office/officeart/2005/8/layout/hierarchy1"/>
    <dgm:cxn modelId="{D6751155-B0FF-4998-A546-C75BB3CA2538}" type="presParOf" srcId="{A0A2BC99-7780-47E8-84C6-CCE7D714606A}" destId="{40C6D36E-4074-4EDF-A3FA-B4BE9D0358B6}" srcOrd="1" destOrd="0" presId="urn:microsoft.com/office/officeart/2005/8/layout/hierarchy1"/>
    <dgm:cxn modelId="{5B10F911-5FC0-4E79-B21A-7D67CF3EC16C}" type="presParOf" srcId="{8FF1C69D-57E5-40F4-81BC-2C725AC53994}" destId="{1EA995F5-4CA9-4EAC-AF80-AE740BF4801C}" srcOrd="1" destOrd="0" presId="urn:microsoft.com/office/officeart/2005/8/layout/hierarchy1"/>
    <dgm:cxn modelId="{4ACB2F63-C275-43E2-9FCD-D03C22F0A43E}" type="presParOf" srcId="{19C738FC-479F-4EF2-8F53-813EBC58F8DD}" destId="{7DA2AC9F-0338-4C4B-9BC1-03683CB024B2}" srcOrd="2" destOrd="0" presId="urn:microsoft.com/office/officeart/2005/8/layout/hierarchy1"/>
    <dgm:cxn modelId="{07261545-648F-458E-B25E-F92A2124A6B8}" type="presParOf" srcId="{7DA2AC9F-0338-4C4B-9BC1-03683CB024B2}" destId="{A4DC3D6D-D7A9-4285-AB63-6FE63FF096CB}" srcOrd="0" destOrd="0" presId="urn:microsoft.com/office/officeart/2005/8/layout/hierarchy1"/>
    <dgm:cxn modelId="{FDD3DEC5-8671-4DD9-8F34-EF5EFA36DB45}" type="presParOf" srcId="{A4DC3D6D-D7A9-4285-AB63-6FE63FF096CB}" destId="{1FBEDE61-5664-4EB4-BB8E-BB0321AA2B72}" srcOrd="0" destOrd="0" presId="urn:microsoft.com/office/officeart/2005/8/layout/hierarchy1"/>
    <dgm:cxn modelId="{5EACF958-38C9-4F4B-A758-C4B6AAE32692}" type="presParOf" srcId="{A4DC3D6D-D7A9-4285-AB63-6FE63FF096CB}" destId="{BE40E337-E7C6-49E0-8FD2-790B77DCFF5A}" srcOrd="1" destOrd="0" presId="urn:microsoft.com/office/officeart/2005/8/layout/hierarchy1"/>
    <dgm:cxn modelId="{41F496A1-2A20-4739-9AD8-EDF6AD849F88}" type="presParOf" srcId="{7DA2AC9F-0338-4C4B-9BC1-03683CB024B2}" destId="{C841B9D6-14B0-47F9-BC93-179B5AA18694}" srcOrd="1" destOrd="0" presId="urn:microsoft.com/office/officeart/2005/8/layout/hierarchy1"/>
    <dgm:cxn modelId="{2E5203F2-7B0F-4C15-B01C-8C74AB7E14CE}" type="presParOf" srcId="{19C738FC-479F-4EF2-8F53-813EBC58F8DD}" destId="{5B2B8E76-1EDB-410F-947E-FF47A1FF1782}" srcOrd="3" destOrd="0" presId="urn:microsoft.com/office/officeart/2005/8/layout/hierarchy1"/>
    <dgm:cxn modelId="{C66A9ABB-D114-47E4-8BFD-B080DF44FB59}" type="presParOf" srcId="{5B2B8E76-1EDB-410F-947E-FF47A1FF1782}" destId="{C4928E71-BE4C-48C5-983C-FFB117802640}" srcOrd="0" destOrd="0" presId="urn:microsoft.com/office/officeart/2005/8/layout/hierarchy1"/>
    <dgm:cxn modelId="{3255E785-8F66-42CA-8692-5361E8B7A14A}" type="presParOf" srcId="{C4928E71-BE4C-48C5-983C-FFB117802640}" destId="{4F30BC11-0EFC-4F14-BF06-E0CAE42CE62C}" srcOrd="0" destOrd="0" presId="urn:microsoft.com/office/officeart/2005/8/layout/hierarchy1"/>
    <dgm:cxn modelId="{3E4F7C25-9872-4F62-AEF3-9C648805C934}" type="presParOf" srcId="{C4928E71-BE4C-48C5-983C-FFB117802640}" destId="{71EAD07B-F537-47A2-8AD7-1ECF81DF0E9B}" srcOrd="1" destOrd="0" presId="urn:microsoft.com/office/officeart/2005/8/layout/hierarchy1"/>
    <dgm:cxn modelId="{35A87453-0E41-4E97-BCB0-2811220BC945}" type="presParOf" srcId="{5B2B8E76-1EDB-410F-947E-FF47A1FF1782}" destId="{25C83371-B055-4A07-8470-576CF122A0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34966-3982-45F5-9224-78981827B65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7085A-99E6-45CB-A202-75E235BEFF2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24291-488D-48B4-9CB9-ED87187EA0DB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Apresentar o curso e a importância da Ciência de Dados</a:t>
          </a:r>
        </a:p>
      </dsp:txBody>
      <dsp:txXfrm>
        <a:off x="1948202" y="368029"/>
        <a:ext cx="3233964" cy="1371985"/>
      </dsp:txXfrm>
    </dsp:sp>
    <dsp:sp modelId="{E0EEFE38-49BE-4E44-B8AB-89A99F5BBCB6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684C-42BB-4BAA-A318-87651BE6A3D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748FF-DCE3-4310-ADF4-D3D86E5793D0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Revisar conceitos básicos de Python</a:t>
          </a:r>
        </a:p>
      </dsp:txBody>
      <dsp:txXfrm>
        <a:off x="7411643" y="368029"/>
        <a:ext cx="3233964" cy="1371985"/>
      </dsp:txXfrm>
    </dsp:sp>
    <dsp:sp modelId="{72C7D80D-79E2-4B05-951D-660C7BC8A30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92634-537C-4101-85E5-3A7EB2D49214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731AD-7F13-4976-B8F9-20C55C70330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Introduzir aplicações em Engenharia Agrícola</a:t>
          </a:r>
        </a:p>
      </dsp:txBody>
      <dsp:txXfrm>
        <a:off x="1948202" y="2452790"/>
        <a:ext cx="3233964" cy="1371985"/>
      </dsp:txXfrm>
    </dsp:sp>
    <dsp:sp modelId="{C3364AEF-0A3D-4710-BF3C-430E46B2DEB7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6C32E-1D70-49DD-869F-6BBF0F771433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1E38-9B0D-4F76-9BBB-2757A26EE85A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Propor exercício aplicado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5405-FF20-45CA-818E-35D63B427D67}">
      <dsp:nvSpPr>
        <dsp:cNvPr id="0" name=""/>
        <dsp:cNvSpPr/>
      </dsp:nvSpPr>
      <dsp:spPr>
        <a:xfrm>
          <a:off x="0" y="0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5F5FF7-AA88-493B-9CD7-896651034B64}">
      <dsp:nvSpPr>
        <dsp:cNvPr id="0" name=""/>
        <dsp:cNvSpPr/>
      </dsp:nvSpPr>
      <dsp:spPr>
        <a:xfrm>
          <a:off x="0" y="0"/>
          <a:ext cx="5087172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Processo de extrair conhecimento a partir de dados</a:t>
          </a:r>
        </a:p>
      </dsp:txBody>
      <dsp:txXfrm>
        <a:off x="0" y="0"/>
        <a:ext cx="5087172" cy="902354"/>
      </dsp:txXfrm>
    </dsp:sp>
    <dsp:sp modelId="{098CC634-6A7F-465A-B5AF-C4BB6E3104C0}">
      <dsp:nvSpPr>
        <dsp:cNvPr id="0" name=""/>
        <dsp:cNvSpPr/>
      </dsp:nvSpPr>
      <dsp:spPr>
        <a:xfrm>
          <a:off x="0" y="902354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2C0C75-5376-46EB-94AF-AAB37B52EE2A}">
      <dsp:nvSpPr>
        <dsp:cNvPr id="0" name=""/>
        <dsp:cNvSpPr/>
      </dsp:nvSpPr>
      <dsp:spPr>
        <a:xfrm>
          <a:off x="0" y="902354"/>
          <a:ext cx="5087172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Integra estatística, programação e conhecimento do domínio</a:t>
          </a:r>
        </a:p>
      </dsp:txBody>
      <dsp:txXfrm>
        <a:off x="0" y="902354"/>
        <a:ext cx="5087172" cy="902354"/>
      </dsp:txXfrm>
    </dsp:sp>
    <dsp:sp modelId="{3597A8D8-15AA-47C7-9276-A80B42F05272}">
      <dsp:nvSpPr>
        <dsp:cNvPr id="0" name=""/>
        <dsp:cNvSpPr/>
      </dsp:nvSpPr>
      <dsp:spPr>
        <a:xfrm>
          <a:off x="0" y="1804708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355B4E-05BB-4BD7-8809-695CAAADEBA2}">
      <dsp:nvSpPr>
        <dsp:cNvPr id="0" name=""/>
        <dsp:cNvSpPr/>
      </dsp:nvSpPr>
      <dsp:spPr>
        <a:xfrm>
          <a:off x="0" y="1804708"/>
          <a:ext cx="5087172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Ferramentas principais: Python, Pandas, NumPy, SciPy, Matplotlib</a:t>
          </a:r>
        </a:p>
      </dsp:txBody>
      <dsp:txXfrm>
        <a:off x="0" y="1804708"/>
        <a:ext cx="5087172" cy="902354"/>
      </dsp:txXfrm>
    </dsp:sp>
    <dsp:sp modelId="{C274B54D-CC39-4665-95A4-3DDF0C5DDCD1}">
      <dsp:nvSpPr>
        <dsp:cNvPr id="0" name=""/>
        <dsp:cNvSpPr/>
      </dsp:nvSpPr>
      <dsp:spPr>
        <a:xfrm>
          <a:off x="0" y="2707062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2D2C99-3DBE-402F-8D9C-677AF19D29C9}">
      <dsp:nvSpPr>
        <dsp:cNvPr id="0" name=""/>
        <dsp:cNvSpPr/>
      </dsp:nvSpPr>
      <dsp:spPr>
        <a:xfrm>
          <a:off x="0" y="2707062"/>
          <a:ext cx="5087172" cy="90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Aplicações: previsão, análise experimental, otimização</a:t>
          </a:r>
        </a:p>
      </dsp:txBody>
      <dsp:txXfrm>
        <a:off x="0" y="2707062"/>
        <a:ext cx="5087172" cy="902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CFA8F-9246-4ADC-BEFB-B1DA89C925E6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 </a:t>
          </a:r>
          <a:r>
            <a:rPr lang="en-US" sz="2900" kern="1200" dirty="0" err="1"/>
            <a:t>Tipos</a:t>
          </a:r>
          <a:r>
            <a:rPr lang="en-US" sz="2900" kern="1200" dirty="0"/>
            <a:t> de dados: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int, float, str, list, </a:t>
          </a:r>
          <a:r>
            <a:rPr lang="en-US" sz="2900" b="1" kern="1200" dirty="0" err="1"/>
            <a:t>dict</a:t>
          </a:r>
          <a:endParaRPr lang="en-US" sz="2900" b="1" kern="1200" dirty="0"/>
        </a:p>
      </dsp:txBody>
      <dsp:txXfrm>
        <a:off x="930572" y="3032"/>
        <a:ext cx="2833338" cy="1700003"/>
      </dsp:txXfrm>
    </dsp:sp>
    <dsp:sp modelId="{9254826B-76E7-46B3-9C24-307FDB94DEA7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 </a:t>
          </a:r>
          <a:r>
            <a:rPr lang="en-US" sz="2900" kern="1200" dirty="0" err="1"/>
            <a:t>Estruturas</a:t>
          </a:r>
          <a:r>
            <a:rPr lang="en-US" sz="2900" kern="1200" dirty="0"/>
            <a:t> de </a:t>
          </a:r>
          <a:r>
            <a:rPr lang="en-US" sz="2900" kern="1200" dirty="0" err="1"/>
            <a:t>controle</a:t>
          </a:r>
          <a:r>
            <a:rPr lang="en-US" sz="2900" kern="1200" dirty="0"/>
            <a:t>: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if, for, while</a:t>
          </a:r>
        </a:p>
      </dsp:txBody>
      <dsp:txXfrm>
        <a:off x="4047245" y="3032"/>
        <a:ext cx="2833338" cy="1700003"/>
      </dsp:txXfrm>
    </dsp:sp>
    <dsp:sp modelId="{2D167D9D-B343-493B-8886-C62691E3B198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 </a:t>
          </a:r>
          <a:r>
            <a:rPr lang="en-US" sz="2900" kern="1200" dirty="0" err="1"/>
            <a:t>Funções</a:t>
          </a:r>
          <a:r>
            <a:rPr lang="en-US" sz="2900" kern="1200" dirty="0"/>
            <a:t> </a:t>
          </a:r>
          <a:r>
            <a:rPr lang="en-US" sz="2900" kern="1200" dirty="0" err="1"/>
            <a:t>básicas</a:t>
          </a:r>
          <a:endParaRPr lang="en-US" sz="2900" kern="1200" dirty="0"/>
        </a:p>
      </dsp:txBody>
      <dsp:txXfrm>
        <a:off x="7163917" y="3032"/>
        <a:ext cx="2833338" cy="1700003"/>
      </dsp:txXfrm>
    </dsp:sp>
    <dsp:sp modelId="{4DDBBE1D-9A0C-4543-AFF0-933C69FEEBA6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 </a:t>
          </a:r>
          <a:r>
            <a:rPr lang="en-US" sz="2900" kern="1200" dirty="0" err="1"/>
            <a:t>Importação</a:t>
          </a:r>
          <a:r>
            <a:rPr lang="en-US" sz="2900" kern="1200" dirty="0"/>
            <a:t> de </a:t>
          </a:r>
          <a:r>
            <a:rPr lang="en-US" sz="2900" kern="1200" dirty="0" err="1"/>
            <a:t>bibliotecas</a:t>
          </a:r>
          <a:endParaRPr lang="en-US" sz="2900" kern="1200" dirty="0"/>
        </a:p>
      </dsp:txBody>
      <dsp:txXfrm>
        <a:off x="4047245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DC74C-3C23-4944-9704-30DB49928572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58133-DE06-49D9-A332-0D8B42F3CE24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Análise</a:t>
          </a:r>
          <a:r>
            <a:rPr lang="en-US" sz="2200" kern="1200" dirty="0"/>
            <a:t> de curvas de </a:t>
          </a:r>
          <a:r>
            <a:rPr lang="en-US" sz="2200" kern="1200" dirty="0" err="1"/>
            <a:t>secagem</a:t>
          </a:r>
          <a:r>
            <a:rPr lang="en-US" sz="2200" kern="1200" dirty="0"/>
            <a:t> de </a:t>
          </a:r>
          <a:r>
            <a:rPr lang="en-US" sz="2200" kern="1200" dirty="0" err="1"/>
            <a:t>grãos</a:t>
          </a:r>
          <a:endParaRPr lang="en-US" sz="2200" kern="1200" dirty="0"/>
        </a:p>
      </dsp:txBody>
      <dsp:txXfrm>
        <a:off x="299702" y="1282093"/>
        <a:ext cx="2200851" cy="1366505"/>
      </dsp:txXfrm>
    </dsp:sp>
    <dsp:sp modelId="{CF7CCFE2-1560-4EDA-90C3-434EC40CB7C2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6D36E-4074-4EDF-A3FA-B4BE9D0358B6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Monitoramento</a:t>
          </a:r>
          <a:r>
            <a:rPr lang="en-US" sz="2200" kern="1200" dirty="0"/>
            <a:t> de </a:t>
          </a:r>
          <a:r>
            <a:rPr lang="en-US" sz="2200" kern="1200" dirty="0" err="1"/>
            <a:t>sensores</a:t>
          </a:r>
          <a:r>
            <a:rPr lang="en-US" sz="2200" kern="1200" dirty="0"/>
            <a:t> </a:t>
          </a:r>
          <a:r>
            <a:rPr lang="en-US" sz="2200" kern="1200" dirty="0" err="1"/>
            <a:t>em</a:t>
          </a:r>
          <a:r>
            <a:rPr lang="en-US" sz="2200" kern="1200" dirty="0"/>
            <a:t> </a:t>
          </a:r>
          <a:r>
            <a:rPr lang="en-US" sz="2200" kern="1200" dirty="0" err="1"/>
            <a:t>processos</a:t>
          </a:r>
          <a:endParaRPr lang="en-US" sz="2200" kern="1200" dirty="0"/>
        </a:p>
      </dsp:txBody>
      <dsp:txXfrm>
        <a:off x="3093555" y="1282093"/>
        <a:ext cx="2200851" cy="1366505"/>
      </dsp:txXfrm>
    </dsp:sp>
    <dsp:sp modelId="{1FBEDE61-5664-4EB4-BB8E-BB0321AA2B72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0E337-E7C6-49E0-8FD2-790B77DCFF5A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Modelagem</a:t>
          </a:r>
          <a:r>
            <a:rPr lang="en-US" sz="2200" kern="1200" dirty="0"/>
            <a:t> da </a:t>
          </a:r>
          <a:r>
            <a:rPr lang="en-US" sz="2200" kern="1200" dirty="0" err="1"/>
            <a:t>cinética</a:t>
          </a:r>
          <a:r>
            <a:rPr lang="en-US" sz="2200" kern="1200" dirty="0"/>
            <a:t> de </a:t>
          </a:r>
          <a:r>
            <a:rPr lang="en-US" sz="2200" kern="1200" dirty="0" err="1"/>
            <a:t>secagem</a:t>
          </a:r>
          <a:endParaRPr lang="en-US" sz="2200" kern="1200" dirty="0"/>
        </a:p>
      </dsp:txBody>
      <dsp:txXfrm>
        <a:off x="5887408" y="1282093"/>
        <a:ext cx="2200851" cy="1366505"/>
      </dsp:txXfrm>
    </dsp:sp>
    <dsp:sp modelId="{4F30BC11-0EFC-4F14-BF06-E0CAE42CE62C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AD07B-F537-47A2-8AD7-1ECF81DF0E9B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 </a:t>
          </a:r>
          <a:r>
            <a:rPr lang="en-US" sz="2200" kern="1200" dirty="0" err="1"/>
            <a:t>Estudo</a:t>
          </a:r>
          <a:r>
            <a:rPr lang="en-US" sz="2200" kern="1200" dirty="0"/>
            <a:t> do </a:t>
          </a:r>
          <a:r>
            <a:rPr lang="en-US" sz="2200" kern="1200" dirty="0" err="1"/>
            <a:t>rendimento</a:t>
          </a:r>
          <a:r>
            <a:rPr lang="en-US" sz="2200" kern="1200" dirty="0"/>
            <a:t> de </a:t>
          </a:r>
          <a:r>
            <a:rPr lang="en-US" sz="2200" kern="1200" dirty="0" err="1"/>
            <a:t>óleo</a:t>
          </a:r>
          <a:r>
            <a:rPr lang="en-US" sz="2200" kern="1200" dirty="0"/>
            <a:t> </a:t>
          </a:r>
          <a:r>
            <a:rPr lang="en-US" sz="2200" kern="1200" dirty="0" err="1"/>
            <a:t>essencial</a:t>
          </a:r>
          <a:endParaRPr lang="en-US" sz="2200" kern="1200" dirty="0"/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1 - Introdução à Ciência de Dados em Engenharia Agrícola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Prof. Evandro de Castro Melo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 da Aula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C4376-BBE6-299C-2FC4-AB69D1805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214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anchor="t">
            <a:normAutofit/>
          </a:bodyPr>
          <a:lstStyle/>
          <a:p>
            <a:pPr algn="l"/>
            <a:r>
              <a:rPr lang="pt-BR" sz="5000"/>
              <a:t>O que é Ciência de Dados?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2CFE1-ADA4-C0EF-3DDD-481C6CFF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000"/>
          <a:stretch>
            <a:fillRect/>
          </a:stretch>
        </p:blipFill>
        <p:spPr>
          <a:xfrm>
            <a:off x="6860989" y="1048447"/>
            <a:ext cx="480508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7BF8E3F-17C1-DCB0-B666-67B60FECB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445907"/>
              </p:ext>
            </p:extLst>
          </p:nvPr>
        </p:nvGraphicFramePr>
        <p:xfrm>
          <a:off x="1463040" y="2562784"/>
          <a:ext cx="5087172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DE66C2BD-CDFC-C309-FB88-03435D72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4" r="22777" b="-3"/>
          <a:stretch>
            <a:fillRect/>
          </a:stretch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Fluxo da Ciência de Dados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72070" y="1130846"/>
            <a:ext cx="4879971" cy="286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1. Coleta de dados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2. </a:t>
            </a:r>
            <a:r>
              <a:rPr lang="en-US" sz="3200" dirty="0" err="1">
                <a:solidFill>
                  <a:schemeClr val="bg1"/>
                </a:solidFill>
              </a:rPr>
              <a:t>Limpeza</a:t>
            </a:r>
            <a:r>
              <a:rPr lang="en-US" sz="3200" dirty="0">
                <a:solidFill>
                  <a:schemeClr val="bg1"/>
                </a:solidFill>
              </a:rPr>
              <a:t> e </a:t>
            </a:r>
            <a:r>
              <a:rPr lang="en-US" sz="3200" dirty="0" err="1">
                <a:solidFill>
                  <a:schemeClr val="bg1"/>
                </a:solidFill>
              </a:rPr>
              <a:t>organização</a:t>
            </a:r>
            <a:endParaRPr lang="en-US" sz="32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3. </a:t>
            </a:r>
            <a:r>
              <a:rPr lang="en-US" sz="3200" dirty="0" err="1">
                <a:solidFill>
                  <a:schemeClr val="bg1"/>
                </a:solidFill>
              </a:rPr>
              <a:t>Análise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estatística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4. </a:t>
            </a:r>
            <a:r>
              <a:rPr lang="en-US" sz="3200" dirty="0" err="1">
                <a:solidFill>
                  <a:schemeClr val="bg1"/>
                </a:solidFill>
              </a:rPr>
              <a:t>Visualização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5. </a:t>
            </a:r>
            <a:r>
              <a:rPr lang="en-US" sz="3200" dirty="0" err="1">
                <a:solidFill>
                  <a:schemeClr val="bg1"/>
                </a:solidFill>
              </a:rPr>
              <a:t>Interpretação</a:t>
            </a:r>
            <a:r>
              <a:rPr lang="en-US" sz="3200" dirty="0">
                <a:solidFill>
                  <a:schemeClr val="bg1"/>
                </a:solidFill>
              </a:rPr>
              <a:t> e </a:t>
            </a:r>
            <a:r>
              <a:rPr lang="en-US" sz="3200" dirty="0" err="1">
                <a:solidFill>
                  <a:schemeClr val="bg1"/>
                </a:solidFill>
              </a:rPr>
              <a:t>decisão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Revisão Rápida de Python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90BDE8D4-0596-5676-E092-2F661081E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0061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Exemplos em Engenharia Agrícola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5728BE-60C8-EC70-FFCF-E447AC965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0915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Exercício Proposto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664029" y="2318197"/>
            <a:ext cx="11255828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2400" dirty="0"/>
              <a:t>Organize </a:t>
            </a:r>
            <a:r>
              <a:rPr sz="2400" dirty="0" err="1"/>
              <a:t>em</a:t>
            </a:r>
            <a:r>
              <a:rPr sz="2400" dirty="0"/>
              <a:t> Python </a:t>
            </a:r>
            <a:r>
              <a:rPr sz="2400" dirty="0" err="1"/>
              <a:t>os</a:t>
            </a:r>
            <a:r>
              <a:rPr sz="2400" dirty="0"/>
              <a:t> dados de </a:t>
            </a:r>
            <a:r>
              <a:rPr sz="2400" dirty="0" err="1"/>
              <a:t>temperatura</a:t>
            </a:r>
            <a:r>
              <a:rPr sz="2400" dirty="0"/>
              <a:t> (</a:t>
            </a:r>
            <a:r>
              <a:rPr sz="2400" dirty="0" err="1"/>
              <a:t>em</a:t>
            </a:r>
            <a:r>
              <a:rPr sz="2400" dirty="0"/>
              <a:t> °C) de um </a:t>
            </a:r>
            <a:r>
              <a:rPr sz="2400" dirty="0" err="1"/>
              <a:t>secador</a:t>
            </a:r>
            <a:r>
              <a:rPr sz="2400" dirty="0"/>
              <a:t> experimental, </a:t>
            </a:r>
            <a:r>
              <a:rPr sz="2400" dirty="0" err="1"/>
              <a:t>coletados</a:t>
            </a:r>
            <a:r>
              <a:rPr sz="2400" dirty="0"/>
              <a:t> </a:t>
            </a:r>
            <a:r>
              <a:rPr sz="2400" dirty="0" err="1"/>
              <a:t>em</a:t>
            </a:r>
            <a:r>
              <a:rPr sz="2400" dirty="0"/>
              <a:t> </a:t>
            </a:r>
            <a:r>
              <a:rPr sz="2400" dirty="0" err="1"/>
              <a:t>diferentes</a:t>
            </a:r>
            <a:r>
              <a:rPr sz="2400" dirty="0"/>
              <a:t> </a:t>
            </a:r>
            <a:r>
              <a:rPr sz="2400" dirty="0" err="1"/>
              <a:t>horários</a:t>
            </a:r>
            <a:r>
              <a:rPr sz="2400" dirty="0"/>
              <a:t>.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1. </a:t>
            </a:r>
            <a:r>
              <a:rPr sz="2400" dirty="0" err="1"/>
              <a:t>Armazene</a:t>
            </a:r>
            <a:r>
              <a:rPr sz="2400" dirty="0"/>
              <a:t> </a:t>
            </a:r>
            <a:r>
              <a:rPr sz="2400" dirty="0" err="1"/>
              <a:t>os</a:t>
            </a:r>
            <a:r>
              <a:rPr sz="2400" dirty="0"/>
              <a:t> dados </a:t>
            </a:r>
            <a:r>
              <a:rPr sz="2400" dirty="0" err="1"/>
              <a:t>em</a:t>
            </a:r>
            <a:r>
              <a:rPr sz="2400" dirty="0"/>
              <a:t> </a:t>
            </a:r>
            <a:r>
              <a:rPr sz="2400" dirty="0" err="1"/>
              <a:t>uma</a:t>
            </a:r>
            <a:r>
              <a:rPr sz="2400" dirty="0"/>
              <a:t> </a:t>
            </a:r>
            <a:r>
              <a:rPr sz="2400" dirty="0" err="1"/>
              <a:t>lista</a:t>
            </a:r>
            <a:endParaRPr sz="2400" dirty="0"/>
          </a:p>
          <a:p>
            <a:pPr marL="0" indent="0">
              <a:buNone/>
            </a:pPr>
            <a:r>
              <a:rPr sz="2400" dirty="0"/>
              <a:t>2. </a:t>
            </a:r>
            <a:r>
              <a:rPr sz="2400" dirty="0" err="1"/>
              <a:t>Calcule</a:t>
            </a:r>
            <a:r>
              <a:rPr sz="2400" dirty="0"/>
              <a:t> a </a:t>
            </a:r>
            <a:r>
              <a:rPr sz="2400" dirty="0" err="1"/>
              <a:t>média</a:t>
            </a:r>
            <a:r>
              <a:rPr sz="2400" dirty="0"/>
              <a:t> das </a:t>
            </a:r>
            <a:r>
              <a:rPr sz="2400" dirty="0" err="1"/>
              <a:t>temperaturas</a:t>
            </a:r>
            <a:endParaRPr sz="2400" dirty="0"/>
          </a:p>
          <a:p>
            <a:pPr marL="0" indent="0">
              <a:buNone/>
            </a:pPr>
            <a:r>
              <a:rPr sz="2400" dirty="0"/>
              <a:t>3. </a:t>
            </a:r>
            <a:r>
              <a:rPr sz="2400" dirty="0" err="1"/>
              <a:t>Armazene</a:t>
            </a:r>
            <a:r>
              <a:rPr sz="2400" dirty="0"/>
              <a:t> </a:t>
            </a:r>
            <a:r>
              <a:rPr sz="2400" dirty="0" err="1"/>
              <a:t>em</a:t>
            </a:r>
            <a:r>
              <a:rPr sz="2400" dirty="0"/>
              <a:t> um </a:t>
            </a:r>
            <a:r>
              <a:rPr sz="2400" dirty="0" err="1"/>
              <a:t>dicionário</a:t>
            </a:r>
            <a:r>
              <a:rPr sz="2400" dirty="0"/>
              <a:t> com </a:t>
            </a:r>
            <a:r>
              <a:rPr sz="2400" dirty="0" err="1"/>
              <a:t>chaves</a:t>
            </a:r>
            <a:r>
              <a:rPr sz="2400" dirty="0"/>
              <a:t> = </a:t>
            </a:r>
            <a:r>
              <a:rPr sz="2400" dirty="0" err="1"/>
              <a:t>horários</a:t>
            </a:r>
            <a:r>
              <a:rPr sz="2400" dirty="0"/>
              <a:t> e </a:t>
            </a:r>
            <a:r>
              <a:rPr sz="2400" dirty="0" err="1"/>
              <a:t>valores</a:t>
            </a:r>
            <a:r>
              <a:rPr sz="2400" dirty="0"/>
              <a:t> = </a:t>
            </a:r>
            <a:r>
              <a:rPr sz="2400" dirty="0" err="1"/>
              <a:t>temperaturas</a:t>
            </a:r>
            <a:endParaRPr sz="2400" dirty="0"/>
          </a:p>
          <a:p>
            <a:pPr marL="0" indent="0">
              <a:buNone/>
            </a:pPr>
            <a:r>
              <a:rPr sz="2400" dirty="0"/>
              <a:t>4. </a:t>
            </a:r>
            <a:r>
              <a:rPr sz="2400" dirty="0" err="1"/>
              <a:t>Imprima</a:t>
            </a:r>
            <a:r>
              <a:rPr sz="2400" dirty="0"/>
              <a:t> </a:t>
            </a:r>
            <a:r>
              <a:rPr sz="2400" dirty="0" err="1"/>
              <a:t>os</a:t>
            </a:r>
            <a:r>
              <a:rPr sz="2400" dirty="0"/>
              <a:t> </a:t>
            </a:r>
            <a:r>
              <a:rPr sz="2400" dirty="0" err="1"/>
              <a:t>resultados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6BFD8E-66A5-2B80-C607-C6638809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 Exercicio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D4E3E2-AE62-9F81-4E08-46E717B7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77" y="1613647"/>
            <a:ext cx="7715369" cy="41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1D461-D136-8D81-A7B6-08EA5CF5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Exercicio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45707F-BD15-3BC6-7C23-0E8FA4D22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2" y="852116"/>
            <a:ext cx="7789378" cy="51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 Medium</vt:lpstr>
      <vt:lpstr>Office Theme</vt:lpstr>
      <vt:lpstr>Aula 1 - Introdução à Ciência de Dados em Engenharia Agrícola</vt:lpstr>
      <vt:lpstr>Objetivos da Aula</vt:lpstr>
      <vt:lpstr>O que é Ciência de Dados?</vt:lpstr>
      <vt:lpstr>Fluxo da Ciência de Dados</vt:lpstr>
      <vt:lpstr>Revisão Rápida de Python</vt:lpstr>
      <vt:lpstr>Exemplos em Engenharia Agrícola</vt:lpstr>
      <vt:lpstr>Exercício Proposto</vt:lpstr>
      <vt:lpstr>Solução Exercicio</vt:lpstr>
      <vt:lpstr>Solução Exercicio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2025-09-05T18:43:13Z</dcterms:modified>
  <cp:category/>
</cp:coreProperties>
</file>