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5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4468B-D59F-4704-B9D6-810860FE66FE}" v="43" dt="2025-09-03T19:06:33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8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undo redo custSel addSld delSld modSld modMainMaster">
      <pc:chgData name="Evandro de Castro Melo" userId="886a4e0f05d88a2f" providerId="LiveId" clId="{B0726316-99F2-42F6-93FE-D827D9BE8B52}" dt="2025-09-05T18:46:49.765" v="312" actId="26606"/>
      <pc:docMkLst>
        <pc:docMk/>
      </pc:docMkLst>
      <pc:sldChg chg="addSp modSp mod setBg addAnim modAnim">
        <pc:chgData name="Evandro de Castro Melo" userId="886a4e0f05d88a2f" providerId="LiveId" clId="{B0726316-99F2-42F6-93FE-D827D9BE8B52}" dt="2025-09-01T22:54:37.196" v="4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1T22:54:26.906" v="1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Evandro de Castro Melo" userId="886a4e0f05d88a2f" providerId="LiveId" clId="{B0726316-99F2-42F6-93FE-D827D9BE8B52}" dt="2025-09-01T22:54:59.308" v="11" actId="20577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1T22:54:51.582" v="5" actId="26606"/>
          <ac:spMkLst>
            <pc:docMk/>
            <pc:sldMk cId="0" sldId="257"/>
            <ac:spMk id="2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1T22:54:51.582" v="5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1T22:54:51.582" v="5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1T22:54:51.582" v="5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1T22:54:51.582" v="5" actId="26606"/>
          <ac:spMkLst>
            <pc:docMk/>
            <pc:sldMk cId="0" sldId="257"/>
            <ac:spMk id="15" creationId="{063BBA22-50EA-4C4D-BE05-F1CE4E63AA56}"/>
          </ac:spMkLst>
        </pc:spChg>
        <pc:graphicFrameChg chg="add mod">
          <ac:chgData name="Evandro de Castro Melo" userId="886a4e0f05d88a2f" providerId="LiveId" clId="{B0726316-99F2-42F6-93FE-D827D9BE8B52}" dt="2025-09-01T22:54:59.308" v="11" actId="20577"/>
          <ac:graphicFrameMkLst>
            <pc:docMk/>
            <pc:sldMk cId="0" sldId="257"/>
            <ac:graphicFrameMk id="5" creationId="{DCBEC20D-999E-3477-D822-590525974C43}"/>
          </ac:graphicFrameMkLst>
        </pc:graphicFrameChg>
      </pc:sldChg>
      <pc:sldChg chg="addSp delSp modSp mod setBg">
        <pc:chgData name="Evandro de Castro Melo" userId="886a4e0f05d88a2f" providerId="LiveId" clId="{B0726316-99F2-42F6-93FE-D827D9BE8B52}" dt="2025-09-01T22:58:25.490" v="34" actId="14100"/>
        <pc:sldMkLst>
          <pc:docMk/>
          <pc:sldMk cId="0" sldId="258"/>
        </pc:sldMkLst>
        <pc:spChg chg="mod">
          <ac:chgData name="Evandro de Castro Melo" userId="886a4e0f05d88a2f" providerId="LiveId" clId="{B0726316-99F2-42F6-93FE-D827D9BE8B52}" dt="2025-09-01T22:57:26.363" v="28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1T22:58:12.371" v="31" actId="14100"/>
          <ac:spMkLst>
            <pc:docMk/>
            <pc:sldMk cId="0" sldId="258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1T22:57:26.363" v="28" actId="26606"/>
          <ac:spMkLst>
            <pc:docMk/>
            <pc:sldMk cId="0" sldId="258"/>
            <ac:spMk id="5" creationId="{5AADD842-7469-481F-AEF2-DDA7D3A9ABB0}"/>
          </ac:spMkLst>
        </pc:spChg>
        <pc:spChg chg="add">
          <ac:chgData name="Evandro de Castro Melo" userId="886a4e0f05d88a2f" providerId="LiveId" clId="{B0726316-99F2-42F6-93FE-D827D9BE8B52}" dt="2025-09-01T22:57:26.363" v="28" actId="26606"/>
          <ac:spMkLst>
            <pc:docMk/>
            <pc:sldMk cId="0" sldId="258"/>
            <ac:spMk id="10" creationId="{94058847-87A2-48B5-B733-C9FC6F0FF769}"/>
          </ac:spMkLst>
        </pc:spChg>
        <pc:spChg chg="add">
          <ac:chgData name="Evandro de Castro Melo" userId="886a4e0f05d88a2f" providerId="LiveId" clId="{B0726316-99F2-42F6-93FE-D827D9BE8B52}" dt="2025-09-01T22:57:26.363" v="28" actId="26606"/>
          <ac:spMkLst>
            <pc:docMk/>
            <pc:sldMk cId="0" sldId="258"/>
            <ac:spMk id="12" creationId="{38CE886A-266A-45DB-B141-3271799F49BD}"/>
          </ac:spMkLst>
        </pc:spChg>
        <pc:picChg chg="add mod">
          <ac:chgData name="Evandro de Castro Melo" userId="886a4e0f05d88a2f" providerId="LiveId" clId="{B0726316-99F2-42F6-93FE-D827D9BE8B52}" dt="2025-09-01T22:58:25.490" v="34" actId="14100"/>
          <ac:picMkLst>
            <pc:docMk/>
            <pc:sldMk cId="0" sldId="258"/>
            <ac:picMk id="13" creationId="{48256D95-32BA-8EA2-2C08-B10CC3A73448}"/>
          </ac:picMkLst>
        </pc:picChg>
      </pc:sldChg>
      <pc:sldChg chg="addSp delSp modSp del mod setBg">
        <pc:chgData name="Evandro de Castro Melo" userId="886a4e0f05d88a2f" providerId="LiveId" clId="{B0726316-99F2-42F6-93FE-D827D9BE8B52}" dt="2025-09-01T22:58:57.126" v="35" actId="2696"/>
        <pc:sldMkLst>
          <pc:docMk/>
          <pc:sldMk cId="0" sldId="259"/>
        </pc:sldMkLst>
      </pc:sldChg>
      <pc:sldChg chg="addSp delSp modSp add del mod setBg">
        <pc:chgData name="Evandro de Castro Melo" userId="886a4e0f05d88a2f" providerId="LiveId" clId="{B0726316-99F2-42F6-93FE-D827D9BE8B52}" dt="2025-09-03T18:48:43.603" v="146" actId="20577"/>
        <pc:sldMkLst>
          <pc:docMk/>
          <pc:sldMk cId="616842701" sldId="259"/>
        </pc:sldMkLst>
        <pc:spChg chg="mod">
          <ac:chgData name="Evandro de Castro Melo" userId="886a4e0f05d88a2f" providerId="LiveId" clId="{B0726316-99F2-42F6-93FE-D827D9BE8B52}" dt="2025-09-03T18:48:43.603" v="146" actId="20577"/>
          <ac:spMkLst>
            <pc:docMk/>
            <pc:sldMk cId="616842701" sldId="259"/>
            <ac:spMk id="2" creationId="{554CEA01-628B-B376-20A7-9B1AED742D8B}"/>
          </ac:spMkLst>
        </pc:spChg>
        <pc:spChg chg="add">
          <ac:chgData name="Evandro de Castro Melo" userId="886a4e0f05d88a2f" providerId="LiveId" clId="{B0726316-99F2-42F6-93FE-D827D9BE8B52}" dt="2025-09-03T18:48:33.124" v="144" actId="26606"/>
          <ac:spMkLst>
            <pc:docMk/>
            <pc:sldMk cId="616842701" sldId="259"/>
            <ac:spMk id="41" creationId="{DCC231C8-C761-4B31-9B1C-C6D19248C6B3}"/>
          </ac:spMkLst>
        </pc:spChg>
        <pc:graphicFrameChg chg="add mod modGraphic">
          <ac:chgData name="Evandro de Castro Melo" userId="886a4e0f05d88a2f" providerId="LiveId" clId="{B0726316-99F2-42F6-93FE-D827D9BE8B52}" dt="2025-09-03T18:48:33.124" v="144" actId="26606"/>
          <ac:graphicFrameMkLst>
            <pc:docMk/>
            <pc:sldMk cId="616842701" sldId="259"/>
            <ac:graphicFrameMk id="21" creationId="{C7B2B248-1AF7-E0AC-4321-D8520FB8D868}"/>
          </ac:graphicFrameMkLst>
        </pc:graphicFrameChg>
      </pc:sldChg>
      <pc:sldChg chg="addSp delSp modSp new del mod setBg">
        <pc:chgData name="Evandro de Castro Melo" userId="886a4e0f05d88a2f" providerId="LiveId" clId="{B0726316-99F2-42F6-93FE-D827D9BE8B52}" dt="2025-09-02T20:15:25.392" v="38" actId="2696"/>
        <pc:sldMkLst>
          <pc:docMk/>
          <pc:sldMk cId="3171372405" sldId="259"/>
        </pc:sldMkLst>
      </pc:sldChg>
      <pc:sldChg chg="modSp new del mod">
        <pc:chgData name="Evandro de Castro Melo" userId="886a4e0f05d88a2f" providerId="LiveId" clId="{B0726316-99F2-42F6-93FE-D827D9BE8B52}" dt="2025-09-03T18:43:43.888" v="94" actId="2696"/>
        <pc:sldMkLst>
          <pc:docMk/>
          <pc:sldMk cId="3732002131" sldId="259"/>
        </pc:sldMkLst>
      </pc:sldChg>
      <pc:sldChg chg="addSp delSp modSp new mod setBg">
        <pc:chgData name="Evandro de Castro Melo" userId="886a4e0f05d88a2f" providerId="LiveId" clId="{B0726316-99F2-42F6-93FE-D827D9BE8B52}" dt="2025-09-03T18:43:24.232" v="93" actId="26606"/>
        <pc:sldMkLst>
          <pc:docMk/>
          <pc:sldMk cId="2705209132" sldId="260"/>
        </pc:sldMkLst>
        <pc:spChg chg="mod">
          <ac:chgData name="Evandro de Castro Melo" userId="886a4e0f05d88a2f" providerId="LiveId" clId="{B0726316-99F2-42F6-93FE-D827D9BE8B52}" dt="2025-09-03T18:39:07.604" v="92" actId="26606"/>
          <ac:spMkLst>
            <pc:docMk/>
            <pc:sldMk cId="2705209132" sldId="260"/>
            <ac:spMk id="2" creationId="{3394E785-8BE9-377F-8744-CA2A28E8CB5B}"/>
          </ac:spMkLst>
        </pc:spChg>
        <pc:spChg chg="add">
          <ac:chgData name="Evandro de Castro Melo" userId="886a4e0f05d88a2f" providerId="LiveId" clId="{B0726316-99F2-42F6-93FE-D827D9BE8B52}" dt="2025-09-03T18:43:24.232" v="93" actId="26606"/>
          <ac:spMkLst>
            <pc:docMk/>
            <pc:sldMk cId="2705209132" sldId="260"/>
            <ac:spMk id="20" creationId="{A8384FB5-9ADC-4DDC-881B-597D56F5B15D}"/>
          </ac:spMkLst>
        </pc:spChg>
        <pc:spChg chg="add">
          <ac:chgData name="Evandro de Castro Melo" userId="886a4e0f05d88a2f" providerId="LiveId" clId="{B0726316-99F2-42F6-93FE-D827D9BE8B52}" dt="2025-09-03T18:43:24.232" v="93" actId="26606"/>
          <ac:spMkLst>
            <pc:docMk/>
            <pc:sldMk cId="2705209132" sldId="260"/>
            <ac:spMk id="22" creationId="{1199E1B1-A8C0-4FE8-A5A8-1CB41D69F857}"/>
          </ac:spMkLst>
        </pc:spChg>
        <pc:spChg chg="add">
          <ac:chgData name="Evandro de Castro Melo" userId="886a4e0f05d88a2f" providerId="LiveId" clId="{B0726316-99F2-42F6-93FE-D827D9BE8B52}" dt="2025-09-03T18:43:24.232" v="93" actId="26606"/>
          <ac:spMkLst>
            <pc:docMk/>
            <pc:sldMk cId="2705209132" sldId="260"/>
            <ac:spMk id="24" creationId="{84A8DE83-DE75-4B41-9DB4-A7EC0B0DEC0B}"/>
          </ac:spMkLst>
        </pc:spChg>
        <pc:spChg chg="add">
          <ac:chgData name="Evandro de Castro Melo" userId="886a4e0f05d88a2f" providerId="LiveId" clId="{B0726316-99F2-42F6-93FE-D827D9BE8B52}" dt="2025-09-03T18:43:24.232" v="93" actId="26606"/>
          <ac:spMkLst>
            <pc:docMk/>
            <pc:sldMk cId="2705209132" sldId="260"/>
            <ac:spMk id="26" creationId="{A7009A0A-BEF5-4EAC-AF15-E4F9F002E239}"/>
          </ac:spMkLst>
        </pc:spChg>
        <pc:graphicFrameChg chg="add mod ord modGraphic">
          <ac:chgData name="Evandro de Castro Melo" userId="886a4e0f05d88a2f" providerId="LiveId" clId="{B0726316-99F2-42F6-93FE-D827D9BE8B52}" dt="2025-09-03T18:43:24.232" v="93" actId="26606"/>
          <ac:graphicFrameMkLst>
            <pc:docMk/>
            <pc:sldMk cId="2705209132" sldId="260"/>
            <ac:graphicFrameMk id="4" creationId="{6E4C3DEF-F4E8-8793-97BD-E675D8F572CA}"/>
          </ac:graphicFrameMkLst>
        </pc:graphicFrameChg>
      </pc:sldChg>
      <pc:sldChg chg="modSp add del mod">
        <pc:chgData name="Evandro de Castro Melo" userId="886a4e0f05d88a2f" providerId="LiveId" clId="{B0726316-99F2-42F6-93FE-D827D9BE8B52}" dt="2025-09-03T18:44:38.584" v="99" actId="2696"/>
        <pc:sldMkLst>
          <pc:docMk/>
          <pc:sldMk cId="2602719613" sldId="261"/>
        </pc:sldMkLst>
      </pc:sldChg>
      <pc:sldChg chg="add del">
        <pc:chgData name="Evandro de Castro Melo" userId="886a4e0f05d88a2f" providerId="LiveId" clId="{B0726316-99F2-42F6-93FE-D827D9BE8B52}" dt="2025-09-03T18:44:43.023" v="100" actId="2696"/>
        <pc:sldMkLst>
          <pc:docMk/>
          <pc:sldMk cId="3822763747" sldId="262"/>
        </pc:sldMkLst>
      </pc:sldChg>
      <pc:sldChg chg="add del">
        <pc:chgData name="Evandro de Castro Melo" userId="886a4e0f05d88a2f" providerId="LiveId" clId="{B0726316-99F2-42F6-93FE-D827D9BE8B52}" dt="2025-09-03T18:44:47.239" v="101" actId="2696"/>
        <pc:sldMkLst>
          <pc:docMk/>
          <pc:sldMk cId="3823332382" sldId="263"/>
        </pc:sldMkLst>
      </pc:sldChg>
      <pc:sldChg chg="addSp delSp modSp add del mod">
        <pc:chgData name="Evandro de Castro Melo" userId="886a4e0f05d88a2f" providerId="LiveId" clId="{B0726316-99F2-42F6-93FE-D827D9BE8B52}" dt="2025-09-03T18:53:03.907" v="156" actId="26606"/>
        <pc:sldMkLst>
          <pc:docMk/>
          <pc:sldMk cId="3229060611" sldId="264"/>
        </pc:sldMkLst>
        <pc:graphicFrameChg chg="add">
          <ac:chgData name="Evandro de Castro Melo" userId="886a4e0f05d88a2f" providerId="LiveId" clId="{B0726316-99F2-42F6-93FE-D827D9BE8B52}" dt="2025-09-03T18:53:03.907" v="156" actId="26606"/>
          <ac:graphicFrameMkLst>
            <pc:docMk/>
            <pc:sldMk cId="3229060611" sldId="264"/>
            <ac:graphicFrameMk id="5" creationId="{5DDA8B84-BC3D-93BD-0EDD-1911C646DE1E}"/>
          </ac:graphicFrameMkLst>
        </pc:graphicFrameChg>
      </pc:sldChg>
      <pc:sldChg chg="addSp delSp modSp add del mod setBg">
        <pc:chgData name="Evandro de Castro Melo" userId="886a4e0f05d88a2f" providerId="LiveId" clId="{B0726316-99F2-42F6-93FE-D827D9BE8B52}" dt="2025-09-03T19:04:12.244" v="273" actId="113"/>
        <pc:sldMkLst>
          <pc:docMk/>
          <pc:sldMk cId="1778981895" sldId="265"/>
        </pc:sldMkLst>
        <pc:spChg chg="mod">
          <ac:chgData name="Evandro de Castro Melo" userId="886a4e0f05d88a2f" providerId="LiveId" clId="{B0726316-99F2-42F6-93FE-D827D9BE8B52}" dt="2025-09-03T19:03:01.551" v="267" actId="26606"/>
          <ac:spMkLst>
            <pc:docMk/>
            <pc:sldMk cId="1778981895" sldId="265"/>
            <ac:spMk id="2" creationId="{D4A2F84C-8666-B7F3-BA0D-5982A4ED1657}"/>
          </ac:spMkLst>
        </pc:spChg>
        <pc:spChg chg="add mod">
          <ac:chgData name="Evandro de Castro Melo" userId="886a4e0f05d88a2f" providerId="LiveId" clId="{B0726316-99F2-42F6-93FE-D827D9BE8B52}" dt="2025-09-03T19:04:12.244" v="273" actId="113"/>
          <ac:spMkLst>
            <pc:docMk/>
            <pc:sldMk cId="1778981895" sldId="265"/>
            <ac:spMk id="6" creationId="{D5CB23E7-8375-40DE-2327-8E389E53C7AA}"/>
          </ac:spMkLst>
        </pc:spChg>
        <pc:spChg chg="add">
          <ac:chgData name="Evandro de Castro Melo" userId="886a4e0f05d88a2f" providerId="LiveId" clId="{B0726316-99F2-42F6-93FE-D827D9BE8B52}" dt="2025-09-03T19:03:44.092" v="270" actId="26606"/>
          <ac:spMkLst>
            <pc:docMk/>
            <pc:sldMk cId="1778981895" sldId="265"/>
            <ac:spMk id="65" creationId="{09588DA8-065E-4F6F-8EFD-43104AB2E0CF}"/>
          </ac:spMkLst>
        </pc:spChg>
        <pc:spChg chg="add">
          <ac:chgData name="Evandro de Castro Melo" userId="886a4e0f05d88a2f" providerId="LiveId" clId="{B0726316-99F2-42F6-93FE-D827D9BE8B52}" dt="2025-09-03T19:03:44.092" v="270" actId="26606"/>
          <ac:spMkLst>
            <pc:docMk/>
            <pc:sldMk cId="1778981895" sldId="265"/>
            <ac:spMk id="67" creationId="{C4285719-470E-454C-AF62-8323075F1F5B}"/>
          </ac:spMkLst>
        </pc:spChg>
        <pc:spChg chg="add">
          <ac:chgData name="Evandro de Castro Melo" userId="886a4e0f05d88a2f" providerId="LiveId" clId="{B0726316-99F2-42F6-93FE-D827D9BE8B52}" dt="2025-09-03T19:03:44.092" v="270" actId="26606"/>
          <ac:spMkLst>
            <pc:docMk/>
            <pc:sldMk cId="1778981895" sldId="265"/>
            <ac:spMk id="69" creationId="{CD9FE4EF-C4D8-49A0-B2FF-81D8DB7D8A24}"/>
          </ac:spMkLst>
        </pc:spChg>
        <pc:spChg chg="add">
          <ac:chgData name="Evandro de Castro Melo" userId="886a4e0f05d88a2f" providerId="LiveId" clId="{B0726316-99F2-42F6-93FE-D827D9BE8B52}" dt="2025-09-03T19:03:44.092" v="270" actId="26606"/>
          <ac:spMkLst>
            <pc:docMk/>
            <pc:sldMk cId="1778981895" sldId="265"/>
            <ac:spMk id="73" creationId="{D2B78728-A580-49A7-84F9-6EF6F583ADE0}"/>
          </ac:spMkLst>
        </pc:spChg>
        <pc:spChg chg="add">
          <ac:chgData name="Evandro de Castro Melo" userId="886a4e0f05d88a2f" providerId="LiveId" clId="{B0726316-99F2-42F6-93FE-D827D9BE8B52}" dt="2025-09-03T19:03:44.092" v="270" actId="26606"/>
          <ac:spMkLst>
            <pc:docMk/>
            <pc:sldMk cId="1778981895" sldId="265"/>
            <ac:spMk id="77" creationId="{8D71EDA1-87BF-4D5D-AB79-F346FD19278A}"/>
          </ac:spMkLst>
        </pc:spChg>
      </pc:sldChg>
      <pc:sldChg chg="addSp modSp add del mod setBg">
        <pc:chgData name="Evandro de Castro Melo" userId="886a4e0f05d88a2f" providerId="LiveId" clId="{B0726316-99F2-42F6-93FE-D827D9BE8B52}" dt="2025-09-03T19:07:37.269" v="294" actId="6549"/>
        <pc:sldMkLst>
          <pc:docMk/>
          <pc:sldMk cId="2999053792" sldId="266"/>
        </pc:sldMkLst>
        <pc:spChg chg="mo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2" creationId="{0EA3A51D-40E7-DB8D-7BC9-B50C56BC2C8F}"/>
          </ac:spMkLst>
        </pc:spChg>
        <pc:spChg chg="mod">
          <ac:chgData name="Evandro de Castro Melo" userId="886a4e0f05d88a2f" providerId="LiveId" clId="{B0726316-99F2-42F6-93FE-D827D9BE8B52}" dt="2025-09-03T19:07:37.269" v="294" actId="6549"/>
          <ac:spMkLst>
            <pc:docMk/>
            <pc:sldMk cId="2999053792" sldId="266"/>
            <ac:spMk id="3" creationId="{758FA402-48C1-F81B-096D-3E86A831FBD0}"/>
          </ac:spMkLst>
        </pc:spChg>
        <pc:spChg chg="ad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8" creationId="{09588DA8-065E-4F6F-8EFD-43104AB2E0CF}"/>
          </ac:spMkLst>
        </pc:spChg>
        <pc:spChg chg="ad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10" creationId="{C4285719-470E-454C-AF62-8323075F1F5B}"/>
          </ac:spMkLst>
        </pc:spChg>
        <pc:spChg chg="ad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12" creationId="{CD9FE4EF-C4D8-49A0-B2FF-81D8DB7D8A24}"/>
          </ac:spMkLst>
        </pc:spChg>
        <pc:spChg chg="ad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14" creationId="{4300840D-0A0B-4512-BACA-B439D5B9C57C}"/>
          </ac:spMkLst>
        </pc:spChg>
        <pc:spChg chg="ad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16" creationId="{D2B78728-A580-49A7-84F9-6EF6F583ADE0}"/>
          </ac:spMkLst>
        </pc:spChg>
        <pc:spChg chg="ad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18" creationId="{38FAA1A1-D861-433F-88FA-1E9D6FD31D11}"/>
          </ac:spMkLst>
        </pc:spChg>
        <pc:spChg chg="add">
          <ac:chgData name="Evandro de Castro Melo" userId="886a4e0f05d88a2f" providerId="LiveId" clId="{B0726316-99F2-42F6-93FE-D827D9BE8B52}" dt="2025-09-03T19:06:59.349" v="279" actId="26606"/>
          <ac:spMkLst>
            <pc:docMk/>
            <pc:sldMk cId="2999053792" sldId="266"/>
            <ac:spMk id="20" creationId="{8D71EDA1-87BF-4D5D-AB79-F346FD19278A}"/>
          </ac:spMkLst>
        </pc:spChg>
      </pc:sldChg>
      <pc:sldChg chg="add del">
        <pc:chgData name="Evandro de Castro Melo" userId="886a4e0f05d88a2f" providerId="LiveId" clId="{B0726316-99F2-42F6-93FE-D827D9BE8B52}" dt="2025-09-03T19:08:35.427" v="295" actId="2696"/>
        <pc:sldMkLst>
          <pc:docMk/>
          <pc:sldMk cId="3883627213" sldId="267"/>
        </pc:sldMkLst>
      </pc:sldChg>
      <pc:sldChg chg="addSp modSp add del mod setBg">
        <pc:chgData name="Evandro de Castro Melo" userId="886a4e0f05d88a2f" providerId="LiveId" clId="{B0726316-99F2-42F6-93FE-D827D9BE8B52}" dt="2025-09-05T18:46:49.765" v="312" actId="26606"/>
        <pc:sldMkLst>
          <pc:docMk/>
          <pc:sldMk cId="751373128" sldId="268"/>
        </pc:sldMkLst>
        <pc:spChg chg="mo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2" creationId="{621A83DA-F448-A566-7D83-8BA9021D52C5}"/>
          </ac:spMkLst>
        </pc:spChg>
        <pc:spChg chg="mo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3" creationId="{E03E1264-556A-9640-FA79-E9803678A4D1}"/>
          </ac:spMkLst>
        </pc:spChg>
        <pc:spChg chg="ad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8" creationId="{09588DA8-065E-4F6F-8EFD-43104AB2E0CF}"/>
          </ac:spMkLst>
        </pc:spChg>
        <pc:spChg chg="ad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10" creationId="{C4285719-470E-454C-AF62-8323075F1F5B}"/>
          </ac:spMkLst>
        </pc:spChg>
        <pc:spChg chg="ad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12" creationId="{CD9FE4EF-C4D8-49A0-B2FF-81D8DB7D8A24}"/>
          </ac:spMkLst>
        </pc:spChg>
        <pc:spChg chg="ad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14" creationId="{4300840D-0A0B-4512-BACA-B439D5B9C57C}"/>
          </ac:spMkLst>
        </pc:spChg>
        <pc:spChg chg="ad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16" creationId="{D2B78728-A580-49A7-84F9-6EF6F583ADE0}"/>
          </ac:spMkLst>
        </pc:spChg>
        <pc:spChg chg="ad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18" creationId="{38FAA1A1-D861-433F-88FA-1E9D6FD31D11}"/>
          </ac:spMkLst>
        </pc:spChg>
        <pc:spChg chg="add">
          <ac:chgData name="Evandro de Castro Melo" userId="886a4e0f05d88a2f" providerId="LiveId" clId="{B0726316-99F2-42F6-93FE-D827D9BE8B52}" dt="2025-09-05T18:46:49.765" v="312" actId="26606"/>
          <ac:spMkLst>
            <pc:docMk/>
            <pc:sldMk cId="751373128" sldId="268"/>
            <ac:spMk id="20" creationId="{8D71EDA1-87BF-4D5D-AB79-F346FD19278A}"/>
          </ac:spMkLst>
        </pc:spChg>
      </pc:sldChg>
      <pc:sldChg chg="add del">
        <pc:chgData name="Evandro de Castro Melo" userId="886a4e0f05d88a2f" providerId="LiveId" clId="{B0726316-99F2-42F6-93FE-D827D9BE8B52}" dt="2025-09-03T19:19:25.211" v="302" actId="2696"/>
        <pc:sldMkLst>
          <pc:docMk/>
          <pc:sldMk cId="546948202" sldId="269"/>
        </pc:sldMkLst>
      </pc:sldChg>
      <pc:sldChg chg="addSp delSp modSp new mod setBg">
        <pc:chgData name="Evandro de Castro Melo" userId="886a4e0f05d88a2f" providerId="LiveId" clId="{B0726316-99F2-42F6-93FE-D827D9BE8B52}" dt="2025-09-05T18:46:43.707" v="311" actId="26606"/>
        <pc:sldMkLst>
          <pc:docMk/>
          <pc:sldMk cId="1769860150" sldId="269"/>
        </pc:sldMkLst>
        <pc:spChg chg="mod">
          <ac:chgData name="Evandro de Castro Melo" userId="886a4e0f05d88a2f" providerId="LiveId" clId="{B0726316-99F2-42F6-93FE-D827D9BE8B52}" dt="2025-09-05T18:46:43.707" v="311" actId="26606"/>
          <ac:spMkLst>
            <pc:docMk/>
            <pc:sldMk cId="1769860150" sldId="269"/>
            <ac:spMk id="2" creationId="{A8C43BF2-6E40-3EBE-F52C-5E756DAA093E}"/>
          </ac:spMkLst>
        </pc:spChg>
        <pc:spChg chg="del">
          <ac:chgData name="Evandro de Castro Melo" userId="886a4e0f05d88a2f" providerId="LiveId" clId="{B0726316-99F2-42F6-93FE-D827D9BE8B52}" dt="2025-09-05T18:46:34.173" v="306" actId="478"/>
          <ac:spMkLst>
            <pc:docMk/>
            <pc:sldMk cId="1769860150" sldId="269"/>
            <ac:spMk id="3" creationId="{F5526568-EB19-124B-4DA0-AEE1F9886254}"/>
          </ac:spMkLst>
        </pc:spChg>
        <pc:spChg chg="add">
          <ac:chgData name="Evandro de Castro Melo" userId="886a4e0f05d88a2f" providerId="LiveId" clId="{B0726316-99F2-42F6-93FE-D827D9BE8B52}" dt="2025-09-05T18:46:43.707" v="311" actId="26606"/>
          <ac:spMkLst>
            <pc:docMk/>
            <pc:sldMk cId="1769860150" sldId="269"/>
            <ac:spMk id="10" creationId="{A8384FB5-9ADC-4DDC-881B-597D56F5B15D}"/>
          </ac:spMkLst>
        </pc:spChg>
        <pc:spChg chg="add">
          <ac:chgData name="Evandro de Castro Melo" userId="886a4e0f05d88a2f" providerId="LiveId" clId="{B0726316-99F2-42F6-93FE-D827D9BE8B52}" dt="2025-09-05T18:46:43.707" v="311" actId="26606"/>
          <ac:spMkLst>
            <pc:docMk/>
            <pc:sldMk cId="1769860150" sldId="269"/>
            <ac:spMk id="12" creationId="{1199E1B1-A8C0-4FE8-A5A8-1CB41D69F857}"/>
          </ac:spMkLst>
        </pc:spChg>
        <pc:spChg chg="add">
          <ac:chgData name="Evandro de Castro Melo" userId="886a4e0f05d88a2f" providerId="LiveId" clId="{B0726316-99F2-42F6-93FE-D827D9BE8B52}" dt="2025-09-05T18:46:43.707" v="311" actId="26606"/>
          <ac:spMkLst>
            <pc:docMk/>
            <pc:sldMk cId="1769860150" sldId="269"/>
            <ac:spMk id="14" creationId="{84A8DE83-DE75-4B41-9DB4-A7EC0B0DEC0B}"/>
          </ac:spMkLst>
        </pc:spChg>
        <pc:spChg chg="add">
          <ac:chgData name="Evandro de Castro Melo" userId="886a4e0f05d88a2f" providerId="LiveId" clId="{B0726316-99F2-42F6-93FE-D827D9BE8B52}" dt="2025-09-05T18:46:43.707" v="311" actId="26606"/>
          <ac:spMkLst>
            <pc:docMk/>
            <pc:sldMk cId="1769860150" sldId="269"/>
            <ac:spMk id="16" creationId="{A7009A0A-BEF5-4EAC-AF15-E4F9F002E239}"/>
          </ac:spMkLst>
        </pc:spChg>
        <pc:picChg chg="add mod">
          <ac:chgData name="Evandro de Castro Melo" userId="886a4e0f05d88a2f" providerId="LiveId" clId="{B0726316-99F2-42F6-93FE-D827D9BE8B52}" dt="2025-09-05T18:46:43.707" v="311" actId="26606"/>
          <ac:picMkLst>
            <pc:docMk/>
            <pc:sldMk cId="1769860150" sldId="269"/>
            <ac:picMk id="5" creationId="{716A1FDF-5148-80F9-A10E-AA6648064468}"/>
          </ac:picMkLst>
        </pc:picChg>
      </pc:sldChg>
      <pc:sldMasterChg chg="modSp addSldLayout delSldLayout modSldLayout">
        <pc:chgData name="Evandro de Castro Melo" userId="886a4e0f05d88a2f" providerId="LiveId" clId="{B0726316-99F2-42F6-93FE-D827D9BE8B52}" dt="2025-09-03T18:44:38.584" v="99" actId="2696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1T22:54:03.216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1T22:54:03.216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1T22:54:03.216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1T22:54:03.216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1T22:54:03.216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1T22:54:03.216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1T22:54:03.216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1T22:54:03.216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1T22:54:03.216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1T22:54:03.216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1T22:54:03.216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1T22:54:03.216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1T22:54:03.216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  <pc:sldLayoutChg chg="add del">
          <pc:chgData name="Evandro de Castro Melo" userId="886a4e0f05d88a2f" providerId="LiveId" clId="{B0726316-99F2-42F6-93FE-D827D9BE8B52}" dt="2025-09-03T18:44:38.584" v="99" actId="2696"/>
          <pc:sldLayoutMkLst>
            <pc:docMk/>
            <pc:sldMasterMk cId="2209977519" sldId="2147483648"/>
            <pc:sldLayoutMk cId="1003418675" sldId="2147483660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51DDF-5C5E-4681-97FE-B48EC28E03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D83FDD-C454-4E2A-893B-85F8753E28E1}">
      <dgm:prSet/>
      <dgm:spPr/>
      <dgm:t>
        <a:bodyPr/>
        <a:lstStyle/>
        <a:p>
          <a:r>
            <a:rPr lang="en-US" dirty="0" err="1"/>
            <a:t>Introduzir</a:t>
          </a:r>
          <a:r>
            <a:rPr lang="en-US" dirty="0"/>
            <a:t> NumPy</a:t>
          </a:r>
        </a:p>
      </dgm:t>
    </dgm:pt>
    <dgm:pt modelId="{051269E7-2B17-4244-8B24-F91D0DE1C278}" type="parTrans" cxnId="{CC41E02F-C4D3-423B-A62E-7AEB7B14CB7E}">
      <dgm:prSet/>
      <dgm:spPr/>
      <dgm:t>
        <a:bodyPr/>
        <a:lstStyle/>
        <a:p>
          <a:endParaRPr lang="en-US"/>
        </a:p>
      </dgm:t>
    </dgm:pt>
    <dgm:pt modelId="{31F0AEA1-13CC-4587-9973-3F7A558F9B74}" type="sibTrans" cxnId="{CC41E02F-C4D3-423B-A62E-7AEB7B14CB7E}">
      <dgm:prSet/>
      <dgm:spPr/>
      <dgm:t>
        <a:bodyPr/>
        <a:lstStyle/>
        <a:p>
          <a:endParaRPr lang="en-US"/>
        </a:p>
      </dgm:t>
    </dgm:pt>
    <dgm:pt modelId="{CD0BBCED-D847-4837-B58C-D35966399843}">
      <dgm:prSet/>
      <dgm:spPr/>
      <dgm:t>
        <a:bodyPr/>
        <a:lstStyle/>
        <a:p>
          <a:r>
            <a:rPr lang="en-US" dirty="0" err="1"/>
            <a:t>Criar</a:t>
          </a:r>
          <a:r>
            <a:rPr lang="en-US" dirty="0"/>
            <a:t> arrays</a:t>
          </a:r>
        </a:p>
      </dgm:t>
    </dgm:pt>
    <dgm:pt modelId="{7052D9F9-8028-4478-8C63-3E1FE62B68CE}" type="parTrans" cxnId="{C35D160C-4310-4800-8692-063BA3F3FCA9}">
      <dgm:prSet/>
      <dgm:spPr/>
      <dgm:t>
        <a:bodyPr/>
        <a:lstStyle/>
        <a:p>
          <a:endParaRPr lang="en-US"/>
        </a:p>
      </dgm:t>
    </dgm:pt>
    <dgm:pt modelId="{B6BD06E3-E099-4F1D-940E-FA0631340882}" type="sibTrans" cxnId="{C35D160C-4310-4800-8692-063BA3F3FCA9}">
      <dgm:prSet/>
      <dgm:spPr/>
      <dgm:t>
        <a:bodyPr/>
        <a:lstStyle/>
        <a:p>
          <a:endParaRPr lang="en-US"/>
        </a:p>
      </dgm:t>
    </dgm:pt>
    <dgm:pt modelId="{FDD10172-5117-4157-91C9-90C571806A68}">
      <dgm:prSet/>
      <dgm:spPr/>
      <dgm:t>
        <a:bodyPr/>
        <a:lstStyle/>
        <a:p>
          <a:r>
            <a:rPr lang="en-US" dirty="0" err="1"/>
            <a:t>Operações</a:t>
          </a:r>
          <a:r>
            <a:rPr lang="en-US" dirty="0"/>
            <a:t> </a:t>
          </a:r>
          <a:r>
            <a:rPr lang="en-US" dirty="0" err="1"/>
            <a:t>matemáticas</a:t>
          </a:r>
          <a:endParaRPr lang="en-US" dirty="0"/>
        </a:p>
      </dgm:t>
    </dgm:pt>
    <dgm:pt modelId="{4F865A46-B50A-450E-AE7F-DE50C77CC6D6}" type="parTrans" cxnId="{8120DA40-47ED-4132-926D-A89DCE8C6B2B}">
      <dgm:prSet/>
      <dgm:spPr/>
      <dgm:t>
        <a:bodyPr/>
        <a:lstStyle/>
        <a:p>
          <a:endParaRPr lang="en-US"/>
        </a:p>
      </dgm:t>
    </dgm:pt>
    <dgm:pt modelId="{7EC0D5CF-492E-4F4D-A0F8-9B0CE6EBB6CF}" type="sibTrans" cxnId="{8120DA40-47ED-4132-926D-A89DCE8C6B2B}">
      <dgm:prSet/>
      <dgm:spPr/>
      <dgm:t>
        <a:bodyPr/>
        <a:lstStyle/>
        <a:p>
          <a:endParaRPr lang="en-US"/>
        </a:p>
      </dgm:t>
    </dgm:pt>
    <dgm:pt modelId="{B8963FED-CB37-4479-84E8-DA2CA2535B89}" type="pres">
      <dgm:prSet presAssocID="{E4B51DDF-5C5E-4681-97FE-B48EC28E03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BF0F44-4D4C-40AC-A875-B8DC501EB031}" type="pres">
      <dgm:prSet presAssocID="{7DD83FDD-C454-4E2A-893B-85F8753E28E1}" presName="hierRoot1" presStyleCnt="0"/>
      <dgm:spPr/>
    </dgm:pt>
    <dgm:pt modelId="{1782F095-73E5-40CC-9305-B87CA5EC6E2B}" type="pres">
      <dgm:prSet presAssocID="{7DD83FDD-C454-4E2A-893B-85F8753E28E1}" presName="composite" presStyleCnt="0"/>
      <dgm:spPr/>
    </dgm:pt>
    <dgm:pt modelId="{498B699D-F0C2-4053-BA6A-CFF2134FE52F}" type="pres">
      <dgm:prSet presAssocID="{7DD83FDD-C454-4E2A-893B-85F8753E28E1}" presName="background" presStyleLbl="node0" presStyleIdx="0" presStyleCnt="3"/>
      <dgm:spPr/>
    </dgm:pt>
    <dgm:pt modelId="{071C3A37-8924-48DD-B8D5-CBB383F3120B}" type="pres">
      <dgm:prSet presAssocID="{7DD83FDD-C454-4E2A-893B-85F8753E28E1}" presName="text" presStyleLbl="fgAcc0" presStyleIdx="0" presStyleCnt="3">
        <dgm:presLayoutVars>
          <dgm:chPref val="3"/>
        </dgm:presLayoutVars>
      </dgm:prSet>
      <dgm:spPr/>
    </dgm:pt>
    <dgm:pt modelId="{78B9B314-A37D-4753-B1AF-92B59AAEA1E3}" type="pres">
      <dgm:prSet presAssocID="{7DD83FDD-C454-4E2A-893B-85F8753E28E1}" presName="hierChild2" presStyleCnt="0"/>
      <dgm:spPr/>
    </dgm:pt>
    <dgm:pt modelId="{22EDE9B4-A22E-4355-8982-3364CDF51D87}" type="pres">
      <dgm:prSet presAssocID="{CD0BBCED-D847-4837-B58C-D35966399843}" presName="hierRoot1" presStyleCnt="0"/>
      <dgm:spPr/>
    </dgm:pt>
    <dgm:pt modelId="{9756DB3C-9BA2-486F-B555-9DD08F304111}" type="pres">
      <dgm:prSet presAssocID="{CD0BBCED-D847-4837-B58C-D35966399843}" presName="composite" presStyleCnt="0"/>
      <dgm:spPr/>
    </dgm:pt>
    <dgm:pt modelId="{419DFFCE-D46E-41ED-A660-49A72DFE8DA2}" type="pres">
      <dgm:prSet presAssocID="{CD0BBCED-D847-4837-B58C-D35966399843}" presName="background" presStyleLbl="node0" presStyleIdx="1" presStyleCnt="3"/>
      <dgm:spPr/>
    </dgm:pt>
    <dgm:pt modelId="{935DF241-75E2-44B2-85C8-FA695A30198F}" type="pres">
      <dgm:prSet presAssocID="{CD0BBCED-D847-4837-B58C-D35966399843}" presName="text" presStyleLbl="fgAcc0" presStyleIdx="1" presStyleCnt="3">
        <dgm:presLayoutVars>
          <dgm:chPref val="3"/>
        </dgm:presLayoutVars>
      </dgm:prSet>
      <dgm:spPr/>
    </dgm:pt>
    <dgm:pt modelId="{1A5F3893-B8DD-4674-BAAE-0EB177DEBDB6}" type="pres">
      <dgm:prSet presAssocID="{CD0BBCED-D847-4837-B58C-D35966399843}" presName="hierChild2" presStyleCnt="0"/>
      <dgm:spPr/>
    </dgm:pt>
    <dgm:pt modelId="{77818F2E-A9F7-4DA3-B9E7-ED8641ABCDDF}" type="pres">
      <dgm:prSet presAssocID="{FDD10172-5117-4157-91C9-90C571806A68}" presName="hierRoot1" presStyleCnt="0"/>
      <dgm:spPr/>
    </dgm:pt>
    <dgm:pt modelId="{C92E506B-43C4-419E-B8DA-28CDD5B98A12}" type="pres">
      <dgm:prSet presAssocID="{FDD10172-5117-4157-91C9-90C571806A68}" presName="composite" presStyleCnt="0"/>
      <dgm:spPr/>
    </dgm:pt>
    <dgm:pt modelId="{4FF246C0-0815-41FC-BE37-678C71C0DCA0}" type="pres">
      <dgm:prSet presAssocID="{FDD10172-5117-4157-91C9-90C571806A68}" presName="background" presStyleLbl="node0" presStyleIdx="2" presStyleCnt="3"/>
      <dgm:spPr/>
    </dgm:pt>
    <dgm:pt modelId="{0A6F9E56-9859-4028-A6AE-25178FDB313E}" type="pres">
      <dgm:prSet presAssocID="{FDD10172-5117-4157-91C9-90C571806A68}" presName="text" presStyleLbl="fgAcc0" presStyleIdx="2" presStyleCnt="3">
        <dgm:presLayoutVars>
          <dgm:chPref val="3"/>
        </dgm:presLayoutVars>
      </dgm:prSet>
      <dgm:spPr/>
    </dgm:pt>
    <dgm:pt modelId="{02D41A24-C901-46F8-B2DD-E2629D2461A6}" type="pres">
      <dgm:prSet presAssocID="{FDD10172-5117-4157-91C9-90C571806A68}" presName="hierChild2" presStyleCnt="0"/>
      <dgm:spPr/>
    </dgm:pt>
  </dgm:ptLst>
  <dgm:cxnLst>
    <dgm:cxn modelId="{C35D160C-4310-4800-8692-063BA3F3FCA9}" srcId="{E4B51DDF-5C5E-4681-97FE-B48EC28E0381}" destId="{CD0BBCED-D847-4837-B58C-D35966399843}" srcOrd="1" destOrd="0" parTransId="{7052D9F9-8028-4478-8C63-3E1FE62B68CE}" sibTransId="{B6BD06E3-E099-4F1D-940E-FA0631340882}"/>
    <dgm:cxn modelId="{50B62B19-2F71-4B56-9608-073EE24AE5D5}" type="presOf" srcId="{7DD83FDD-C454-4E2A-893B-85F8753E28E1}" destId="{071C3A37-8924-48DD-B8D5-CBB383F3120B}" srcOrd="0" destOrd="0" presId="urn:microsoft.com/office/officeart/2005/8/layout/hierarchy1"/>
    <dgm:cxn modelId="{0654982F-037E-424C-AEEB-E32C3D660869}" type="presOf" srcId="{E4B51DDF-5C5E-4681-97FE-B48EC28E0381}" destId="{B8963FED-CB37-4479-84E8-DA2CA2535B89}" srcOrd="0" destOrd="0" presId="urn:microsoft.com/office/officeart/2005/8/layout/hierarchy1"/>
    <dgm:cxn modelId="{CC41E02F-C4D3-423B-A62E-7AEB7B14CB7E}" srcId="{E4B51DDF-5C5E-4681-97FE-B48EC28E0381}" destId="{7DD83FDD-C454-4E2A-893B-85F8753E28E1}" srcOrd="0" destOrd="0" parTransId="{051269E7-2B17-4244-8B24-F91D0DE1C278}" sibTransId="{31F0AEA1-13CC-4587-9973-3F7A558F9B74}"/>
    <dgm:cxn modelId="{8120DA40-47ED-4132-926D-A89DCE8C6B2B}" srcId="{E4B51DDF-5C5E-4681-97FE-B48EC28E0381}" destId="{FDD10172-5117-4157-91C9-90C571806A68}" srcOrd="2" destOrd="0" parTransId="{4F865A46-B50A-450E-AE7F-DE50C77CC6D6}" sibTransId="{7EC0D5CF-492E-4F4D-A0F8-9B0CE6EBB6CF}"/>
    <dgm:cxn modelId="{CE0B2769-7B18-4904-96DD-8DA24BB7D201}" type="presOf" srcId="{CD0BBCED-D847-4837-B58C-D35966399843}" destId="{935DF241-75E2-44B2-85C8-FA695A30198F}" srcOrd="0" destOrd="0" presId="urn:microsoft.com/office/officeart/2005/8/layout/hierarchy1"/>
    <dgm:cxn modelId="{A0EAD08C-136A-47D7-AFE9-792CF4FD3E12}" type="presOf" srcId="{FDD10172-5117-4157-91C9-90C571806A68}" destId="{0A6F9E56-9859-4028-A6AE-25178FDB313E}" srcOrd="0" destOrd="0" presId="urn:microsoft.com/office/officeart/2005/8/layout/hierarchy1"/>
    <dgm:cxn modelId="{EFBD25D6-1B6A-450E-9321-DE9700B51507}" type="presParOf" srcId="{B8963FED-CB37-4479-84E8-DA2CA2535B89}" destId="{49BF0F44-4D4C-40AC-A875-B8DC501EB031}" srcOrd="0" destOrd="0" presId="urn:microsoft.com/office/officeart/2005/8/layout/hierarchy1"/>
    <dgm:cxn modelId="{486E4E65-DDF5-454D-9CE9-6439BC14019D}" type="presParOf" srcId="{49BF0F44-4D4C-40AC-A875-B8DC501EB031}" destId="{1782F095-73E5-40CC-9305-B87CA5EC6E2B}" srcOrd="0" destOrd="0" presId="urn:microsoft.com/office/officeart/2005/8/layout/hierarchy1"/>
    <dgm:cxn modelId="{92A98201-5E24-4BF6-910F-E9B8869B1646}" type="presParOf" srcId="{1782F095-73E5-40CC-9305-B87CA5EC6E2B}" destId="{498B699D-F0C2-4053-BA6A-CFF2134FE52F}" srcOrd="0" destOrd="0" presId="urn:microsoft.com/office/officeart/2005/8/layout/hierarchy1"/>
    <dgm:cxn modelId="{AC0AB9D0-8F9B-45B7-B1D5-3F80387419F6}" type="presParOf" srcId="{1782F095-73E5-40CC-9305-B87CA5EC6E2B}" destId="{071C3A37-8924-48DD-B8D5-CBB383F3120B}" srcOrd="1" destOrd="0" presId="urn:microsoft.com/office/officeart/2005/8/layout/hierarchy1"/>
    <dgm:cxn modelId="{D7EA513B-A244-4706-8C85-1BAB661889DB}" type="presParOf" srcId="{49BF0F44-4D4C-40AC-A875-B8DC501EB031}" destId="{78B9B314-A37D-4753-B1AF-92B59AAEA1E3}" srcOrd="1" destOrd="0" presId="urn:microsoft.com/office/officeart/2005/8/layout/hierarchy1"/>
    <dgm:cxn modelId="{7DEF7141-B053-4A03-B310-DCE3008B5FD7}" type="presParOf" srcId="{B8963FED-CB37-4479-84E8-DA2CA2535B89}" destId="{22EDE9B4-A22E-4355-8982-3364CDF51D87}" srcOrd="1" destOrd="0" presId="urn:microsoft.com/office/officeart/2005/8/layout/hierarchy1"/>
    <dgm:cxn modelId="{F5E9472D-BE5C-488B-AE30-4BFA6B2F9369}" type="presParOf" srcId="{22EDE9B4-A22E-4355-8982-3364CDF51D87}" destId="{9756DB3C-9BA2-486F-B555-9DD08F304111}" srcOrd="0" destOrd="0" presId="urn:microsoft.com/office/officeart/2005/8/layout/hierarchy1"/>
    <dgm:cxn modelId="{8E5EF9DD-1B77-4A4D-9EF7-C276D5AB787F}" type="presParOf" srcId="{9756DB3C-9BA2-486F-B555-9DD08F304111}" destId="{419DFFCE-D46E-41ED-A660-49A72DFE8DA2}" srcOrd="0" destOrd="0" presId="urn:microsoft.com/office/officeart/2005/8/layout/hierarchy1"/>
    <dgm:cxn modelId="{3EC9B40D-4436-4FDF-B6FC-C4AC60D7DB21}" type="presParOf" srcId="{9756DB3C-9BA2-486F-B555-9DD08F304111}" destId="{935DF241-75E2-44B2-85C8-FA695A30198F}" srcOrd="1" destOrd="0" presId="urn:microsoft.com/office/officeart/2005/8/layout/hierarchy1"/>
    <dgm:cxn modelId="{E62DD52B-B7EE-4E1D-9DF8-C8C5CBC6C85F}" type="presParOf" srcId="{22EDE9B4-A22E-4355-8982-3364CDF51D87}" destId="{1A5F3893-B8DD-4674-BAAE-0EB177DEBDB6}" srcOrd="1" destOrd="0" presId="urn:microsoft.com/office/officeart/2005/8/layout/hierarchy1"/>
    <dgm:cxn modelId="{6E603F7B-EC10-475C-A8B6-079ADB566A73}" type="presParOf" srcId="{B8963FED-CB37-4479-84E8-DA2CA2535B89}" destId="{77818F2E-A9F7-4DA3-B9E7-ED8641ABCDDF}" srcOrd="2" destOrd="0" presId="urn:microsoft.com/office/officeart/2005/8/layout/hierarchy1"/>
    <dgm:cxn modelId="{A8F3BB29-B1AF-4595-9274-63EBD5C73FBE}" type="presParOf" srcId="{77818F2E-A9F7-4DA3-B9E7-ED8641ABCDDF}" destId="{C92E506B-43C4-419E-B8DA-28CDD5B98A12}" srcOrd="0" destOrd="0" presId="urn:microsoft.com/office/officeart/2005/8/layout/hierarchy1"/>
    <dgm:cxn modelId="{CF7FFDA4-029C-4CE7-AA9C-A13932B308B2}" type="presParOf" srcId="{C92E506B-43C4-419E-B8DA-28CDD5B98A12}" destId="{4FF246C0-0815-41FC-BE37-678C71C0DCA0}" srcOrd="0" destOrd="0" presId="urn:microsoft.com/office/officeart/2005/8/layout/hierarchy1"/>
    <dgm:cxn modelId="{F7ECF7C5-4468-48BF-B622-A7628513E35A}" type="presParOf" srcId="{C92E506B-43C4-419E-B8DA-28CDD5B98A12}" destId="{0A6F9E56-9859-4028-A6AE-25178FDB313E}" srcOrd="1" destOrd="0" presId="urn:microsoft.com/office/officeart/2005/8/layout/hierarchy1"/>
    <dgm:cxn modelId="{4334D834-68F0-4F51-80F8-3B260CCE2C47}" type="presParOf" srcId="{77818F2E-A9F7-4DA3-B9E7-ED8641ABCDDF}" destId="{02D41A24-C901-46F8-B2DD-E2629D2461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D0D81D-EC8C-460F-AD18-FF73DC9F4C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F9A0F8-6CBB-4842-B55C-88283FE9DDA0}">
      <dgm:prSet/>
      <dgm:spPr/>
      <dgm:t>
        <a:bodyPr/>
        <a:lstStyle/>
        <a:p>
          <a:r>
            <a:rPr lang="pt-BR" b="1"/>
            <a:t>Facilidade e simplicidade: </a:t>
          </a:r>
          <a:r>
            <a:rPr lang="pt-BR"/>
            <a:t>Python possui sintaxe clara e fácil de aprender, ideal para estudantes com conhecimento básico em programação.</a:t>
          </a:r>
          <a:endParaRPr lang="en-US"/>
        </a:p>
      </dgm:t>
    </dgm:pt>
    <dgm:pt modelId="{F9E7ACFE-5ED8-4DA1-B050-D8F06B3690AD}" type="parTrans" cxnId="{34685DAC-9335-49CE-A73B-A7C03BA36F88}">
      <dgm:prSet/>
      <dgm:spPr/>
      <dgm:t>
        <a:bodyPr/>
        <a:lstStyle/>
        <a:p>
          <a:endParaRPr lang="en-US"/>
        </a:p>
      </dgm:t>
    </dgm:pt>
    <dgm:pt modelId="{67DD87FC-61BA-4784-B36C-139431C35012}" type="sibTrans" cxnId="{34685DAC-9335-49CE-A73B-A7C03BA36F88}">
      <dgm:prSet/>
      <dgm:spPr/>
      <dgm:t>
        <a:bodyPr/>
        <a:lstStyle/>
        <a:p>
          <a:endParaRPr lang="en-US"/>
        </a:p>
      </dgm:t>
    </dgm:pt>
    <dgm:pt modelId="{9749C121-2DA9-4C31-ADAB-D90FF44261A0}">
      <dgm:prSet/>
      <dgm:spPr/>
      <dgm:t>
        <a:bodyPr/>
        <a:lstStyle/>
        <a:p>
          <a:r>
            <a:rPr lang="pt-BR" b="1"/>
            <a:t>Ampla comunidade e recursos: </a:t>
          </a:r>
          <a:r>
            <a:rPr lang="pt-BR"/>
            <a:t>Grande quantidade de bibliotecas específicas para ciência de dados, como pandas, NumPy, Matplotlib, Scikit-Learn e TensorFlow.</a:t>
          </a:r>
          <a:endParaRPr lang="en-US"/>
        </a:p>
      </dgm:t>
    </dgm:pt>
    <dgm:pt modelId="{B604967C-6E8F-4BC4-AC30-8AB40FD28185}" type="parTrans" cxnId="{9E4EA05B-359C-4EDB-854F-D41EAFC02689}">
      <dgm:prSet/>
      <dgm:spPr/>
      <dgm:t>
        <a:bodyPr/>
        <a:lstStyle/>
        <a:p>
          <a:endParaRPr lang="en-US"/>
        </a:p>
      </dgm:t>
    </dgm:pt>
    <dgm:pt modelId="{BD7FDD91-8563-44C8-9DF8-0190C8D75B8C}" type="sibTrans" cxnId="{9E4EA05B-359C-4EDB-854F-D41EAFC02689}">
      <dgm:prSet/>
      <dgm:spPr/>
      <dgm:t>
        <a:bodyPr/>
        <a:lstStyle/>
        <a:p>
          <a:endParaRPr lang="en-US"/>
        </a:p>
      </dgm:t>
    </dgm:pt>
    <dgm:pt modelId="{AD256197-0DC9-46EF-B8D0-156219E40BEB}">
      <dgm:prSet/>
      <dgm:spPr/>
      <dgm:t>
        <a:bodyPr/>
        <a:lstStyle/>
        <a:p>
          <a:r>
            <a:rPr lang="pt-BR" b="1"/>
            <a:t>Versatilidade: </a:t>
          </a:r>
          <a:r>
            <a:rPr lang="pt-BR"/>
            <a:t>Pode ser usado desde análise exploratória e visualização até modelagem estatística e aprendizado de máquina.</a:t>
          </a:r>
          <a:endParaRPr lang="en-US"/>
        </a:p>
      </dgm:t>
    </dgm:pt>
    <dgm:pt modelId="{4E3BB14F-B194-4AF7-9BF7-35C486D9CF8B}" type="parTrans" cxnId="{0FB2A04E-102E-4AF9-86CF-5DC1BFF7E320}">
      <dgm:prSet/>
      <dgm:spPr/>
      <dgm:t>
        <a:bodyPr/>
        <a:lstStyle/>
        <a:p>
          <a:endParaRPr lang="en-US"/>
        </a:p>
      </dgm:t>
    </dgm:pt>
    <dgm:pt modelId="{648DFFC5-4810-4379-BC88-6DC8F3AE85CE}" type="sibTrans" cxnId="{0FB2A04E-102E-4AF9-86CF-5DC1BFF7E320}">
      <dgm:prSet/>
      <dgm:spPr/>
      <dgm:t>
        <a:bodyPr/>
        <a:lstStyle/>
        <a:p>
          <a:endParaRPr lang="en-US"/>
        </a:p>
      </dgm:t>
    </dgm:pt>
    <dgm:pt modelId="{A5ACE9C5-FD16-4E2D-A1A7-F64C2C4DEA79}">
      <dgm:prSet/>
      <dgm:spPr/>
      <dgm:t>
        <a:bodyPr/>
        <a:lstStyle/>
        <a:p>
          <a:r>
            <a:rPr lang="pt-BR" b="1"/>
            <a:t>Integração com diversas ferramentas: </a:t>
          </a:r>
          <a:r>
            <a:rPr lang="pt-BR"/>
            <a:t>Funciona bem com ambientes como Jupyter, VS Code, Google Colab, facilitando o desenvolvimento e a colaboração.</a:t>
          </a:r>
          <a:endParaRPr lang="en-US"/>
        </a:p>
      </dgm:t>
    </dgm:pt>
    <dgm:pt modelId="{CAD5B7A0-E7C8-45BC-8EA0-94DFAF0A8CDB}" type="parTrans" cxnId="{92822CC5-CD49-4676-929B-94BB88347EB3}">
      <dgm:prSet/>
      <dgm:spPr/>
      <dgm:t>
        <a:bodyPr/>
        <a:lstStyle/>
        <a:p>
          <a:endParaRPr lang="en-US"/>
        </a:p>
      </dgm:t>
    </dgm:pt>
    <dgm:pt modelId="{86BE1B40-AACC-43F4-BD9A-7178C9792C4C}" type="sibTrans" cxnId="{92822CC5-CD49-4676-929B-94BB88347EB3}">
      <dgm:prSet/>
      <dgm:spPr/>
      <dgm:t>
        <a:bodyPr/>
        <a:lstStyle/>
        <a:p>
          <a:endParaRPr lang="en-US"/>
        </a:p>
      </dgm:t>
    </dgm:pt>
    <dgm:pt modelId="{CF84532B-ACA1-48E6-9264-6E8FAFE57764}">
      <dgm:prSet/>
      <dgm:spPr/>
      <dgm:t>
        <a:bodyPr/>
        <a:lstStyle/>
        <a:p>
          <a:r>
            <a:rPr lang="pt-BR" b="1"/>
            <a:t>Performance adequada: </a:t>
          </a:r>
          <a:r>
            <a:rPr lang="pt-BR"/>
            <a:t>Com bibliotecas otimizadas, Python oferece bom desempenho para grandes volumes de dados e cálculos complexos.</a:t>
          </a:r>
          <a:endParaRPr lang="en-US"/>
        </a:p>
      </dgm:t>
    </dgm:pt>
    <dgm:pt modelId="{E4E6E413-6688-4BD2-A3F8-215CB4C8AF18}" type="parTrans" cxnId="{1D026A44-3ED7-4434-949B-06180CB87000}">
      <dgm:prSet/>
      <dgm:spPr/>
      <dgm:t>
        <a:bodyPr/>
        <a:lstStyle/>
        <a:p>
          <a:endParaRPr lang="en-US"/>
        </a:p>
      </dgm:t>
    </dgm:pt>
    <dgm:pt modelId="{F46E8E30-D02B-4124-8224-16D324D4077C}" type="sibTrans" cxnId="{1D026A44-3ED7-4434-949B-06180CB87000}">
      <dgm:prSet/>
      <dgm:spPr/>
      <dgm:t>
        <a:bodyPr/>
        <a:lstStyle/>
        <a:p>
          <a:endParaRPr lang="en-US"/>
        </a:p>
      </dgm:t>
    </dgm:pt>
    <dgm:pt modelId="{4CE098EE-2BBD-4A84-8315-AD905236955E}" type="pres">
      <dgm:prSet presAssocID="{2BD0D81D-EC8C-460F-AD18-FF73DC9F4C94}" presName="root" presStyleCnt="0">
        <dgm:presLayoutVars>
          <dgm:dir/>
          <dgm:resizeHandles val="exact"/>
        </dgm:presLayoutVars>
      </dgm:prSet>
      <dgm:spPr/>
    </dgm:pt>
    <dgm:pt modelId="{5815E4B8-AACE-49E8-9634-A7881E886510}" type="pres">
      <dgm:prSet presAssocID="{02F9A0F8-6CBB-4842-B55C-88283FE9DDA0}" presName="compNode" presStyleCnt="0"/>
      <dgm:spPr/>
    </dgm:pt>
    <dgm:pt modelId="{1B25773B-94DF-4B8B-A3C0-07D55EDC248D}" type="pres">
      <dgm:prSet presAssocID="{02F9A0F8-6CBB-4842-B55C-88283FE9DDA0}" presName="bgRect" presStyleLbl="bgShp" presStyleIdx="0" presStyleCnt="5"/>
      <dgm:spPr/>
    </dgm:pt>
    <dgm:pt modelId="{686249E6-318C-4CB7-81AA-479A577C29F6}" type="pres">
      <dgm:prSet presAssocID="{02F9A0F8-6CBB-4842-B55C-88283FE9DD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7DDA93EC-BF55-48F7-B9CF-A0479DE574C6}" type="pres">
      <dgm:prSet presAssocID="{02F9A0F8-6CBB-4842-B55C-88283FE9DDA0}" presName="spaceRect" presStyleCnt="0"/>
      <dgm:spPr/>
    </dgm:pt>
    <dgm:pt modelId="{E41CBEEF-5D61-48F4-93C2-F9FDCBEDCAE4}" type="pres">
      <dgm:prSet presAssocID="{02F9A0F8-6CBB-4842-B55C-88283FE9DDA0}" presName="parTx" presStyleLbl="revTx" presStyleIdx="0" presStyleCnt="5">
        <dgm:presLayoutVars>
          <dgm:chMax val="0"/>
          <dgm:chPref val="0"/>
        </dgm:presLayoutVars>
      </dgm:prSet>
      <dgm:spPr/>
    </dgm:pt>
    <dgm:pt modelId="{31AA92A9-0EB9-4F6C-A174-5759E647629B}" type="pres">
      <dgm:prSet presAssocID="{67DD87FC-61BA-4784-B36C-139431C35012}" presName="sibTrans" presStyleCnt="0"/>
      <dgm:spPr/>
    </dgm:pt>
    <dgm:pt modelId="{3F3EEE10-98FB-4EED-B326-AE46F41548CD}" type="pres">
      <dgm:prSet presAssocID="{9749C121-2DA9-4C31-ADAB-D90FF44261A0}" presName="compNode" presStyleCnt="0"/>
      <dgm:spPr/>
    </dgm:pt>
    <dgm:pt modelId="{B7AF0386-C06A-40F8-BB1B-6F709CAB3C66}" type="pres">
      <dgm:prSet presAssocID="{9749C121-2DA9-4C31-ADAB-D90FF44261A0}" presName="bgRect" presStyleLbl="bgShp" presStyleIdx="1" presStyleCnt="5"/>
      <dgm:spPr/>
    </dgm:pt>
    <dgm:pt modelId="{7FE076C5-B1C6-49B8-B283-ECB6C897C890}" type="pres">
      <dgm:prSet presAssocID="{9749C121-2DA9-4C31-ADAB-D90FF44261A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AC634EE-6F90-4A3D-B0D4-3A1E88FD2316}" type="pres">
      <dgm:prSet presAssocID="{9749C121-2DA9-4C31-ADAB-D90FF44261A0}" presName="spaceRect" presStyleCnt="0"/>
      <dgm:spPr/>
    </dgm:pt>
    <dgm:pt modelId="{091EE285-ECA8-4454-BE3A-2A474C734185}" type="pres">
      <dgm:prSet presAssocID="{9749C121-2DA9-4C31-ADAB-D90FF44261A0}" presName="parTx" presStyleLbl="revTx" presStyleIdx="1" presStyleCnt="5">
        <dgm:presLayoutVars>
          <dgm:chMax val="0"/>
          <dgm:chPref val="0"/>
        </dgm:presLayoutVars>
      </dgm:prSet>
      <dgm:spPr/>
    </dgm:pt>
    <dgm:pt modelId="{6BB9DF5B-4A91-45D8-A146-1A992CFB0FE7}" type="pres">
      <dgm:prSet presAssocID="{BD7FDD91-8563-44C8-9DF8-0190C8D75B8C}" presName="sibTrans" presStyleCnt="0"/>
      <dgm:spPr/>
    </dgm:pt>
    <dgm:pt modelId="{EF9DA511-59EF-489E-8B21-B3B7A65BFA86}" type="pres">
      <dgm:prSet presAssocID="{AD256197-0DC9-46EF-B8D0-156219E40BEB}" presName="compNode" presStyleCnt="0"/>
      <dgm:spPr/>
    </dgm:pt>
    <dgm:pt modelId="{24D3CA68-303F-4F7B-8540-364AD0441BB6}" type="pres">
      <dgm:prSet presAssocID="{AD256197-0DC9-46EF-B8D0-156219E40BEB}" presName="bgRect" presStyleLbl="bgShp" presStyleIdx="2" presStyleCnt="5"/>
      <dgm:spPr/>
    </dgm:pt>
    <dgm:pt modelId="{7FC78430-84E4-41D7-A73F-B2E64D0F4E1F}" type="pres">
      <dgm:prSet presAssocID="{AD256197-0DC9-46EF-B8D0-156219E40B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083AFF98-8820-409F-984B-D85BEA944DDF}" type="pres">
      <dgm:prSet presAssocID="{AD256197-0DC9-46EF-B8D0-156219E40BEB}" presName="spaceRect" presStyleCnt="0"/>
      <dgm:spPr/>
    </dgm:pt>
    <dgm:pt modelId="{A91284AC-2D44-4D98-91C5-130376F7B0AD}" type="pres">
      <dgm:prSet presAssocID="{AD256197-0DC9-46EF-B8D0-156219E40BEB}" presName="parTx" presStyleLbl="revTx" presStyleIdx="2" presStyleCnt="5">
        <dgm:presLayoutVars>
          <dgm:chMax val="0"/>
          <dgm:chPref val="0"/>
        </dgm:presLayoutVars>
      </dgm:prSet>
      <dgm:spPr/>
    </dgm:pt>
    <dgm:pt modelId="{3A942D60-0AD7-43A4-B725-A34B18D14B2F}" type="pres">
      <dgm:prSet presAssocID="{648DFFC5-4810-4379-BC88-6DC8F3AE85CE}" presName="sibTrans" presStyleCnt="0"/>
      <dgm:spPr/>
    </dgm:pt>
    <dgm:pt modelId="{710145A3-015B-48AD-B288-D2309CB2D71F}" type="pres">
      <dgm:prSet presAssocID="{A5ACE9C5-FD16-4E2D-A1A7-F64C2C4DEA79}" presName="compNode" presStyleCnt="0"/>
      <dgm:spPr/>
    </dgm:pt>
    <dgm:pt modelId="{BA695355-86C8-4E32-9B1B-833F26F980E0}" type="pres">
      <dgm:prSet presAssocID="{A5ACE9C5-FD16-4E2D-A1A7-F64C2C4DEA79}" presName="bgRect" presStyleLbl="bgShp" presStyleIdx="3" presStyleCnt="5"/>
      <dgm:spPr/>
    </dgm:pt>
    <dgm:pt modelId="{89EBBA1B-0AE6-46BB-A9FF-DBED1F505F64}" type="pres">
      <dgm:prSet presAssocID="{A5ACE9C5-FD16-4E2D-A1A7-F64C2C4DEA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7B03684-73AE-4FB3-896E-85842A46C5B2}" type="pres">
      <dgm:prSet presAssocID="{A5ACE9C5-FD16-4E2D-A1A7-F64C2C4DEA79}" presName="spaceRect" presStyleCnt="0"/>
      <dgm:spPr/>
    </dgm:pt>
    <dgm:pt modelId="{3B6C8DDE-7E15-4226-8DA4-EE54A37B1F7B}" type="pres">
      <dgm:prSet presAssocID="{A5ACE9C5-FD16-4E2D-A1A7-F64C2C4DEA79}" presName="parTx" presStyleLbl="revTx" presStyleIdx="3" presStyleCnt="5">
        <dgm:presLayoutVars>
          <dgm:chMax val="0"/>
          <dgm:chPref val="0"/>
        </dgm:presLayoutVars>
      </dgm:prSet>
      <dgm:spPr/>
    </dgm:pt>
    <dgm:pt modelId="{36066C9C-8DD7-42A7-814C-CC88490BCF23}" type="pres">
      <dgm:prSet presAssocID="{86BE1B40-AACC-43F4-BD9A-7178C9792C4C}" presName="sibTrans" presStyleCnt="0"/>
      <dgm:spPr/>
    </dgm:pt>
    <dgm:pt modelId="{0C68052E-CE7F-4084-AE44-64E03216C120}" type="pres">
      <dgm:prSet presAssocID="{CF84532B-ACA1-48E6-9264-6E8FAFE57764}" presName="compNode" presStyleCnt="0"/>
      <dgm:spPr/>
    </dgm:pt>
    <dgm:pt modelId="{A123487D-506F-41DC-BF10-2962F52FC78A}" type="pres">
      <dgm:prSet presAssocID="{CF84532B-ACA1-48E6-9264-6E8FAFE57764}" presName="bgRect" presStyleLbl="bgShp" presStyleIdx="4" presStyleCnt="5"/>
      <dgm:spPr/>
    </dgm:pt>
    <dgm:pt modelId="{E1EEEC09-7243-4348-BBE1-3B5FD9DFED45}" type="pres">
      <dgm:prSet presAssocID="{CF84532B-ACA1-48E6-9264-6E8FAFE577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14D57010-E2E8-40C6-9252-C9C58FEDBE70}" type="pres">
      <dgm:prSet presAssocID="{CF84532B-ACA1-48E6-9264-6E8FAFE57764}" presName="spaceRect" presStyleCnt="0"/>
      <dgm:spPr/>
    </dgm:pt>
    <dgm:pt modelId="{E6F55531-B6F9-4E27-8B40-4C24DECBEE96}" type="pres">
      <dgm:prSet presAssocID="{CF84532B-ACA1-48E6-9264-6E8FAFE577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4EA05B-359C-4EDB-854F-D41EAFC02689}" srcId="{2BD0D81D-EC8C-460F-AD18-FF73DC9F4C94}" destId="{9749C121-2DA9-4C31-ADAB-D90FF44261A0}" srcOrd="1" destOrd="0" parTransId="{B604967C-6E8F-4BC4-AC30-8AB40FD28185}" sibTransId="{BD7FDD91-8563-44C8-9DF8-0190C8D75B8C}"/>
    <dgm:cxn modelId="{1D026A44-3ED7-4434-949B-06180CB87000}" srcId="{2BD0D81D-EC8C-460F-AD18-FF73DC9F4C94}" destId="{CF84532B-ACA1-48E6-9264-6E8FAFE57764}" srcOrd="4" destOrd="0" parTransId="{E4E6E413-6688-4BD2-A3F8-215CB4C8AF18}" sibTransId="{F46E8E30-D02B-4124-8224-16D324D4077C}"/>
    <dgm:cxn modelId="{437B624B-8FDB-4F6B-9377-2621D3BDE82A}" type="presOf" srcId="{9749C121-2DA9-4C31-ADAB-D90FF44261A0}" destId="{091EE285-ECA8-4454-BE3A-2A474C734185}" srcOrd="0" destOrd="0" presId="urn:microsoft.com/office/officeart/2018/2/layout/IconVerticalSolidList"/>
    <dgm:cxn modelId="{0FB2A04E-102E-4AF9-86CF-5DC1BFF7E320}" srcId="{2BD0D81D-EC8C-460F-AD18-FF73DC9F4C94}" destId="{AD256197-0DC9-46EF-B8D0-156219E40BEB}" srcOrd="2" destOrd="0" parTransId="{4E3BB14F-B194-4AF7-9BF7-35C486D9CF8B}" sibTransId="{648DFFC5-4810-4379-BC88-6DC8F3AE85CE}"/>
    <dgm:cxn modelId="{D5EB0675-C901-4E39-A7B5-FDBF9D304558}" type="presOf" srcId="{CF84532B-ACA1-48E6-9264-6E8FAFE57764}" destId="{E6F55531-B6F9-4E27-8B40-4C24DECBEE96}" srcOrd="0" destOrd="0" presId="urn:microsoft.com/office/officeart/2018/2/layout/IconVerticalSolidList"/>
    <dgm:cxn modelId="{34685DAC-9335-49CE-A73B-A7C03BA36F88}" srcId="{2BD0D81D-EC8C-460F-AD18-FF73DC9F4C94}" destId="{02F9A0F8-6CBB-4842-B55C-88283FE9DDA0}" srcOrd="0" destOrd="0" parTransId="{F9E7ACFE-5ED8-4DA1-B050-D8F06B3690AD}" sibTransId="{67DD87FC-61BA-4784-B36C-139431C35012}"/>
    <dgm:cxn modelId="{D33B23C0-458B-4CC1-A2CF-135E47545FCE}" type="presOf" srcId="{A5ACE9C5-FD16-4E2D-A1A7-F64C2C4DEA79}" destId="{3B6C8DDE-7E15-4226-8DA4-EE54A37B1F7B}" srcOrd="0" destOrd="0" presId="urn:microsoft.com/office/officeart/2018/2/layout/IconVerticalSolidList"/>
    <dgm:cxn modelId="{92822CC5-CD49-4676-929B-94BB88347EB3}" srcId="{2BD0D81D-EC8C-460F-AD18-FF73DC9F4C94}" destId="{A5ACE9C5-FD16-4E2D-A1A7-F64C2C4DEA79}" srcOrd="3" destOrd="0" parTransId="{CAD5B7A0-E7C8-45BC-8EA0-94DFAF0A8CDB}" sibTransId="{86BE1B40-AACC-43F4-BD9A-7178C9792C4C}"/>
    <dgm:cxn modelId="{D4997CD5-2536-4FD3-977D-0B826618B26E}" type="presOf" srcId="{2BD0D81D-EC8C-460F-AD18-FF73DC9F4C94}" destId="{4CE098EE-2BBD-4A84-8315-AD905236955E}" srcOrd="0" destOrd="0" presId="urn:microsoft.com/office/officeart/2018/2/layout/IconVerticalSolidList"/>
    <dgm:cxn modelId="{AE5251E9-DF9E-463B-9B68-47E2F3FC646E}" type="presOf" srcId="{AD256197-0DC9-46EF-B8D0-156219E40BEB}" destId="{A91284AC-2D44-4D98-91C5-130376F7B0AD}" srcOrd="0" destOrd="0" presId="urn:microsoft.com/office/officeart/2018/2/layout/IconVerticalSolidList"/>
    <dgm:cxn modelId="{DC1C88F7-6C6D-45DA-B504-FEA76518F29B}" type="presOf" srcId="{02F9A0F8-6CBB-4842-B55C-88283FE9DDA0}" destId="{E41CBEEF-5D61-48F4-93C2-F9FDCBEDCAE4}" srcOrd="0" destOrd="0" presId="urn:microsoft.com/office/officeart/2018/2/layout/IconVerticalSolidList"/>
    <dgm:cxn modelId="{88AF92EB-3A3E-4AC3-B40C-FCE8D115670D}" type="presParOf" srcId="{4CE098EE-2BBD-4A84-8315-AD905236955E}" destId="{5815E4B8-AACE-49E8-9634-A7881E886510}" srcOrd="0" destOrd="0" presId="urn:microsoft.com/office/officeart/2018/2/layout/IconVerticalSolidList"/>
    <dgm:cxn modelId="{70F3C03C-F3C2-451A-A778-7205EFC0302A}" type="presParOf" srcId="{5815E4B8-AACE-49E8-9634-A7881E886510}" destId="{1B25773B-94DF-4B8B-A3C0-07D55EDC248D}" srcOrd="0" destOrd="0" presId="urn:microsoft.com/office/officeart/2018/2/layout/IconVerticalSolidList"/>
    <dgm:cxn modelId="{FE7C019C-3B6A-40F3-ADC4-F587588E560A}" type="presParOf" srcId="{5815E4B8-AACE-49E8-9634-A7881E886510}" destId="{686249E6-318C-4CB7-81AA-479A577C29F6}" srcOrd="1" destOrd="0" presId="urn:microsoft.com/office/officeart/2018/2/layout/IconVerticalSolidList"/>
    <dgm:cxn modelId="{E72EEAEF-4D44-4D60-83EB-70FB899EECAA}" type="presParOf" srcId="{5815E4B8-AACE-49E8-9634-A7881E886510}" destId="{7DDA93EC-BF55-48F7-B9CF-A0479DE574C6}" srcOrd="2" destOrd="0" presId="urn:microsoft.com/office/officeart/2018/2/layout/IconVerticalSolidList"/>
    <dgm:cxn modelId="{46167751-6054-45D0-8129-68876CBCA8CA}" type="presParOf" srcId="{5815E4B8-AACE-49E8-9634-A7881E886510}" destId="{E41CBEEF-5D61-48F4-93C2-F9FDCBEDCAE4}" srcOrd="3" destOrd="0" presId="urn:microsoft.com/office/officeart/2018/2/layout/IconVerticalSolidList"/>
    <dgm:cxn modelId="{A96EE28D-AEA6-4174-8F17-92B5232AE500}" type="presParOf" srcId="{4CE098EE-2BBD-4A84-8315-AD905236955E}" destId="{31AA92A9-0EB9-4F6C-A174-5759E647629B}" srcOrd="1" destOrd="0" presId="urn:microsoft.com/office/officeart/2018/2/layout/IconVerticalSolidList"/>
    <dgm:cxn modelId="{9F124B7E-7F4D-4FE5-AD67-A2B01FCC4DD7}" type="presParOf" srcId="{4CE098EE-2BBD-4A84-8315-AD905236955E}" destId="{3F3EEE10-98FB-4EED-B326-AE46F41548CD}" srcOrd="2" destOrd="0" presId="urn:microsoft.com/office/officeart/2018/2/layout/IconVerticalSolidList"/>
    <dgm:cxn modelId="{2535E11F-4493-4992-9C2E-43B88786109B}" type="presParOf" srcId="{3F3EEE10-98FB-4EED-B326-AE46F41548CD}" destId="{B7AF0386-C06A-40F8-BB1B-6F709CAB3C66}" srcOrd="0" destOrd="0" presId="urn:microsoft.com/office/officeart/2018/2/layout/IconVerticalSolidList"/>
    <dgm:cxn modelId="{5903E350-48BC-4EC4-A233-F79C8356FBDB}" type="presParOf" srcId="{3F3EEE10-98FB-4EED-B326-AE46F41548CD}" destId="{7FE076C5-B1C6-49B8-B283-ECB6C897C890}" srcOrd="1" destOrd="0" presId="urn:microsoft.com/office/officeart/2018/2/layout/IconVerticalSolidList"/>
    <dgm:cxn modelId="{4F2D66C8-1721-44B1-A1CE-2991EA3FF732}" type="presParOf" srcId="{3F3EEE10-98FB-4EED-B326-AE46F41548CD}" destId="{BAC634EE-6F90-4A3D-B0D4-3A1E88FD2316}" srcOrd="2" destOrd="0" presId="urn:microsoft.com/office/officeart/2018/2/layout/IconVerticalSolidList"/>
    <dgm:cxn modelId="{CEC8B846-5F1B-4BBC-8D72-1004A7D9E63B}" type="presParOf" srcId="{3F3EEE10-98FB-4EED-B326-AE46F41548CD}" destId="{091EE285-ECA8-4454-BE3A-2A474C734185}" srcOrd="3" destOrd="0" presId="urn:microsoft.com/office/officeart/2018/2/layout/IconVerticalSolidList"/>
    <dgm:cxn modelId="{D67ED82C-6640-44EE-BFB7-210FABF5BF78}" type="presParOf" srcId="{4CE098EE-2BBD-4A84-8315-AD905236955E}" destId="{6BB9DF5B-4A91-45D8-A146-1A992CFB0FE7}" srcOrd="3" destOrd="0" presId="urn:microsoft.com/office/officeart/2018/2/layout/IconVerticalSolidList"/>
    <dgm:cxn modelId="{E0F4B85B-98AA-4D91-8ACD-0156E00943ED}" type="presParOf" srcId="{4CE098EE-2BBD-4A84-8315-AD905236955E}" destId="{EF9DA511-59EF-489E-8B21-B3B7A65BFA86}" srcOrd="4" destOrd="0" presId="urn:microsoft.com/office/officeart/2018/2/layout/IconVerticalSolidList"/>
    <dgm:cxn modelId="{E9CC5469-34A0-4ED4-AB50-733CC212A20B}" type="presParOf" srcId="{EF9DA511-59EF-489E-8B21-B3B7A65BFA86}" destId="{24D3CA68-303F-4F7B-8540-364AD0441BB6}" srcOrd="0" destOrd="0" presId="urn:microsoft.com/office/officeart/2018/2/layout/IconVerticalSolidList"/>
    <dgm:cxn modelId="{C101D3EA-6523-4130-BEE7-6C83075207AA}" type="presParOf" srcId="{EF9DA511-59EF-489E-8B21-B3B7A65BFA86}" destId="{7FC78430-84E4-41D7-A73F-B2E64D0F4E1F}" srcOrd="1" destOrd="0" presId="urn:microsoft.com/office/officeart/2018/2/layout/IconVerticalSolidList"/>
    <dgm:cxn modelId="{FDDCE5B6-EB75-490E-9975-D55CFEF9993D}" type="presParOf" srcId="{EF9DA511-59EF-489E-8B21-B3B7A65BFA86}" destId="{083AFF98-8820-409F-984B-D85BEA944DDF}" srcOrd="2" destOrd="0" presId="urn:microsoft.com/office/officeart/2018/2/layout/IconVerticalSolidList"/>
    <dgm:cxn modelId="{CE20CD59-04A4-4A33-8C6C-44A17C53BC8B}" type="presParOf" srcId="{EF9DA511-59EF-489E-8B21-B3B7A65BFA86}" destId="{A91284AC-2D44-4D98-91C5-130376F7B0AD}" srcOrd="3" destOrd="0" presId="urn:microsoft.com/office/officeart/2018/2/layout/IconVerticalSolidList"/>
    <dgm:cxn modelId="{16FA3D0A-7DB1-48A6-B3EB-F7234DCC1BFF}" type="presParOf" srcId="{4CE098EE-2BBD-4A84-8315-AD905236955E}" destId="{3A942D60-0AD7-43A4-B725-A34B18D14B2F}" srcOrd="5" destOrd="0" presId="urn:microsoft.com/office/officeart/2018/2/layout/IconVerticalSolidList"/>
    <dgm:cxn modelId="{4B898AA6-AECB-4D92-9D6E-CA815BED746B}" type="presParOf" srcId="{4CE098EE-2BBD-4A84-8315-AD905236955E}" destId="{710145A3-015B-48AD-B288-D2309CB2D71F}" srcOrd="6" destOrd="0" presId="urn:microsoft.com/office/officeart/2018/2/layout/IconVerticalSolidList"/>
    <dgm:cxn modelId="{818F6C8C-9999-4ED0-A371-6150B94B868E}" type="presParOf" srcId="{710145A3-015B-48AD-B288-D2309CB2D71F}" destId="{BA695355-86C8-4E32-9B1B-833F26F980E0}" srcOrd="0" destOrd="0" presId="urn:microsoft.com/office/officeart/2018/2/layout/IconVerticalSolidList"/>
    <dgm:cxn modelId="{92A8847F-EEA8-4F96-B39A-3533B00D1962}" type="presParOf" srcId="{710145A3-015B-48AD-B288-D2309CB2D71F}" destId="{89EBBA1B-0AE6-46BB-A9FF-DBED1F505F64}" srcOrd="1" destOrd="0" presId="urn:microsoft.com/office/officeart/2018/2/layout/IconVerticalSolidList"/>
    <dgm:cxn modelId="{28A424FF-9CD9-43F0-8FE2-5274C2B6D619}" type="presParOf" srcId="{710145A3-015B-48AD-B288-D2309CB2D71F}" destId="{77B03684-73AE-4FB3-896E-85842A46C5B2}" srcOrd="2" destOrd="0" presId="urn:microsoft.com/office/officeart/2018/2/layout/IconVerticalSolidList"/>
    <dgm:cxn modelId="{F080F5DD-D6D7-4341-B16C-CDB316F89765}" type="presParOf" srcId="{710145A3-015B-48AD-B288-D2309CB2D71F}" destId="{3B6C8DDE-7E15-4226-8DA4-EE54A37B1F7B}" srcOrd="3" destOrd="0" presId="urn:microsoft.com/office/officeart/2018/2/layout/IconVerticalSolidList"/>
    <dgm:cxn modelId="{E30C93F1-80D1-4F55-96FB-9E9148207514}" type="presParOf" srcId="{4CE098EE-2BBD-4A84-8315-AD905236955E}" destId="{36066C9C-8DD7-42A7-814C-CC88490BCF23}" srcOrd="7" destOrd="0" presId="urn:microsoft.com/office/officeart/2018/2/layout/IconVerticalSolidList"/>
    <dgm:cxn modelId="{D48180F4-B79E-458E-8877-9DB839D9AC8B}" type="presParOf" srcId="{4CE098EE-2BBD-4A84-8315-AD905236955E}" destId="{0C68052E-CE7F-4084-AE44-64E03216C120}" srcOrd="8" destOrd="0" presId="urn:microsoft.com/office/officeart/2018/2/layout/IconVerticalSolidList"/>
    <dgm:cxn modelId="{04BAE445-B724-45F0-B9A6-0A2EFA1917A1}" type="presParOf" srcId="{0C68052E-CE7F-4084-AE44-64E03216C120}" destId="{A123487D-506F-41DC-BF10-2962F52FC78A}" srcOrd="0" destOrd="0" presId="urn:microsoft.com/office/officeart/2018/2/layout/IconVerticalSolidList"/>
    <dgm:cxn modelId="{5C7876FE-3358-497E-A290-69F1703D853F}" type="presParOf" srcId="{0C68052E-CE7F-4084-AE44-64E03216C120}" destId="{E1EEEC09-7243-4348-BBE1-3B5FD9DFED45}" srcOrd="1" destOrd="0" presId="urn:microsoft.com/office/officeart/2018/2/layout/IconVerticalSolidList"/>
    <dgm:cxn modelId="{38915B65-9B8D-48E9-B8D5-05ABA1F46A45}" type="presParOf" srcId="{0C68052E-CE7F-4084-AE44-64E03216C120}" destId="{14D57010-E2E8-40C6-9252-C9C58FEDBE70}" srcOrd="2" destOrd="0" presId="urn:microsoft.com/office/officeart/2018/2/layout/IconVerticalSolidList"/>
    <dgm:cxn modelId="{AB1083C2-1C33-4E50-B2CD-7D723074AB1B}" type="presParOf" srcId="{0C68052E-CE7F-4084-AE44-64E03216C120}" destId="{E6F55531-B6F9-4E27-8B40-4C24DECBEE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5A8D5-56CC-4543-8C9F-D9004CDBE9C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462F4-9471-4825-B360-B7A422D975FB}">
      <dgm:prSet/>
      <dgm:spPr/>
      <dgm:t>
        <a:bodyPr/>
        <a:lstStyle/>
        <a:p>
          <a:r>
            <a:rPr lang="pt-BR" b="1" i="0"/>
            <a:t>O que é?</a:t>
          </a:r>
          <a:br>
            <a:rPr lang="pt-BR" b="0" i="0"/>
          </a:br>
          <a:r>
            <a:rPr lang="pt-BR" b="0" i="0"/>
            <a:t>Biblioteca fundamental para computação numérica em Python, focada em arrays multidimensionais.</a:t>
          </a:r>
          <a:endParaRPr lang="en-US"/>
        </a:p>
      </dgm:t>
    </dgm:pt>
    <dgm:pt modelId="{4BB8EA51-651B-42C2-8DD5-4A4E733A666A}" type="parTrans" cxnId="{87B3A921-818A-4225-9948-50D3941A1C2A}">
      <dgm:prSet/>
      <dgm:spPr/>
      <dgm:t>
        <a:bodyPr/>
        <a:lstStyle/>
        <a:p>
          <a:endParaRPr lang="en-US"/>
        </a:p>
      </dgm:t>
    </dgm:pt>
    <dgm:pt modelId="{6D540059-F942-4655-8F27-D363C71F89CA}" type="sibTrans" cxnId="{87B3A921-818A-4225-9948-50D3941A1C2A}">
      <dgm:prSet/>
      <dgm:spPr/>
      <dgm:t>
        <a:bodyPr/>
        <a:lstStyle/>
        <a:p>
          <a:endParaRPr lang="en-US"/>
        </a:p>
      </dgm:t>
    </dgm:pt>
    <dgm:pt modelId="{5B0911B2-14AF-4166-86C1-B512E828FE2C}">
      <dgm:prSet/>
      <dgm:spPr/>
      <dgm:t>
        <a:bodyPr/>
        <a:lstStyle/>
        <a:p>
          <a:r>
            <a:rPr lang="pt-BR" b="1" i="0"/>
            <a:t>Estrutura principal:</a:t>
          </a:r>
          <a:br>
            <a:rPr lang="pt-BR" b="0" i="0"/>
          </a:br>
          <a:r>
            <a:rPr lang="pt-BR" b="0" i="0"/>
            <a:t>Arrays Numpy, que são vetores/matrizes eficientes para armazenar dados homogêneos.</a:t>
          </a:r>
          <a:endParaRPr lang="en-US"/>
        </a:p>
      </dgm:t>
    </dgm:pt>
    <dgm:pt modelId="{FD4749BF-FEE2-442C-A808-D48F7388CA95}" type="parTrans" cxnId="{D7E14870-BF84-497E-BAAE-5C1747124C96}">
      <dgm:prSet/>
      <dgm:spPr/>
      <dgm:t>
        <a:bodyPr/>
        <a:lstStyle/>
        <a:p>
          <a:endParaRPr lang="en-US"/>
        </a:p>
      </dgm:t>
    </dgm:pt>
    <dgm:pt modelId="{8BC10768-BCDD-4F99-8F50-29B89FEDA91C}" type="sibTrans" cxnId="{D7E14870-BF84-497E-BAAE-5C1747124C96}">
      <dgm:prSet/>
      <dgm:spPr/>
      <dgm:t>
        <a:bodyPr/>
        <a:lstStyle/>
        <a:p>
          <a:endParaRPr lang="en-US"/>
        </a:p>
      </dgm:t>
    </dgm:pt>
    <dgm:pt modelId="{52B42DFC-6D0E-4BB5-9EE5-972BF0C52CEB}">
      <dgm:prSet/>
      <dgm:spPr/>
      <dgm:t>
        <a:bodyPr/>
        <a:lstStyle/>
        <a:p>
          <a:r>
            <a:rPr lang="pt-BR" b="1" i="0"/>
            <a:t>Vantagens:</a:t>
          </a:r>
          <a:br>
            <a:rPr lang="pt-BR" b="0" i="0"/>
          </a:br>
          <a:r>
            <a:rPr lang="pt-BR" b="0" i="0"/>
            <a:t>Operações matemáticas vetorizadas (rápidas e concisas), consumo menor de memória comparado aos listas Python.</a:t>
          </a:r>
          <a:endParaRPr lang="en-US"/>
        </a:p>
      </dgm:t>
    </dgm:pt>
    <dgm:pt modelId="{A1543FFE-A445-483A-9410-DD8419E56842}" type="parTrans" cxnId="{4BF07A8E-E7A7-4565-872C-1BE167CEBD6D}">
      <dgm:prSet/>
      <dgm:spPr/>
      <dgm:t>
        <a:bodyPr/>
        <a:lstStyle/>
        <a:p>
          <a:endParaRPr lang="en-US"/>
        </a:p>
      </dgm:t>
    </dgm:pt>
    <dgm:pt modelId="{2D3E1C10-0CCC-4ED6-8E05-34CF2288B93B}" type="sibTrans" cxnId="{4BF07A8E-E7A7-4565-872C-1BE167CEBD6D}">
      <dgm:prSet/>
      <dgm:spPr/>
      <dgm:t>
        <a:bodyPr/>
        <a:lstStyle/>
        <a:p>
          <a:endParaRPr lang="en-US"/>
        </a:p>
      </dgm:t>
    </dgm:pt>
    <dgm:pt modelId="{600661C7-AEAF-4A59-AE94-D7151090BBD8}">
      <dgm:prSet/>
      <dgm:spPr/>
      <dgm:t>
        <a:bodyPr/>
        <a:lstStyle/>
        <a:p>
          <a:r>
            <a:rPr lang="pt-BR" b="1" i="0"/>
            <a:t>Funcionalidades principais:</a:t>
          </a:r>
          <a:br>
            <a:rPr lang="pt-BR" b="0" i="0"/>
          </a:br>
          <a:r>
            <a:rPr lang="pt-BR" b="0" i="0"/>
            <a:t>Criação, manipulação e operações aritméticas com arrays; funções para álgebra linear, estatística e geração de números aleatórios.</a:t>
          </a:r>
          <a:endParaRPr lang="en-US"/>
        </a:p>
      </dgm:t>
    </dgm:pt>
    <dgm:pt modelId="{A7EF502B-0408-4BF3-9CD0-593C7F1D45DB}" type="parTrans" cxnId="{66E583E5-FEE9-48BC-A07D-49D6D769C19E}">
      <dgm:prSet/>
      <dgm:spPr/>
      <dgm:t>
        <a:bodyPr/>
        <a:lstStyle/>
        <a:p>
          <a:endParaRPr lang="en-US"/>
        </a:p>
      </dgm:t>
    </dgm:pt>
    <dgm:pt modelId="{8B63081B-CB00-457F-8060-485E72C5983E}" type="sibTrans" cxnId="{66E583E5-FEE9-48BC-A07D-49D6D769C19E}">
      <dgm:prSet/>
      <dgm:spPr/>
      <dgm:t>
        <a:bodyPr/>
        <a:lstStyle/>
        <a:p>
          <a:endParaRPr lang="en-US"/>
        </a:p>
      </dgm:t>
    </dgm:pt>
    <dgm:pt modelId="{BFF092C2-7801-4DD3-9ED6-C5A12F3DAA6D}">
      <dgm:prSet/>
      <dgm:spPr/>
      <dgm:t>
        <a:bodyPr/>
        <a:lstStyle/>
        <a:p>
          <a:r>
            <a:rPr lang="pt-BR" b="1" i="0"/>
            <a:t>Exemplo prático:</a:t>
          </a:r>
          <a:br>
            <a:rPr lang="pt-BR" b="0" i="0"/>
          </a:br>
          <a:r>
            <a:rPr lang="pt-BR" b="0" i="0"/>
            <a:t>Criação de array, soma de vetores, multiplicação elemento a elemento, etc.</a:t>
          </a:r>
          <a:endParaRPr lang="en-US"/>
        </a:p>
      </dgm:t>
    </dgm:pt>
    <dgm:pt modelId="{61A93E79-9F4D-41DF-97C3-5CD1854C5A50}" type="parTrans" cxnId="{6FA3C25C-1723-4A5A-9902-F6D46A8A702E}">
      <dgm:prSet/>
      <dgm:spPr/>
      <dgm:t>
        <a:bodyPr/>
        <a:lstStyle/>
        <a:p>
          <a:endParaRPr lang="en-US"/>
        </a:p>
      </dgm:t>
    </dgm:pt>
    <dgm:pt modelId="{5C0F8CF8-F4AF-4361-A0CC-A29A0FD95EED}" type="sibTrans" cxnId="{6FA3C25C-1723-4A5A-9902-F6D46A8A702E}">
      <dgm:prSet/>
      <dgm:spPr/>
      <dgm:t>
        <a:bodyPr/>
        <a:lstStyle/>
        <a:p>
          <a:endParaRPr lang="en-US"/>
        </a:p>
      </dgm:t>
    </dgm:pt>
    <dgm:pt modelId="{8F538AD1-081D-4A0E-98EC-8D74FD4BCE6A}" type="pres">
      <dgm:prSet presAssocID="{9E65A8D5-56CC-4543-8C9F-D9004CDBE9C1}" presName="vert0" presStyleCnt="0">
        <dgm:presLayoutVars>
          <dgm:dir/>
          <dgm:animOne val="branch"/>
          <dgm:animLvl val="lvl"/>
        </dgm:presLayoutVars>
      </dgm:prSet>
      <dgm:spPr/>
    </dgm:pt>
    <dgm:pt modelId="{93C305C7-199A-4A44-9910-B297DA9D8A45}" type="pres">
      <dgm:prSet presAssocID="{55D462F4-9471-4825-B360-B7A422D975FB}" presName="thickLine" presStyleLbl="alignNode1" presStyleIdx="0" presStyleCnt="5"/>
      <dgm:spPr/>
    </dgm:pt>
    <dgm:pt modelId="{8E6F8AE2-D7AA-4236-B2E4-C1E70196CEA4}" type="pres">
      <dgm:prSet presAssocID="{55D462F4-9471-4825-B360-B7A422D975FB}" presName="horz1" presStyleCnt="0"/>
      <dgm:spPr/>
    </dgm:pt>
    <dgm:pt modelId="{DD98E363-C3FB-4390-8583-3B189FBFC435}" type="pres">
      <dgm:prSet presAssocID="{55D462F4-9471-4825-B360-B7A422D975FB}" presName="tx1" presStyleLbl="revTx" presStyleIdx="0" presStyleCnt="5"/>
      <dgm:spPr/>
    </dgm:pt>
    <dgm:pt modelId="{788F8778-1B3E-4FE9-8C34-CE9E88AD019B}" type="pres">
      <dgm:prSet presAssocID="{55D462F4-9471-4825-B360-B7A422D975FB}" presName="vert1" presStyleCnt="0"/>
      <dgm:spPr/>
    </dgm:pt>
    <dgm:pt modelId="{A3208524-F913-4B8C-AF66-59386B4421CF}" type="pres">
      <dgm:prSet presAssocID="{5B0911B2-14AF-4166-86C1-B512E828FE2C}" presName="thickLine" presStyleLbl="alignNode1" presStyleIdx="1" presStyleCnt="5"/>
      <dgm:spPr/>
    </dgm:pt>
    <dgm:pt modelId="{6A730C04-ECFC-46BC-87AD-03E44270F79B}" type="pres">
      <dgm:prSet presAssocID="{5B0911B2-14AF-4166-86C1-B512E828FE2C}" presName="horz1" presStyleCnt="0"/>
      <dgm:spPr/>
    </dgm:pt>
    <dgm:pt modelId="{30C5E041-3DA4-4BD7-8D4E-07574320BA58}" type="pres">
      <dgm:prSet presAssocID="{5B0911B2-14AF-4166-86C1-B512E828FE2C}" presName="tx1" presStyleLbl="revTx" presStyleIdx="1" presStyleCnt="5"/>
      <dgm:spPr/>
    </dgm:pt>
    <dgm:pt modelId="{E64B69E7-F819-446C-AA24-A17FC1745564}" type="pres">
      <dgm:prSet presAssocID="{5B0911B2-14AF-4166-86C1-B512E828FE2C}" presName="vert1" presStyleCnt="0"/>
      <dgm:spPr/>
    </dgm:pt>
    <dgm:pt modelId="{1168A543-9B3B-42EE-B5FF-877C6B95EF27}" type="pres">
      <dgm:prSet presAssocID="{52B42DFC-6D0E-4BB5-9EE5-972BF0C52CEB}" presName="thickLine" presStyleLbl="alignNode1" presStyleIdx="2" presStyleCnt="5"/>
      <dgm:spPr/>
    </dgm:pt>
    <dgm:pt modelId="{55214AD3-233D-4133-AC2A-685DC28F9309}" type="pres">
      <dgm:prSet presAssocID="{52B42DFC-6D0E-4BB5-9EE5-972BF0C52CEB}" presName="horz1" presStyleCnt="0"/>
      <dgm:spPr/>
    </dgm:pt>
    <dgm:pt modelId="{5AB837AD-17AA-4F6B-AD25-35FFF5869561}" type="pres">
      <dgm:prSet presAssocID="{52B42DFC-6D0E-4BB5-9EE5-972BF0C52CEB}" presName="tx1" presStyleLbl="revTx" presStyleIdx="2" presStyleCnt="5"/>
      <dgm:spPr/>
    </dgm:pt>
    <dgm:pt modelId="{064C39FC-EBEB-4325-A710-41951DA84409}" type="pres">
      <dgm:prSet presAssocID="{52B42DFC-6D0E-4BB5-9EE5-972BF0C52CEB}" presName="vert1" presStyleCnt="0"/>
      <dgm:spPr/>
    </dgm:pt>
    <dgm:pt modelId="{90200782-766A-4C89-807A-0EC37C477BCC}" type="pres">
      <dgm:prSet presAssocID="{600661C7-AEAF-4A59-AE94-D7151090BBD8}" presName="thickLine" presStyleLbl="alignNode1" presStyleIdx="3" presStyleCnt="5"/>
      <dgm:spPr/>
    </dgm:pt>
    <dgm:pt modelId="{164801F9-5BDB-4040-960E-D44D10ECF3DA}" type="pres">
      <dgm:prSet presAssocID="{600661C7-AEAF-4A59-AE94-D7151090BBD8}" presName="horz1" presStyleCnt="0"/>
      <dgm:spPr/>
    </dgm:pt>
    <dgm:pt modelId="{AC555732-079B-4C27-AB19-67B29046CDD7}" type="pres">
      <dgm:prSet presAssocID="{600661C7-AEAF-4A59-AE94-D7151090BBD8}" presName="tx1" presStyleLbl="revTx" presStyleIdx="3" presStyleCnt="5"/>
      <dgm:spPr/>
    </dgm:pt>
    <dgm:pt modelId="{A0065CBD-50EE-4696-82F1-2273309BB125}" type="pres">
      <dgm:prSet presAssocID="{600661C7-AEAF-4A59-AE94-D7151090BBD8}" presName="vert1" presStyleCnt="0"/>
      <dgm:spPr/>
    </dgm:pt>
    <dgm:pt modelId="{C3EC8902-A8AF-4B33-9EF2-959191690C56}" type="pres">
      <dgm:prSet presAssocID="{BFF092C2-7801-4DD3-9ED6-C5A12F3DAA6D}" presName="thickLine" presStyleLbl="alignNode1" presStyleIdx="4" presStyleCnt="5"/>
      <dgm:spPr/>
    </dgm:pt>
    <dgm:pt modelId="{84066749-2E9A-4AB3-A5D6-CC5A10A8D015}" type="pres">
      <dgm:prSet presAssocID="{BFF092C2-7801-4DD3-9ED6-C5A12F3DAA6D}" presName="horz1" presStyleCnt="0"/>
      <dgm:spPr/>
    </dgm:pt>
    <dgm:pt modelId="{9DF8A19E-53E9-4EFE-9ECA-F63249E3A3E9}" type="pres">
      <dgm:prSet presAssocID="{BFF092C2-7801-4DD3-9ED6-C5A12F3DAA6D}" presName="tx1" presStyleLbl="revTx" presStyleIdx="4" presStyleCnt="5"/>
      <dgm:spPr/>
    </dgm:pt>
    <dgm:pt modelId="{B5706AB4-C10E-449D-8FF2-45510B3D460F}" type="pres">
      <dgm:prSet presAssocID="{BFF092C2-7801-4DD3-9ED6-C5A12F3DAA6D}" presName="vert1" presStyleCnt="0"/>
      <dgm:spPr/>
    </dgm:pt>
  </dgm:ptLst>
  <dgm:cxnLst>
    <dgm:cxn modelId="{C72A4609-90D5-4705-BF1B-E138C60F9BE6}" type="presOf" srcId="{600661C7-AEAF-4A59-AE94-D7151090BBD8}" destId="{AC555732-079B-4C27-AB19-67B29046CDD7}" srcOrd="0" destOrd="0" presId="urn:microsoft.com/office/officeart/2008/layout/LinedList"/>
    <dgm:cxn modelId="{87B3A921-818A-4225-9948-50D3941A1C2A}" srcId="{9E65A8D5-56CC-4543-8C9F-D9004CDBE9C1}" destId="{55D462F4-9471-4825-B360-B7A422D975FB}" srcOrd="0" destOrd="0" parTransId="{4BB8EA51-651B-42C2-8DD5-4A4E733A666A}" sibTransId="{6D540059-F942-4655-8F27-D363C71F89CA}"/>
    <dgm:cxn modelId="{6FA3C25C-1723-4A5A-9902-F6D46A8A702E}" srcId="{9E65A8D5-56CC-4543-8C9F-D9004CDBE9C1}" destId="{BFF092C2-7801-4DD3-9ED6-C5A12F3DAA6D}" srcOrd="4" destOrd="0" parTransId="{61A93E79-9F4D-41DF-97C3-5CD1854C5A50}" sibTransId="{5C0F8CF8-F4AF-4361-A0CC-A29A0FD95EED}"/>
    <dgm:cxn modelId="{D7E14870-BF84-497E-BAAE-5C1747124C96}" srcId="{9E65A8D5-56CC-4543-8C9F-D9004CDBE9C1}" destId="{5B0911B2-14AF-4166-86C1-B512E828FE2C}" srcOrd="1" destOrd="0" parTransId="{FD4749BF-FEE2-442C-A808-D48F7388CA95}" sibTransId="{8BC10768-BCDD-4F99-8F50-29B89FEDA91C}"/>
    <dgm:cxn modelId="{C303B071-1406-4F75-B23D-CEAD9ACBE79A}" type="presOf" srcId="{9E65A8D5-56CC-4543-8C9F-D9004CDBE9C1}" destId="{8F538AD1-081D-4A0E-98EC-8D74FD4BCE6A}" srcOrd="0" destOrd="0" presId="urn:microsoft.com/office/officeart/2008/layout/LinedList"/>
    <dgm:cxn modelId="{CAC9E752-D336-4771-8008-687F27539713}" type="presOf" srcId="{55D462F4-9471-4825-B360-B7A422D975FB}" destId="{DD98E363-C3FB-4390-8583-3B189FBFC435}" srcOrd="0" destOrd="0" presId="urn:microsoft.com/office/officeart/2008/layout/LinedList"/>
    <dgm:cxn modelId="{9BC42C87-CFA6-4224-87AD-EF796B075FAC}" type="presOf" srcId="{BFF092C2-7801-4DD3-9ED6-C5A12F3DAA6D}" destId="{9DF8A19E-53E9-4EFE-9ECA-F63249E3A3E9}" srcOrd="0" destOrd="0" presId="urn:microsoft.com/office/officeart/2008/layout/LinedList"/>
    <dgm:cxn modelId="{4BF07A8E-E7A7-4565-872C-1BE167CEBD6D}" srcId="{9E65A8D5-56CC-4543-8C9F-D9004CDBE9C1}" destId="{52B42DFC-6D0E-4BB5-9EE5-972BF0C52CEB}" srcOrd="2" destOrd="0" parTransId="{A1543FFE-A445-483A-9410-DD8419E56842}" sibTransId="{2D3E1C10-0CCC-4ED6-8E05-34CF2288B93B}"/>
    <dgm:cxn modelId="{66E583E5-FEE9-48BC-A07D-49D6D769C19E}" srcId="{9E65A8D5-56CC-4543-8C9F-D9004CDBE9C1}" destId="{600661C7-AEAF-4A59-AE94-D7151090BBD8}" srcOrd="3" destOrd="0" parTransId="{A7EF502B-0408-4BF3-9CD0-593C7F1D45DB}" sibTransId="{8B63081B-CB00-457F-8060-485E72C5983E}"/>
    <dgm:cxn modelId="{B7A834F3-9542-48CD-A8AD-5BCF2A29215A}" type="presOf" srcId="{52B42DFC-6D0E-4BB5-9EE5-972BF0C52CEB}" destId="{5AB837AD-17AA-4F6B-AD25-35FFF5869561}" srcOrd="0" destOrd="0" presId="urn:microsoft.com/office/officeart/2008/layout/LinedList"/>
    <dgm:cxn modelId="{CFBDF6F4-B71A-426D-A11F-F9D5037C1C30}" type="presOf" srcId="{5B0911B2-14AF-4166-86C1-B512E828FE2C}" destId="{30C5E041-3DA4-4BD7-8D4E-07574320BA58}" srcOrd="0" destOrd="0" presId="urn:microsoft.com/office/officeart/2008/layout/LinedList"/>
    <dgm:cxn modelId="{9AEBC18C-50A7-42D2-86D9-D96ADAB17E5F}" type="presParOf" srcId="{8F538AD1-081D-4A0E-98EC-8D74FD4BCE6A}" destId="{93C305C7-199A-4A44-9910-B297DA9D8A45}" srcOrd="0" destOrd="0" presId="urn:microsoft.com/office/officeart/2008/layout/LinedList"/>
    <dgm:cxn modelId="{94F37B2C-33D7-41F7-8DF8-FA1BB14AC749}" type="presParOf" srcId="{8F538AD1-081D-4A0E-98EC-8D74FD4BCE6A}" destId="{8E6F8AE2-D7AA-4236-B2E4-C1E70196CEA4}" srcOrd="1" destOrd="0" presId="urn:microsoft.com/office/officeart/2008/layout/LinedList"/>
    <dgm:cxn modelId="{F7C774ED-3815-40C3-819B-C08496AC7906}" type="presParOf" srcId="{8E6F8AE2-D7AA-4236-B2E4-C1E70196CEA4}" destId="{DD98E363-C3FB-4390-8583-3B189FBFC435}" srcOrd="0" destOrd="0" presId="urn:microsoft.com/office/officeart/2008/layout/LinedList"/>
    <dgm:cxn modelId="{81D01B48-C47E-484A-99CF-96157CFFBBC9}" type="presParOf" srcId="{8E6F8AE2-D7AA-4236-B2E4-C1E70196CEA4}" destId="{788F8778-1B3E-4FE9-8C34-CE9E88AD019B}" srcOrd="1" destOrd="0" presId="urn:microsoft.com/office/officeart/2008/layout/LinedList"/>
    <dgm:cxn modelId="{5CD455D6-1996-4949-B56B-7373C9F158EE}" type="presParOf" srcId="{8F538AD1-081D-4A0E-98EC-8D74FD4BCE6A}" destId="{A3208524-F913-4B8C-AF66-59386B4421CF}" srcOrd="2" destOrd="0" presId="urn:microsoft.com/office/officeart/2008/layout/LinedList"/>
    <dgm:cxn modelId="{E22D154F-F6C7-4338-9A53-1C57FD134572}" type="presParOf" srcId="{8F538AD1-081D-4A0E-98EC-8D74FD4BCE6A}" destId="{6A730C04-ECFC-46BC-87AD-03E44270F79B}" srcOrd="3" destOrd="0" presId="urn:microsoft.com/office/officeart/2008/layout/LinedList"/>
    <dgm:cxn modelId="{C5994F58-3C63-4963-9776-3AF7F1FD8D7A}" type="presParOf" srcId="{6A730C04-ECFC-46BC-87AD-03E44270F79B}" destId="{30C5E041-3DA4-4BD7-8D4E-07574320BA58}" srcOrd="0" destOrd="0" presId="urn:microsoft.com/office/officeart/2008/layout/LinedList"/>
    <dgm:cxn modelId="{123FC3D5-A90E-44BB-852F-5275B3F9B489}" type="presParOf" srcId="{6A730C04-ECFC-46BC-87AD-03E44270F79B}" destId="{E64B69E7-F819-446C-AA24-A17FC1745564}" srcOrd="1" destOrd="0" presId="urn:microsoft.com/office/officeart/2008/layout/LinedList"/>
    <dgm:cxn modelId="{E6D56D8F-8B66-4E94-901A-7D67A0354A83}" type="presParOf" srcId="{8F538AD1-081D-4A0E-98EC-8D74FD4BCE6A}" destId="{1168A543-9B3B-42EE-B5FF-877C6B95EF27}" srcOrd="4" destOrd="0" presId="urn:microsoft.com/office/officeart/2008/layout/LinedList"/>
    <dgm:cxn modelId="{8A3C18E6-54B3-4E83-A985-48A610FC1420}" type="presParOf" srcId="{8F538AD1-081D-4A0E-98EC-8D74FD4BCE6A}" destId="{55214AD3-233D-4133-AC2A-685DC28F9309}" srcOrd="5" destOrd="0" presId="urn:microsoft.com/office/officeart/2008/layout/LinedList"/>
    <dgm:cxn modelId="{DB932A67-2C2E-4C08-9BEB-1F17F5E44F99}" type="presParOf" srcId="{55214AD3-233D-4133-AC2A-685DC28F9309}" destId="{5AB837AD-17AA-4F6B-AD25-35FFF5869561}" srcOrd="0" destOrd="0" presId="urn:microsoft.com/office/officeart/2008/layout/LinedList"/>
    <dgm:cxn modelId="{A1CFD8C0-3957-4B01-AA16-9F1117CC3D16}" type="presParOf" srcId="{55214AD3-233D-4133-AC2A-685DC28F9309}" destId="{064C39FC-EBEB-4325-A710-41951DA84409}" srcOrd="1" destOrd="0" presId="urn:microsoft.com/office/officeart/2008/layout/LinedList"/>
    <dgm:cxn modelId="{8477891E-5FEE-4CE0-AE88-BAD1FD96D4D4}" type="presParOf" srcId="{8F538AD1-081D-4A0E-98EC-8D74FD4BCE6A}" destId="{90200782-766A-4C89-807A-0EC37C477BCC}" srcOrd="6" destOrd="0" presId="urn:microsoft.com/office/officeart/2008/layout/LinedList"/>
    <dgm:cxn modelId="{12C8C72B-888A-472F-BB1A-434F0F0E8B00}" type="presParOf" srcId="{8F538AD1-081D-4A0E-98EC-8D74FD4BCE6A}" destId="{164801F9-5BDB-4040-960E-D44D10ECF3DA}" srcOrd="7" destOrd="0" presId="urn:microsoft.com/office/officeart/2008/layout/LinedList"/>
    <dgm:cxn modelId="{E1A34800-5171-4914-9DBE-3F45A10A2F15}" type="presParOf" srcId="{164801F9-5BDB-4040-960E-D44D10ECF3DA}" destId="{AC555732-079B-4C27-AB19-67B29046CDD7}" srcOrd="0" destOrd="0" presId="urn:microsoft.com/office/officeart/2008/layout/LinedList"/>
    <dgm:cxn modelId="{7DAC1761-EE95-41B5-A5A6-1FBDFDB1B978}" type="presParOf" srcId="{164801F9-5BDB-4040-960E-D44D10ECF3DA}" destId="{A0065CBD-50EE-4696-82F1-2273309BB125}" srcOrd="1" destOrd="0" presId="urn:microsoft.com/office/officeart/2008/layout/LinedList"/>
    <dgm:cxn modelId="{F4BE6EFD-AAAC-4A5D-BF6A-4D346A13A70B}" type="presParOf" srcId="{8F538AD1-081D-4A0E-98EC-8D74FD4BCE6A}" destId="{C3EC8902-A8AF-4B33-9EF2-959191690C56}" srcOrd="8" destOrd="0" presId="urn:microsoft.com/office/officeart/2008/layout/LinedList"/>
    <dgm:cxn modelId="{D1CB490C-16F9-418C-B2B0-8E925A9878D9}" type="presParOf" srcId="{8F538AD1-081D-4A0E-98EC-8D74FD4BCE6A}" destId="{84066749-2E9A-4AB3-A5D6-CC5A10A8D015}" srcOrd="9" destOrd="0" presId="urn:microsoft.com/office/officeart/2008/layout/LinedList"/>
    <dgm:cxn modelId="{2EDC0677-C35B-4883-8A0D-90ACF18C5E27}" type="presParOf" srcId="{84066749-2E9A-4AB3-A5D6-CC5A10A8D015}" destId="{9DF8A19E-53E9-4EFE-9ECA-F63249E3A3E9}" srcOrd="0" destOrd="0" presId="urn:microsoft.com/office/officeart/2008/layout/LinedList"/>
    <dgm:cxn modelId="{7B852AB0-64BD-4789-90D7-E2B2BBEEC1B2}" type="presParOf" srcId="{84066749-2E9A-4AB3-A5D6-CC5A10A8D015}" destId="{B5706AB4-C10E-449D-8FF2-45510B3D46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699D-F0C2-4053-BA6A-CFF2134FE52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C3A37-8924-48DD-B8D5-CBB383F3120B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Introduzir</a:t>
          </a:r>
          <a:r>
            <a:rPr lang="en-US" sz="4000" kern="1200" dirty="0"/>
            <a:t> NumPy</a:t>
          </a:r>
        </a:p>
      </dsp:txBody>
      <dsp:txXfrm>
        <a:off x="398656" y="1088253"/>
        <a:ext cx="2959127" cy="1837317"/>
      </dsp:txXfrm>
    </dsp:sp>
    <dsp:sp modelId="{419DFFCE-D46E-41ED-A660-49A72DFE8DA2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DF241-75E2-44B2-85C8-FA695A3019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Criar</a:t>
          </a:r>
          <a:r>
            <a:rPr lang="en-US" sz="4000" kern="1200" dirty="0"/>
            <a:t> arrays</a:t>
          </a:r>
        </a:p>
      </dsp:txBody>
      <dsp:txXfrm>
        <a:off x="4155097" y="1088253"/>
        <a:ext cx="2959127" cy="1837317"/>
      </dsp:txXfrm>
    </dsp:sp>
    <dsp:sp modelId="{4FF246C0-0815-41FC-BE37-678C71C0DCA0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F9E56-9859-4028-A6AE-25178FDB313E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Operações</a:t>
          </a:r>
          <a:r>
            <a:rPr lang="en-US" sz="4000" kern="1200" dirty="0"/>
            <a:t> </a:t>
          </a:r>
          <a:r>
            <a:rPr lang="en-US" sz="4000" kern="1200" dirty="0" err="1"/>
            <a:t>matemáticas</a:t>
          </a:r>
          <a:endParaRPr lang="en-US" sz="4000" kern="1200" dirty="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773B-94DF-4B8B-A3C0-07D55EDC248D}">
      <dsp:nvSpPr>
        <dsp:cNvPr id="0" name=""/>
        <dsp:cNvSpPr/>
      </dsp:nvSpPr>
      <dsp:spPr>
        <a:xfrm>
          <a:off x="0" y="4300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249E6-318C-4CB7-81AA-479A577C29F6}">
      <dsp:nvSpPr>
        <dsp:cNvPr id="0" name=""/>
        <dsp:cNvSpPr/>
      </dsp:nvSpPr>
      <dsp:spPr>
        <a:xfrm>
          <a:off x="277094" y="210403"/>
          <a:ext cx="503807" cy="503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CBEEF-5D61-48F4-93C2-F9FDCBEDCAE4}">
      <dsp:nvSpPr>
        <dsp:cNvPr id="0" name=""/>
        <dsp:cNvSpPr/>
      </dsp:nvSpPr>
      <dsp:spPr>
        <a:xfrm>
          <a:off x="1057996" y="4300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Facilidade e simplicidade: </a:t>
          </a:r>
          <a:r>
            <a:rPr lang="pt-BR" sz="1700" kern="1200"/>
            <a:t>Python possui sintaxe clara e fácil de aprender, ideal para estudantes com conhecimento básico em programação.</a:t>
          </a:r>
          <a:endParaRPr lang="en-US" sz="1700" kern="1200"/>
        </a:p>
      </dsp:txBody>
      <dsp:txXfrm>
        <a:off x="1057996" y="4300"/>
        <a:ext cx="5205643" cy="916014"/>
      </dsp:txXfrm>
    </dsp:sp>
    <dsp:sp modelId="{B7AF0386-C06A-40F8-BB1B-6F709CAB3C66}">
      <dsp:nvSpPr>
        <dsp:cNvPr id="0" name=""/>
        <dsp:cNvSpPr/>
      </dsp:nvSpPr>
      <dsp:spPr>
        <a:xfrm>
          <a:off x="0" y="1149318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076C5-B1C6-49B8-B283-ECB6C897C890}">
      <dsp:nvSpPr>
        <dsp:cNvPr id="0" name=""/>
        <dsp:cNvSpPr/>
      </dsp:nvSpPr>
      <dsp:spPr>
        <a:xfrm>
          <a:off x="277094" y="1355421"/>
          <a:ext cx="503807" cy="503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EE285-ECA8-4454-BE3A-2A474C734185}">
      <dsp:nvSpPr>
        <dsp:cNvPr id="0" name=""/>
        <dsp:cNvSpPr/>
      </dsp:nvSpPr>
      <dsp:spPr>
        <a:xfrm>
          <a:off x="1057996" y="1149318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Ampla comunidade e recursos: </a:t>
          </a:r>
          <a:r>
            <a:rPr lang="pt-BR" sz="1700" kern="1200"/>
            <a:t>Grande quantidade de bibliotecas específicas para ciência de dados, como pandas, NumPy, Matplotlib, Scikit-Learn e TensorFlow.</a:t>
          </a:r>
          <a:endParaRPr lang="en-US" sz="1700" kern="1200"/>
        </a:p>
      </dsp:txBody>
      <dsp:txXfrm>
        <a:off x="1057996" y="1149318"/>
        <a:ext cx="5205643" cy="916014"/>
      </dsp:txXfrm>
    </dsp:sp>
    <dsp:sp modelId="{24D3CA68-303F-4F7B-8540-364AD0441BB6}">
      <dsp:nvSpPr>
        <dsp:cNvPr id="0" name=""/>
        <dsp:cNvSpPr/>
      </dsp:nvSpPr>
      <dsp:spPr>
        <a:xfrm>
          <a:off x="0" y="2294336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78430-84E4-41D7-A73F-B2E64D0F4E1F}">
      <dsp:nvSpPr>
        <dsp:cNvPr id="0" name=""/>
        <dsp:cNvSpPr/>
      </dsp:nvSpPr>
      <dsp:spPr>
        <a:xfrm>
          <a:off x="277094" y="2500440"/>
          <a:ext cx="503807" cy="503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284AC-2D44-4D98-91C5-130376F7B0AD}">
      <dsp:nvSpPr>
        <dsp:cNvPr id="0" name=""/>
        <dsp:cNvSpPr/>
      </dsp:nvSpPr>
      <dsp:spPr>
        <a:xfrm>
          <a:off x="1057996" y="2294336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Versatilidade: </a:t>
          </a:r>
          <a:r>
            <a:rPr lang="pt-BR" sz="1700" kern="1200"/>
            <a:t>Pode ser usado desde análise exploratória e visualização até modelagem estatística e aprendizado de máquina.</a:t>
          </a:r>
          <a:endParaRPr lang="en-US" sz="1700" kern="1200"/>
        </a:p>
      </dsp:txBody>
      <dsp:txXfrm>
        <a:off x="1057996" y="2294336"/>
        <a:ext cx="5205643" cy="916014"/>
      </dsp:txXfrm>
    </dsp:sp>
    <dsp:sp modelId="{BA695355-86C8-4E32-9B1B-833F26F980E0}">
      <dsp:nvSpPr>
        <dsp:cNvPr id="0" name=""/>
        <dsp:cNvSpPr/>
      </dsp:nvSpPr>
      <dsp:spPr>
        <a:xfrm>
          <a:off x="0" y="3439354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BBA1B-0AE6-46BB-A9FF-DBED1F505F64}">
      <dsp:nvSpPr>
        <dsp:cNvPr id="0" name=""/>
        <dsp:cNvSpPr/>
      </dsp:nvSpPr>
      <dsp:spPr>
        <a:xfrm>
          <a:off x="277094" y="3645458"/>
          <a:ext cx="503807" cy="503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C8DDE-7E15-4226-8DA4-EE54A37B1F7B}">
      <dsp:nvSpPr>
        <dsp:cNvPr id="0" name=""/>
        <dsp:cNvSpPr/>
      </dsp:nvSpPr>
      <dsp:spPr>
        <a:xfrm>
          <a:off x="1057996" y="3439354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Integração com diversas ferramentas: </a:t>
          </a:r>
          <a:r>
            <a:rPr lang="pt-BR" sz="1700" kern="1200"/>
            <a:t>Funciona bem com ambientes como Jupyter, VS Code, Google Colab, facilitando o desenvolvimento e a colaboração.</a:t>
          </a:r>
          <a:endParaRPr lang="en-US" sz="1700" kern="1200"/>
        </a:p>
      </dsp:txBody>
      <dsp:txXfrm>
        <a:off x="1057996" y="3439354"/>
        <a:ext cx="5205643" cy="916014"/>
      </dsp:txXfrm>
    </dsp:sp>
    <dsp:sp modelId="{A123487D-506F-41DC-BF10-2962F52FC78A}">
      <dsp:nvSpPr>
        <dsp:cNvPr id="0" name=""/>
        <dsp:cNvSpPr/>
      </dsp:nvSpPr>
      <dsp:spPr>
        <a:xfrm>
          <a:off x="0" y="4584372"/>
          <a:ext cx="6263640" cy="9160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EEC09-7243-4348-BBE1-3B5FD9DFED45}">
      <dsp:nvSpPr>
        <dsp:cNvPr id="0" name=""/>
        <dsp:cNvSpPr/>
      </dsp:nvSpPr>
      <dsp:spPr>
        <a:xfrm>
          <a:off x="277094" y="4790476"/>
          <a:ext cx="503807" cy="503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55531-B6F9-4E27-8B40-4C24DECBEE96}">
      <dsp:nvSpPr>
        <dsp:cNvPr id="0" name=""/>
        <dsp:cNvSpPr/>
      </dsp:nvSpPr>
      <dsp:spPr>
        <a:xfrm>
          <a:off x="1057996" y="4584372"/>
          <a:ext cx="5205643" cy="916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945" tIns="96945" rIns="96945" bIns="9694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Performance adequada: </a:t>
          </a:r>
          <a:r>
            <a:rPr lang="pt-BR" sz="1700" kern="1200"/>
            <a:t>Com bibliotecas otimizadas, Python oferece bom desempenho para grandes volumes de dados e cálculos complexos.</a:t>
          </a:r>
          <a:endParaRPr lang="en-US" sz="1700" kern="1200"/>
        </a:p>
      </dsp:txBody>
      <dsp:txXfrm>
        <a:off x="1057996" y="4584372"/>
        <a:ext cx="5205643" cy="916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305C7-199A-4A44-9910-B297DA9D8A45}">
      <dsp:nvSpPr>
        <dsp:cNvPr id="0" name=""/>
        <dsp:cNvSpPr/>
      </dsp:nvSpPr>
      <dsp:spPr>
        <a:xfrm>
          <a:off x="0" y="608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8E363-C3FB-4390-8583-3B189FBFC435}">
      <dsp:nvSpPr>
        <dsp:cNvPr id="0" name=""/>
        <dsp:cNvSpPr/>
      </dsp:nvSpPr>
      <dsp:spPr>
        <a:xfrm>
          <a:off x="0" y="608"/>
          <a:ext cx="10972800" cy="99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/>
            <a:t>O que é?</a:t>
          </a:r>
          <a:br>
            <a:rPr lang="pt-BR" sz="2000" b="0" i="0" kern="1200"/>
          </a:br>
          <a:r>
            <a:rPr lang="pt-BR" sz="2000" b="0" i="0" kern="1200"/>
            <a:t>Biblioteca fundamental para computação numérica em Python, focada em arrays multidimensionais.</a:t>
          </a:r>
          <a:endParaRPr lang="en-US" sz="2000" kern="1200"/>
        </a:p>
      </dsp:txBody>
      <dsp:txXfrm>
        <a:off x="0" y="608"/>
        <a:ext cx="10972800" cy="996388"/>
      </dsp:txXfrm>
    </dsp:sp>
    <dsp:sp modelId="{A3208524-F913-4B8C-AF66-59386B4421CF}">
      <dsp:nvSpPr>
        <dsp:cNvPr id="0" name=""/>
        <dsp:cNvSpPr/>
      </dsp:nvSpPr>
      <dsp:spPr>
        <a:xfrm>
          <a:off x="0" y="996997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5E041-3DA4-4BD7-8D4E-07574320BA58}">
      <dsp:nvSpPr>
        <dsp:cNvPr id="0" name=""/>
        <dsp:cNvSpPr/>
      </dsp:nvSpPr>
      <dsp:spPr>
        <a:xfrm>
          <a:off x="0" y="996997"/>
          <a:ext cx="10972800" cy="99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/>
            <a:t>Estrutura principal:</a:t>
          </a:r>
          <a:br>
            <a:rPr lang="pt-BR" sz="2000" b="0" i="0" kern="1200"/>
          </a:br>
          <a:r>
            <a:rPr lang="pt-BR" sz="2000" b="0" i="0" kern="1200"/>
            <a:t>Arrays Numpy, que são vetores/matrizes eficientes para armazenar dados homogêneos.</a:t>
          </a:r>
          <a:endParaRPr lang="en-US" sz="2000" kern="1200"/>
        </a:p>
      </dsp:txBody>
      <dsp:txXfrm>
        <a:off x="0" y="996997"/>
        <a:ext cx="10972800" cy="996388"/>
      </dsp:txXfrm>
    </dsp:sp>
    <dsp:sp modelId="{1168A543-9B3B-42EE-B5FF-877C6B95EF27}">
      <dsp:nvSpPr>
        <dsp:cNvPr id="0" name=""/>
        <dsp:cNvSpPr/>
      </dsp:nvSpPr>
      <dsp:spPr>
        <a:xfrm>
          <a:off x="0" y="1993386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837AD-17AA-4F6B-AD25-35FFF5869561}">
      <dsp:nvSpPr>
        <dsp:cNvPr id="0" name=""/>
        <dsp:cNvSpPr/>
      </dsp:nvSpPr>
      <dsp:spPr>
        <a:xfrm>
          <a:off x="0" y="1993386"/>
          <a:ext cx="10972800" cy="99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/>
            <a:t>Vantagens:</a:t>
          </a:r>
          <a:br>
            <a:rPr lang="pt-BR" sz="2000" b="0" i="0" kern="1200"/>
          </a:br>
          <a:r>
            <a:rPr lang="pt-BR" sz="2000" b="0" i="0" kern="1200"/>
            <a:t>Operações matemáticas vetorizadas (rápidas e concisas), consumo menor de memória comparado aos listas Python.</a:t>
          </a:r>
          <a:endParaRPr lang="en-US" sz="2000" kern="1200"/>
        </a:p>
      </dsp:txBody>
      <dsp:txXfrm>
        <a:off x="0" y="1993386"/>
        <a:ext cx="10972800" cy="996388"/>
      </dsp:txXfrm>
    </dsp:sp>
    <dsp:sp modelId="{90200782-766A-4C89-807A-0EC37C477BCC}">
      <dsp:nvSpPr>
        <dsp:cNvPr id="0" name=""/>
        <dsp:cNvSpPr/>
      </dsp:nvSpPr>
      <dsp:spPr>
        <a:xfrm>
          <a:off x="0" y="2989774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55732-079B-4C27-AB19-67B29046CDD7}">
      <dsp:nvSpPr>
        <dsp:cNvPr id="0" name=""/>
        <dsp:cNvSpPr/>
      </dsp:nvSpPr>
      <dsp:spPr>
        <a:xfrm>
          <a:off x="0" y="2989774"/>
          <a:ext cx="10972800" cy="99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/>
            <a:t>Funcionalidades principais:</a:t>
          </a:r>
          <a:br>
            <a:rPr lang="pt-BR" sz="2000" b="0" i="0" kern="1200"/>
          </a:br>
          <a:r>
            <a:rPr lang="pt-BR" sz="2000" b="0" i="0" kern="1200"/>
            <a:t>Criação, manipulação e operações aritméticas com arrays; funções para álgebra linear, estatística e geração de números aleatórios.</a:t>
          </a:r>
          <a:endParaRPr lang="en-US" sz="2000" kern="1200"/>
        </a:p>
      </dsp:txBody>
      <dsp:txXfrm>
        <a:off x="0" y="2989774"/>
        <a:ext cx="10972800" cy="996388"/>
      </dsp:txXfrm>
    </dsp:sp>
    <dsp:sp modelId="{C3EC8902-A8AF-4B33-9EF2-959191690C56}">
      <dsp:nvSpPr>
        <dsp:cNvPr id="0" name=""/>
        <dsp:cNvSpPr/>
      </dsp:nvSpPr>
      <dsp:spPr>
        <a:xfrm>
          <a:off x="0" y="3986163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8A19E-53E9-4EFE-9ECA-F63249E3A3E9}">
      <dsp:nvSpPr>
        <dsp:cNvPr id="0" name=""/>
        <dsp:cNvSpPr/>
      </dsp:nvSpPr>
      <dsp:spPr>
        <a:xfrm>
          <a:off x="0" y="3986163"/>
          <a:ext cx="10972800" cy="996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i="0" kern="1200"/>
            <a:t>Exemplo prático:</a:t>
          </a:r>
          <a:br>
            <a:rPr lang="pt-BR" sz="2000" b="0" i="0" kern="1200"/>
          </a:br>
          <a:r>
            <a:rPr lang="pt-BR" sz="2000" b="0" i="0" kern="1200"/>
            <a:t>Criação de array, soma de vetores, multiplicação elemento a elemento, etc.</a:t>
          </a:r>
          <a:endParaRPr lang="en-US" sz="2000" kern="1200"/>
        </a:p>
      </dsp:txBody>
      <dsp:txXfrm>
        <a:off x="0" y="3986163"/>
        <a:ext cx="10972800" cy="996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DDD9B-964A-452B-80AD-23DE4CE00227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03236-11A3-4CCE-BB10-FC1463D8C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025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03236-11A3-4CCE-BB10-FC1463D8C45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96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2 - NumPy Básico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t>Arrays e operações matemáticas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1A83DA-F448-A566-7D83-8BA9021D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Exemplo prático: dados de umidade do solo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3E1264-556A-9640-FA79-E9803678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import numpy as np</a:t>
            </a:r>
          </a:p>
          <a:p>
            <a:pPr marL="0" indent="0">
              <a:lnSpc>
                <a:spcPct val="90000"/>
              </a:lnSpc>
              <a:buNone/>
            </a:pPr>
            <a:endParaRPr lang="pt-BR" sz="1700">
              <a:latin typeface="Aptos Mono" panose="020F0502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# Dados simulados de umidade do solo (%) em diferentes pontos de uma plantação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umidade_manha = np.array([30, 45, 50, 40, 35])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umidade_tarde = np.array([35, 50, 55, 45, 38])</a:t>
            </a:r>
          </a:p>
          <a:p>
            <a:pPr marL="0" indent="0">
              <a:lnSpc>
                <a:spcPct val="90000"/>
              </a:lnSpc>
              <a:buNone/>
            </a:pPr>
            <a:endParaRPr lang="pt-BR" sz="1700">
              <a:latin typeface="Aptos Mono" panose="020F0502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# Cálculo da variação de umidade entre manhã e tarde (elemento a elemento)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variacao_umidade = umidade_tarde - umidade_manha</a:t>
            </a:r>
          </a:p>
          <a:p>
            <a:pPr marL="0" indent="0">
              <a:lnSpc>
                <a:spcPct val="90000"/>
              </a:lnSpc>
              <a:buNone/>
            </a:pPr>
            <a:endParaRPr lang="pt-BR" sz="1700">
              <a:latin typeface="Aptos Mono" panose="020F0502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# Multiplicação por um fator de correção (vetorizada)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correcao = variacao_umidade * 1.1</a:t>
            </a:r>
          </a:p>
          <a:p>
            <a:pPr marL="0" indent="0">
              <a:lnSpc>
                <a:spcPct val="90000"/>
              </a:lnSpc>
              <a:buNone/>
            </a:pPr>
            <a:endParaRPr lang="pt-BR" sz="1700">
              <a:latin typeface="Aptos Mono" panose="020F0502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print("Variação de umidade:", variacao_umidade)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1700">
                <a:latin typeface="Aptos Mono" panose="020F0502020204030204" pitchFamily="49" charset="0"/>
              </a:rPr>
              <a:t>print("Correção aplicada:", correcao)</a:t>
            </a:r>
          </a:p>
          <a:p>
            <a:pPr>
              <a:lnSpc>
                <a:spcPct val="90000"/>
              </a:lnSpc>
            </a:pPr>
            <a:endParaRPr lang="pt-BR" sz="1700"/>
          </a:p>
        </p:txBody>
      </p:sp>
    </p:spTree>
    <p:extLst>
      <p:ext uri="{BB962C8B-B14F-4D97-AF65-F5344CB8AC3E}">
        <p14:creationId xmlns:p14="http://schemas.microsoft.com/office/powerpoint/2010/main" val="75137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EC20D-999E-3477-D822-590525974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773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558" y="637763"/>
            <a:ext cx="9889797" cy="1413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Aplicação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558" y="3100284"/>
            <a:ext cx="9889793" cy="58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Cálculo de médias de temperatura em secadores de grãos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8256D95-32BA-8EA2-2C08-B10CC3A7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" y="3848052"/>
            <a:ext cx="12247802" cy="2964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94E785-8BE9-377F-8744-CA2A28E8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Ambientes de Desenvolvimento Recomendados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E4C3DEF-F4E8-8793-97BD-E675D8F57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141797"/>
              </p:ext>
            </p:extLst>
          </p:nvPr>
        </p:nvGraphicFramePr>
        <p:xfrm>
          <a:off x="432225" y="2299997"/>
          <a:ext cx="11327550" cy="3784754"/>
        </p:xfrm>
        <a:graphic>
          <a:graphicData uri="http://schemas.openxmlformats.org/drawingml/2006/table">
            <a:tbl>
              <a:tblPr firstRow="1" bandRow="1">
                <a:noFill/>
                <a:tableStyleId>{D7AC3CCA-C797-4891-BE02-D94E43425B78}</a:tableStyleId>
              </a:tblPr>
              <a:tblGrid>
                <a:gridCol w="5776001">
                  <a:extLst>
                    <a:ext uri="{9D8B030D-6E8A-4147-A177-3AD203B41FA5}">
                      <a16:colId xmlns:a16="http://schemas.microsoft.com/office/drawing/2014/main" val="2210802780"/>
                    </a:ext>
                  </a:extLst>
                </a:gridCol>
                <a:gridCol w="5551549">
                  <a:extLst>
                    <a:ext uri="{9D8B030D-6E8A-4147-A177-3AD203B41FA5}">
                      <a16:colId xmlns:a16="http://schemas.microsoft.com/office/drawing/2014/main" val="4021197259"/>
                    </a:ext>
                  </a:extLst>
                </a:gridCol>
              </a:tblGrid>
              <a:tr h="503054">
                <a:tc>
                  <a:txBody>
                    <a:bodyPr/>
                    <a:lstStyle/>
                    <a:p>
                      <a:pPr algn="ctr"/>
                      <a:r>
                        <a:rPr lang="pt-BR" sz="1500" b="1" cap="all" spc="60">
                          <a:solidFill>
                            <a:schemeClr val="tx1"/>
                          </a:solidFill>
                        </a:rPr>
                        <a:t>Visual Studio Code (VS Code)</a:t>
                      </a:r>
                    </a:p>
                  </a:txBody>
                  <a:tcPr marL="218493" marR="218493" marT="114330" marB="114330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1" cap="all" spc="60">
                          <a:solidFill>
                            <a:schemeClr val="tx1"/>
                          </a:solidFill>
                        </a:rPr>
                        <a:t>Google Colab</a:t>
                      </a:r>
                    </a:p>
                  </a:txBody>
                  <a:tcPr marL="218493" marR="218493" marT="114330" marB="1143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241256"/>
                  </a:ext>
                </a:extLst>
              </a:tr>
              <a:tr h="32817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="0" kern="1200" cap="none" spc="0">
                          <a:solidFill>
                            <a:schemeClr val="tx1"/>
                          </a:solidFill>
                          <a:effectLst/>
                        </a:rPr>
                        <a:t>Editor de código versátil e leve, muito usado para programação em Python.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="0" kern="1200" cap="none" spc="0">
                          <a:solidFill>
                            <a:schemeClr val="tx1"/>
                          </a:solidFill>
                          <a:effectLst/>
                        </a:rPr>
                        <a:t>Suporta extensões específicas para desenvolvimento científico, como Jupyter Notebooks integrados.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="0" kern="1200" cap="none" spc="0">
                          <a:solidFill>
                            <a:schemeClr val="tx1"/>
                          </a:solidFill>
                          <a:effectLst/>
                        </a:rPr>
                        <a:t>Permite edição de código modular, controle de versão integrado e depuração avançada.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="0" kern="1200" cap="none" spc="0">
                          <a:solidFill>
                            <a:schemeClr val="tx1"/>
                          </a:solidFill>
                          <a:effectLst/>
                        </a:rPr>
                        <a:t>Ideal para projetos locais e desenvolvimento offline com ambiente configurável.</a:t>
                      </a:r>
                    </a:p>
                    <a:p>
                      <a:endParaRPr lang="pt-BR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662" marR="145662" marT="72831" marB="114330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Ambiente baseado na nuvem para execução interativa de notebooks Jupyter.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Não requer instalação local; acessível via navegador.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Permite uso gratuito de GPUs para computação acelerada.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pt-BR" sz="20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Facilita compartilhamento e colaboração em tempo real</a:t>
                      </a:r>
                      <a:endParaRPr lang="pt-BR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5662" marR="145662" marT="72831" marB="1143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25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20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4CEA01-628B-B376-20A7-9B1AED74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pt-BR" sz="5200" dirty="0"/>
              <a:t>Por que Python em Ciência e Dados?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C7B2B248-1AF7-E0AC-4321-D8520FB8D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34849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68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3A303-500C-5DC0-5B24-8BA9377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 que é NumPy?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DDA8B84-BC3D-93BD-0EDD-1911C646DE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98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06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2F84C-8666-B7F3-BA0D-5982A4ED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Criando arrays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CB23E7-8375-40DE-2327-8E389E53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t-BR" sz="2000" b="1" dirty="0"/>
              <a:t>Função principal: </a:t>
            </a:r>
            <a:r>
              <a:rPr lang="pt-BR" sz="2000" dirty="0" err="1"/>
              <a:t>np.array</a:t>
            </a:r>
            <a:r>
              <a:rPr lang="pt-BR" sz="2000" dirty="0"/>
              <a:t>() cria arrays a partir de listas ou tuplas Python.</a:t>
            </a:r>
          </a:p>
          <a:p>
            <a:r>
              <a:rPr lang="pt-BR" sz="2000" b="1" dirty="0"/>
              <a:t>Exemplos básicos:</a:t>
            </a:r>
          </a:p>
          <a:p>
            <a:pPr lvl="1"/>
            <a:r>
              <a:rPr lang="pt-BR" sz="2000" dirty="0"/>
              <a:t>1D: </a:t>
            </a:r>
            <a:r>
              <a:rPr lang="pt-BR" sz="2000" dirty="0" err="1"/>
              <a:t>np.array</a:t>
            </a:r>
            <a:r>
              <a:rPr lang="pt-BR" sz="2000" dirty="0"/>
              <a:t>([1, 2, 3]) — vetor unidimensional</a:t>
            </a:r>
          </a:p>
          <a:p>
            <a:pPr lvl="1"/>
            <a:r>
              <a:rPr lang="pt-BR" sz="2000" dirty="0"/>
              <a:t>2D: </a:t>
            </a:r>
            <a:r>
              <a:rPr lang="pt-BR" sz="2000" dirty="0" err="1"/>
              <a:t>np.array</a:t>
            </a:r>
            <a:r>
              <a:rPr lang="pt-BR" sz="2000" dirty="0"/>
              <a:t>([[1, 2], [3, 4]]) — matriz bidimensional</a:t>
            </a:r>
          </a:p>
          <a:p>
            <a:r>
              <a:rPr lang="pt-BR" sz="2000" b="1" dirty="0"/>
              <a:t>Arrays especiais:</a:t>
            </a:r>
          </a:p>
          <a:p>
            <a:pPr lvl="1"/>
            <a:r>
              <a:rPr lang="pt-BR" sz="2000" dirty="0" err="1"/>
              <a:t>np.zeros</a:t>
            </a:r>
            <a:r>
              <a:rPr lang="pt-BR" sz="2000" dirty="0"/>
              <a:t>(shape) cria </a:t>
            </a:r>
            <a:r>
              <a:rPr lang="pt-BR" sz="2000" dirty="0" err="1"/>
              <a:t>array</a:t>
            </a:r>
            <a:r>
              <a:rPr lang="pt-BR" sz="2000" dirty="0"/>
              <a:t> cheio de zeros</a:t>
            </a:r>
          </a:p>
          <a:p>
            <a:pPr lvl="1"/>
            <a:r>
              <a:rPr lang="pt-BR" sz="2000" dirty="0" err="1"/>
              <a:t>np.ones</a:t>
            </a:r>
            <a:r>
              <a:rPr lang="pt-BR" sz="2000" dirty="0"/>
              <a:t>(shape) cria </a:t>
            </a:r>
            <a:r>
              <a:rPr lang="pt-BR" sz="2000" dirty="0" err="1"/>
              <a:t>array</a:t>
            </a:r>
            <a:r>
              <a:rPr lang="pt-BR" sz="2000" dirty="0"/>
              <a:t> cheio de uns</a:t>
            </a:r>
          </a:p>
          <a:p>
            <a:pPr lvl="1"/>
            <a:r>
              <a:rPr lang="pt-BR" sz="2000" dirty="0" err="1"/>
              <a:t>np.arange</a:t>
            </a:r>
            <a:r>
              <a:rPr lang="pt-BR" sz="2000" dirty="0"/>
              <a:t>(start, stop, step) cria </a:t>
            </a:r>
            <a:r>
              <a:rPr lang="pt-BR" sz="2000" dirty="0" err="1"/>
              <a:t>array</a:t>
            </a:r>
            <a:r>
              <a:rPr lang="pt-BR" sz="2000" dirty="0"/>
              <a:t> com valores em sequência</a:t>
            </a:r>
          </a:p>
          <a:p>
            <a:pPr lvl="1"/>
            <a:r>
              <a:rPr lang="pt-BR" sz="2000" dirty="0" err="1"/>
              <a:t>np.linspace</a:t>
            </a:r>
            <a:r>
              <a:rPr lang="pt-BR" sz="2000" dirty="0"/>
              <a:t>(start, stop, num) cria </a:t>
            </a:r>
            <a:r>
              <a:rPr lang="pt-BR" sz="2000" dirty="0" err="1"/>
              <a:t>array</a:t>
            </a:r>
            <a:r>
              <a:rPr lang="pt-BR" sz="2000" dirty="0"/>
              <a:t> com valores igualmente espaçados</a:t>
            </a:r>
          </a:p>
          <a:p>
            <a:r>
              <a:rPr lang="pt-BR" sz="2000" b="1" dirty="0"/>
              <a:t>Importância: </a:t>
            </a:r>
            <a:r>
              <a:rPr lang="pt-BR" sz="2000" dirty="0"/>
              <a:t>arrays NumPy são eficientes para armazenar e manipular dados numéricos em ciência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177898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3A51D-40E7-DB8D-7BC9-B50C56BC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Operações vetorizadas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FA402-48C1-F81B-096D-3E86A831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6997911" cy="5546047"/>
          </a:xfrm>
        </p:spPr>
        <p:txBody>
          <a:bodyPr anchor="ctr">
            <a:normAutofit lnSpcReduction="10000"/>
          </a:bodyPr>
          <a:lstStyle/>
          <a:p>
            <a:r>
              <a:rPr lang="pt-BR" sz="2400" b="1" dirty="0"/>
              <a:t>O que são?</a:t>
            </a:r>
            <a:br>
              <a:rPr lang="pt-BR" sz="2400" dirty="0"/>
            </a:br>
            <a:r>
              <a:rPr lang="pt-BR" sz="2400" dirty="0"/>
              <a:t>Operações aplicadas diretamente em arrays, elemento a elemento, sem a necessidade de loops explícitos.</a:t>
            </a:r>
          </a:p>
          <a:p>
            <a:r>
              <a:rPr lang="pt-BR" sz="2400" b="1" dirty="0"/>
              <a:t>Vantagens:</a:t>
            </a:r>
            <a:br>
              <a:rPr lang="pt-BR" sz="2400" dirty="0"/>
            </a:br>
            <a:r>
              <a:rPr lang="pt-BR" sz="2400" dirty="0"/>
              <a:t>Código mais simples, legível e com grande ganho de desempenho devido à execução otimizada.</a:t>
            </a:r>
          </a:p>
          <a:p>
            <a:r>
              <a:rPr lang="pt-BR" sz="2400" b="1" dirty="0"/>
              <a:t>Exemplos comuns:</a:t>
            </a:r>
          </a:p>
          <a:p>
            <a:pPr lvl="1"/>
            <a:r>
              <a:rPr lang="pt-BR" sz="2400" dirty="0"/>
              <a:t>Soma, subtração, multiplicação e divisão entre arrays</a:t>
            </a:r>
          </a:p>
          <a:p>
            <a:pPr lvl="1"/>
            <a:r>
              <a:rPr lang="pt-BR" sz="2400" dirty="0"/>
              <a:t>Operações escalares (</a:t>
            </a:r>
            <a:r>
              <a:rPr lang="pt-BR" sz="2400" dirty="0" err="1"/>
              <a:t>ex</a:t>
            </a:r>
            <a:r>
              <a:rPr lang="pt-BR" sz="2400" dirty="0"/>
              <a:t>: multiplicar todos os elementos por um número)</a:t>
            </a:r>
          </a:p>
          <a:p>
            <a:pPr lvl="1"/>
            <a:r>
              <a:rPr lang="pt-BR" sz="2400" dirty="0"/>
              <a:t>Funções universais (</a:t>
            </a:r>
            <a:r>
              <a:rPr lang="pt-BR" sz="2400" dirty="0" err="1"/>
              <a:t>ufuncs</a:t>
            </a:r>
            <a:r>
              <a:rPr lang="pt-BR" sz="2400" dirty="0"/>
              <a:t>) como </a:t>
            </a:r>
            <a:r>
              <a:rPr lang="pt-BR" sz="2400" dirty="0" err="1"/>
              <a:t>np.sin</a:t>
            </a:r>
            <a:r>
              <a:rPr lang="pt-BR" sz="2400" dirty="0"/>
              <a:t>(), </a:t>
            </a:r>
            <a:r>
              <a:rPr lang="pt-BR" sz="2400" dirty="0" err="1"/>
              <a:t>np.exp</a:t>
            </a:r>
            <a:r>
              <a:rPr lang="pt-BR" sz="2400" dirty="0"/>
              <a:t>(), </a:t>
            </a:r>
            <a:r>
              <a:rPr lang="pt-BR" sz="2400" dirty="0" err="1"/>
              <a:t>np.sqrt</a:t>
            </a:r>
            <a:r>
              <a:rPr lang="pt-BR" sz="2400" dirty="0"/>
              <a:t>()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9905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C43BF2-6E40-3EBE-F52C-5E756DAA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prático: umidade do solo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6A1FDF-5148-80F9-A10E-AA6648064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704736"/>
            <a:ext cx="11327549" cy="297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6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695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Mono</vt:lpstr>
      <vt:lpstr>Arial</vt:lpstr>
      <vt:lpstr>Calibri</vt:lpstr>
      <vt:lpstr>Office Theme</vt:lpstr>
      <vt:lpstr>Aula 2 - NumPy Básico</vt:lpstr>
      <vt:lpstr>Objetivos</vt:lpstr>
      <vt:lpstr>Aplicação</vt:lpstr>
      <vt:lpstr>Ambientes de Desenvolvimento Recomendados</vt:lpstr>
      <vt:lpstr>Por que Python em Ciência e Dados?</vt:lpstr>
      <vt:lpstr> O que é NumPy?</vt:lpstr>
      <vt:lpstr>Criando arrays</vt:lpstr>
      <vt:lpstr>Operações vetorizadas</vt:lpstr>
      <vt:lpstr>Exemplo prático: umidade do solo</vt:lpstr>
      <vt:lpstr>Exemplo prático: dados de umidade do solo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2025-09-05T18:46:51Z</dcterms:modified>
  <cp:category/>
</cp:coreProperties>
</file>