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D9B34-9259-4F5F-8739-DE2C7573E65E}" v="21" dt="2025-09-05T18:17:30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57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custSel addSld modSld modMainMaster">
      <pc:chgData name="Evandro de Castro Melo" userId="886a4e0f05d88a2f" providerId="LiveId" clId="{B0726316-99F2-42F6-93FE-D827D9BE8B52}" dt="2025-09-05T18:57:39.806" v="126" actId="1076"/>
      <pc:docMkLst>
        <pc:docMk/>
      </pc:docMkLst>
      <pc:sldChg chg="addSp modSp mod setBg addAnim modAnim">
        <pc:chgData name="Evandro de Castro Melo" userId="886a4e0f05d88a2f" providerId="LiveId" clId="{B0726316-99F2-42F6-93FE-D827D9BE8B52}" dt="2025-09-03T19:27:15.218" v="4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3T19:27:06.936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Evandro de Castro Melo" userId="886a4e0f05d88a2f" providerId="LiveId" clId="{B0726316-99F2-42F6-93FE-D827D9BE8B52}" dt="2025-09-05T18:17:30.060" v="105" actId="20577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3T19:27:25.693" v="5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3T19:27:25.693" v="5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3T19:27:25.693" v="5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3T19:27:25.693" v="5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3T19:27:25.693" v="5" actId="26606"/>
          <ac:spMkLst>
            <pc:docMk/>
            <pc:sldMk cId="0" sldId="257"/>
            <ac:spMk id="15" creationId="{063BBA22-50EA-4C4D-BE05-F1CE4E63AA56}"/>
          </ac:spMkLst>
        </pc:spChg>
        <pc:graphicFrameChg chg="add mod">
          <ac:chgData name="Evandro de Castro Melo" userId="886a4e0f05d88a2f" providerId="LiveId" clId="{B0726316-99F2-42F6-93FE-D827D9BE8B52}" dt="2025-09-05T18:17:30.060" v="105" actId="20577"/>
          <ac:graphicFrameMkLst>
            <pc:docMk/>
            <pc:sldMk cId="0" sldId="257"/>
            <ac:graphicFrameMk id="5" creationId="{2645E4A8-453C-4EFA-3494-1C27742C873F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3T19:41:19.573" v="98" actId="26606"/>
        <pc:sldMkLst>
          <pc:docMk/>
          <pc:sldMk cId="0" sldId="258"/>
        </pc:sldMkLst>
        <pc:graphicFrameChg chg="add">
          <ac:chgData name="Evandro de Castro Melo" userId="886a4e0f05d88a2f" providerId="LiveId" clId="{B0726316-99F2-42F6-93FE-D827D9BE8B52}" dt="2025-09-03T19:41:19.573" v="98" actId="26606"/>
          <ac:graphicFrameMkLst>
            <pc:docMk/>
            <pc:sldMk cId="0" sldId="258"/>
            <ac:graphicFrameMk id="5" creationId="{C775F0EC-3208-61EF-4637-23D10D3E52D8}"/>
          </ac:graphicFrameMkLst>
        </pc:graphicFrameChg>
      </pc:sldChg>
      <pc:sldChg chg="addSp modSp mod setBg">
        <pc:chgData name="Evandro de Castro Melo" userId="886a4e0f05d88a2f" providerId="LiveId" clId="{B0726316-99F2-42F6-93FE-D827D9BE8B52}" dt="2025-09-03T19:41:32.753" v="99" actId="26606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3T19:41:32.753" v="99" actId="26606"/>
          <ac:spMkLst>
            <pc:docMk/>
            <pc:sldMk cId="0" sldId="259"/>
            <ac:spMk id="18" creationId="{C29501E6-A978-4A61-9689-9085AF97A53A}"/>
          </ac:spMkLst>
        </pc:spChg>
      </pc:sldChg>
      <pc:sldChg chg="addSp delSp modSp new mod">
        <pc:chgData name="Evandro de Castro Melo" userId="886a4e0f05d88a2f" providerId="LiveId" clId="{B0726316-99F2-42F6-93FE-D827D9BE8B52}" dt="2025-09-03T19:28:56.114" v="27" actId="26606"/>
        <pc:sldMkLst>
          <pc:docMk/>
          <pc:sldMk cId="3695254991" sldId="260"/>
        </pc:sldMkLst>
        <pc:spChg chg="mod">
          <ac:chgData name="Evandro de Castro Melo" userId="886a4e0f05d88a2f" providerId="LiveId" clId="{B0726316-99F2-42F6-93FE-D827D9BE8B52}" dt="2025-09-03T19:27:56.985" v="10" actId="27636"/>
          <ac:spMkLst>
            <pc:docMk/>
            <pc:sldMk cId="3695254991" sldId="260"/>
            <ac:spMk id="2" creationId="{8C79E11A-3BE7-894B-0BE4-C4AA63F38908}"/>
          </ac:spMkLst>
        </pc:spChg>
        <pc:graphicFrameChg chg="add">
          <ac:chgData name="Evandro de Castro Melo" userId="886a4e0f05d88a2f" providerId="LiveId" clId="{B0726316-99F2-42F6-93FE-D827D9BE8B52}" dt="2025-09-03T19:28:56.114" v="27" actId="26606"/>
          <ac:graphicFrameMkLst>
            <pc:docMk/>
            <pc:sldMk cId="3695254991" sldId="260"/>
            <ac:graphicFrameMk id="5" creationId="{915C9A2D-FDA5-E132-CB16-8A49A64D882A}"/>
          </ac:graphicFrameMkLst>
        </pc:graphicFrameChg>
      </pc:sldChg>
      <pc:sldChg chg="addSp delSp modSp new mod setBg">
        <pc:chgData name="Evandro de Castro Melo" userId="886a4e0f05d88a2f" providerId="LiveId" clId="{B0726316-99F2-42F6-93FE-D827D9BE8B52}" dt="2025-09-03T19:35:00.075" v="65" actId="26606"/>
        <pc:sldMkLst>
          <pc:docMk/>
          <pc:sldMk cId="2990908756" sldId="261"/>
        </pc:sldMkLst>
        <pc:spChg chg="mod">
          <ac:chgData name="Evandro de Castro Melo" userId="886a4e0f05d88a2f" providerId="LiveId" clId="{B0726316-99F2-42F6-93FE-D827D9BE8B52}" dt="2025-09-03T19:35:00.075" v="65" actId="26606"/>
          <ac:spMkLst>
            <pc:docMk/>
            <pc:sldMk cId="2990908756" sldId="261"/>
            <ac:spMk id="2" creationId="{EDDA05C1-EF35-016B-4688-B0956976132E}"/>
          </ac:spMkLst>
        </pc:spChg>
        <pc:spChg chg="add">
          <ac:chgData name="Evandro de Castro Melo" userId="886a4e0f05d88a2f" providerId="LiveId" clId="{B0726316-99F2-42F6-93FE-D827D9BE8B52}" dt="2025-09-03T19:35:00.075" v="65" actId="26606"/>
          <ac:spMkLst>
            <pc:docMk/>
            <pc:sldMk cId="2990908756" sldId="261"/>
            <ac:spMk id="28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3T19:35:00.075" v="65" actId="26606"/>
          <ac:spMkLst>
            <pc:docMk/>
            <pc:sldMk cId="2990908756" sldId="261"/>
            <ac:spMk id="29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3T19:35:00.075" v="65" actId="26606"/>
          <ac:spMkLst>
            <pc:docMk/>
            <pc:sldMk cId="2990908756" sldId="261"/>
            <ac:spMk id="30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3T19:35:00.075" v="65" actId="26606"/>
          <ac:spMkLst>
            <pc:docMk/>
            <pc:sldMk cId="2990908756" sldId="261"/>
            <ac:spMk id="31" creationId="{063BBA22-50EA-4C4D-BE05-F1CE4E63AA56}"/>
          </ac:spMkLst>
        </pc:spChg>
        <pc:graphicFrameChg chg="add mod modGraphic">
          <ac:chgData name="Evandro de Castro Melo" userId="886a4e0f05d88a2f" providerId="LiveId" clId="{B0726316-99F2-42F6-93FE-D827D9BE8B52}" dt="2025-09-03T19:35:00.075" v="65" actId="26606"/>
          <ac:graphicFrameMkLst>
            <pc:docMk/>
            <pc:sldMk cId="2990908756" sldId="261"/>
            <ac:graphicFrameMk id="5" creationId="{24B184BC-078C-DB5B-4D9D-10AC4A0E4AA7}"/>
          </ac:graphicFrameMkLst>
        </pc:graphicFrameChg>
      </pc:sldChg>
      <pc:sldChg chg="addSp delSp modSp new mod setBg">
        <pc:chgData name="Evandro de Castro Melo" userId="886a4e0f05d88a2f" providerId="LiveId" clId="{B0726316-99F2-42F6-93FE-D827D9BE8B52}" dt="2025-09-03T19:34:23.072" v="62" actId="122"/>
        <pc:sldMkLst>
          <pc:docMk/>
          <pc:sldMk cId="2349459356" sldId="262"/>
        </pc:sldMkLst>
        <pc:spChg chg="mod">
          <ac:chgData name="Evandro de Castro Melo" userId="886a4e0f05d88a2f" providerId="LiveId" clId="{B0726316-99F2-42F6-93FE-D827D9BE8B52}" dt="2025-09-03T19:33:43.554" v="57" actId="1076"/>
          <ac:spMkLst>
            <pc:docMk/>
            <pc:sldMk cId="2349459356" sldId="262"/>
            <ac:spMk id="2" creationId="{590D9A22-7413-6A73-397F-79347FB09AEB}"/>
          </ac:spMkLst>
        </pc:spChg>
        <pc:spChg chg="add">
          <ac:chgData name="Evandro de Castro Melo" userId="886a4e0f05d88a2f" providerId="LiveId" clId="{B0726316-99F2-42F6-93FE-D827D9BE8B52}" dt="2025-09-03T19:33:36.947" v="55" actId="26606"/>
          <ac:spMkLst>
            <pc:docMk/>
            <pc:sldMk cId="2349459356" sldId="262"/>
            <ac:spMk id="25" creationId="{55F7ABCA-A68A-47DD-B732-76FF34C6FB7D}"/>
          </ac:spMkLst>
        </pc:spChg>
        <pc:graphicFrameChg chg="add mod">
          <ac:chgData name="Evandro de Castro Melo" userId="886a4e0f05d88a2f" providerId="LiveId" clId="{B0726316-99F2-42F6-93FE-D827D9BE8B52}" dt="2025-09-03T19:34:23.072" v="62" actId="122"/>
          <ac:graphicFrameMkLst>
            <pc:docMk/>
            <pc:sldMk cId="2349459356" sldId="262"/>
            <ac:graphicFrameMk id="12" creationId="{37D33711-E8DF-D677-6413-CCE8125C1C14}"/>
          </ac:graphicFrameMkLst>
        </pc:graphicFrameChg>
        <pc:picChg chg="add mod ord">
          <ac:chgData name="Evandro de Castro Melo" userId="886a4e0f05d88a2f" providerId="LiveId" clId="{B0726316-99F2-42F6-93FE-D827D9BE8B52}" dt="2025-09-03T19:33:46.163" v="58" actId="1076"/>
          <ac:picMkLst>
            <pc:docMk/>
            <pc:sldMk cId="2349459356" sldId="262"/>
            <ac:picMk id="7" creationId="{BE5D7DB2-27AC-9C25-688E-0C7C50E75828}"/>
          </ac:picMkLst>
        </pc:picChg>
      </pc:sldChg>
      <pc:sldChg chg="addSp delSp modSp new mod setBg">
        <pc:chgData name="Evandro de Castro Melo" userId="886a4e0f05d88a2f" providerId="LiveId" clId="{B0726316-99F2-42F6-93FE-D827D9BE8B52}" dt="2025-09-03T19:36:24.934" v="74" actId="26606"/>
        <pc:sldMkLst>
          <pc:docMk/>
          <pc:sldMk cId="3469139235" sldId="263"/>
        </pc:sldMkLst>
        <pc:spChg chg="mod">
          <ac:chgData name="Evandro de Castro Melo" userId="886a4e0f05d88a2f" providerId="LiveId" clId="{B0726316-99F2-42F6-93FE-D827D9BE8B52}" dt="2025-09-03T19:36:24.934" v="74" actId="26606"/>
          <ac:spMkLst>
            <pc:docMk/>
            <pc:sldMk cId="3469139235" sldId="263"/>
            <ac:spMk id="2" creationId="{15B2C5F1-AB88-5F2D-2B2A-3D125EACABD4}"/>
          </ac:spMkLst>
        </pc:spChg>
        <pc:spChg chg="add">
          <ac:chgData name="Evandro de Castro Melo" userId="886a4e0f05d88a2f" providerId="LiveId" clId="{B0726316-99F2-42F6-93FE-D827D9BE8B52}" dt="2025-09-03T19:36:24.934" v="74" actId="26606"/>
          <ac:spMkLst>
            <pc:docMk/>
            <pc:sldMk cId="3469139235" sldId="263"/>
            <ac:spMk id="16" creationId="{DCC231C8-C761-4B31-9B1C-C6D19248C6B3}"/>
          </ac:spMkLst>
        </pc:spChg>
        <pc:graphicFrameChg chg="add mod modGraphic">
          <ac:chgData name="Evandro de Castro Melo" userId="886a4e0f05d88a2f" providerId="LiveId" clId="{B0726316-99F2-42F6-93FE-D827D9BE8B52}" dt="2025-09-03T19:36:24.934" v="74" actId="26606"/>
          <ac:graphicFrameMkLst>
            <pc:docMk/>
            <pc:sldMk cId="3469139235" sldId="263"/>
            <ac:graphicFrameMk id="5" creationId="{A06A8B96-363A-ABD4-0F12-1924AF2E4939}"/>
          </ac:graphicFrameMkLst>
        </pc:graphicFrameChg>
      </pc:sldChg>
      <pc:sldChg chg="addSp delSp modSp new mod setBg">
        <pc:chgData name="Evandro de Castro Melo" userId="886a4e0f05d88a2f" providerId="LiveId" clId="{B0726316-99F2-42F6-93FE-D827D9BE8B52}" dt="2025-09-03T19:38:37.626" v="82" actId="26606"/>
        <pc:sldMkLst>
          <pc:docMk/>
          <pc:sldMk cId="3286092535" sldId="264"/>
        </pc:sldMkLst>
        <pc:spChg chg="mod">
          <ac:chgData name="Evandro de Castro Melo" userId="886a4e0f05d88a2f" providerId="LiveId" clId="{B0726316-99F2-42F6-93FE-D827D9BE8B52}" dt="2025-09-03T19:38:37.600" v="81" actId="26606"/>
          <ac:spMkLst>
            <pc:docMk/>
            <pc:sldMk cId="3286092535" sldId="264"/>
            <ac:spMk id="2" creationId="{191DF4E2-6E29-691D-555B-C7A3B196D506}"/>
          </ac:spMkLst>
        </pc:spChg>
        <pc:graphicFrameChg chg="add">
          <ac:chgData name="Evandro de Castro Melo" userId="886a4e0f05d88a2f" providerId="LiveId" clId="{B0726316-99F2-42F6-93FE-D827D9BE8B52}" dt="2025-09-03T19:38:37.626" v="82" actId="26606"/>
          <ac:graphicFrameMkLst>
            <pc:docMk/>
            <pc:sldMk cId="3286092535" sldId="264"/>
            <ac:graphicFrameMk id="21" creationId="{0D846371-F708-0456-F1A2-1DDB2130AC20}"/>
          </ac:graphicFrameMkLst>
        </pc:graphicFrameChg>
      </pc:sldChg>
      <pc:sldChg chg="addSp delSp modSp new mod">
        <pc:chgData name="Evandro de Castro Melo" userId="886a4e0f05d88a2f" providerId="LiveId" clId="{B0726316-99F2-42F6-93FE-D827D9BE8B52}" dt="2025-09-03T19:40:36.006" v="91" actId="26606"/>
        <pc:sldMkLst>
          <pc:docMk/>
          <pc:sldMk cId="595782587" sldId="265"/>
        </pc:sldMkLst>
        <pc:spChg chg="mod">
          <ac:chgData name="Evandro de Castro Melo" userId="886a4e0f05d88a2f" providerId="LiveId" clId="{B0726316-99F2-42F6-93FE-D827D9BE8B52}" dt="2025-09-03T19:39:58.373" v="84"/>
          <ac:spMkLst>
            <pc:docMk/>
            <pc:sldMk cId="595782587" sldId="265"/>
            <ac:spMk id="2" creationId="{37807505-C0DE-B0B4-E5AD-2C25628FCCFF}"/>
          </ac:spMkLst>
        </pc:spChg>
        <pc:graphicFrameChg chg="add">
          <ac:chgData name="Evandro de Castro Melo" userId="886a4e0f05d88a2f" providerId="LiveId" clId="{B0726316-99F2-42F6-93FE-D827D9BE8B52}" dt="2025-09-03T19:40:36.006" v="91" actId="26606"/>
          <ac:graphicFrameMkLst>
            <pc:docMk/>
            <pc:sldMk cId="595782587" sldId="265"/>
            <ac:graphicFrameMk id="5" creationId="{BD048F42-A64B-86EA-BEEB-785B5EE70C6B}"/>
          </ac:graphicFrameMkLst>
        </pc:graphicFrameChg>
      </pc:sldChg>
      <pc:sldChg chg="addSp delSp modSp new mod setBg">
        <pc:chgData name="Evandro de Castro Melo" userId="886a4e0f05d88a2f" providerId="LiveId" clId="{B0726316-99F2-42F6-93FE-D827D9BE8B52}" dt="2025-09-05T18:57:39.806" v="126" actId="1076"/>
        <pc:sldMkLst>
          <pc:docMk/>
          <pc:sldMk cId="342120356" sldId="266"/>
        </pc:sldMkLst>
        <pc:spChg chg="mod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2" creationId="{7B10E973-E7AF-E4B1-B4F8-E27B957C1D20}"/>
          </ac:spMkLst>
        </pc:spChg>
        <pc:spChg chg="del">
          <ac:chgData name="Evandro de Castro Melo" userId="886a4e0f05d88a2f" providerId="LiveId" clId="{B0726316-99F2-42F6-93FE-D827D9BE8B52}" dt="2025-09-05T18:56:19.851" v="116" actId="478"/>
          <ac:spMkLst>
            <pc:docMk/>
            <pc:sldMk cId="342120356" sldId="266"/>
            <ac:spMk id="3" creationId="{482F8D9D-A8F7-7D8A-61C4-F75F1F6EFDD6}"/>
          </ac:spMkLst>
        </pc:spChg>
        <pc:spChg chg="add del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10" creationId="{A8384FB5-9ADC-4DDC-881B-597D56F5B15D}"/>
          </ac:spMkLst>
        </pc:spChg>
        <pc:spChg chg="add del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12" creationId="{91E5A9A7-95C6-4F4F-B00E-C82E07FE62EF}"/>
          </ac:spMkLst>
        </pc:spChg>
        <pc:spChg chg="add del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14" creationId="{D07DD2DE-F619-49DD-B5E7-03A290FF4ED1}"/>
          </ac:spMkLst>
        </pc:spChg>
        <pc:spChg chg="add del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16" creationId="{85149191-5F60-4A28-AAFF-039F96B0F3EC}"/>
          </ac:spMkLst>
        </pc:spChg>
        <pc:spChg chg="add del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18" creationId="{F8260ED5-17F7-4158-B241-D51DD4CF1B7E}"/>
          </ac:spMkLst>
        </pc:spChg>
        <pc:spChg chg="add del">
          <ac:chgData name="Evandro de Castro Melo" userId="886a4e0f05d88a2f" providerId="LiveId" clId="{B0726316-99F2-42F6-93FE-D827D9BE8B52}" dt="2025-09-05T18:57:30.112" v="125" actId="26606"/>
          <ac:spMkLst>
            <pc:docMk/>
            <pc:sldMk cId="342120356" sldId="266"/>
            <ac:spMk id="20" creationId="{99ED5833-B85B-4103-8A3B-CAB0308E6C15}"/>
          </ac:spMkLst>
        </pc:spChg>
        <pc:spChg chg="add del">
          <ac:chgData name="Evandro de Castro Melo" userId="886a4e0f05d88a2f" providerId="LiveId" clId="{B0726316-99F2-42F6-93FE-D827D9BE8B52}" dt="2025-09-05T18:57:25.122" v="123" actId="26606"/>
          <ac:spMkLst>
            <pc:docMk/>
            <pc:sldMk cId="342120356" sldId="266"/>
            <ac:spMk id="23" creationId="{2151139A-886F-4B97-8815-729AD3831BBD}"/>
          </ac:spMkLst>
        </pc:spChg>
        <pc:spChg chg="add del">
          <ac:chgData name="Evandro de Castro Melo" userId="886a4e0f05d88a2f" providerId="LiveId" clId="{B0726316-99F2-42F6-93FE-D827D9BE8B52}" dt="2025-09-05T18:57:25.122" v="123" actId="26606"/>
          <ac:spMkLst>
            <pc:docMk/>
            <pc:sldMk cId="342120356" sldId="266"/>
            <ac:spMk id="27" creationId="{AFFC87AC-C919-4FE5-BAC3-39509E001152}"/>
          </ac:spMkLst>
        </pc:spChg>
        <pc:spChg chg="add del">
          <ac:chgData name="Evandro de Castro Melo" userId="886a4e0f05d88a2f" providerId="LiveId" clId="{B0726316-99F2-42F6-93FE-D827D9BE8B52}" dt="2025-09-05T18:57:25.122" v="123" actId="26606"/>
          <ac:spMkLst>
            <pc:docMk/>
            <pc:sldMk cId="342120356" sldId="266"/>
            <ac:spMk id="29" creationId="{7D0659F6-0853-468D-B1B2-44FDBE98B80F}"/>
          </ac:spMkLst>
        </pc:spChg>
        <pc:spChg chg="add del">
          <ac:chgData name="Evandro de Castro Melo" userId="886a4e0f05d88a2f" providerId="LiveId" clId="{B0726316-99F2-42F6-93FE-D827D9BE8B52}" dt="2025-09-05T18:57:25.122" v="123" actId="26606"/>
          <ac:spMkLst>
            <pc:docMk/>
            <pc:sldMk cId="342120356" sldId="266"/>
            <ac:spMk id="33" creationId="{977ACDD7-882D-4B81-A213-84C82B96B01E}"/>
          </ac:spMkLst>
        </pc:spChg>
        <pc:picChg chg="add mod">
          <ac:chgData name="Evandro de Castro Melo" userId="886a4e0f05d88a2f" providerId="LiveId" clId="{B0726316-99F2-42F6-93FE-D827D9BE8B52}" dt="2025-09-05T18:57:30.112" v="125" actId="26606"/>
          <ac:picMkLst>
            <pc:docMk/>
            <pc:sldMk cId="342120356" sldId="266"/>
            <ac:picMk id="5" creationId="{1A9D75E2-AC0D-7FE8-C48F-AB1C29EC4D0E}"/>
          </ac:picMkLst>
        </pc:picChg>
        <pc:picChg chg="add mod">
          <ac:chgData name="Evandro de Castro Melo" userId="886a4e0f05d88a2f" providerId="LiveId" clId="{B0726316-99F2-42F6-93FE-D827D9BE8B52}" dt="2025-09-05T18:57:39.806" v="126" actId="1076"/>
          <ac:picMkLst>
            <pc:docMk/>
            <pc:sldMk cId="342120356" sldId="266"/>
            <ac:picMk id="7" creationId="{78F5FEF8-D413-D01A-2CD1-A18AF7017103}"/>
          </ac:picMkLst>
        </pc:picChg>
      </pc:sldChg>
      <pc:sldMasterChg chg="modSp modSldLayout">
        <pc:chgData name="Evandro de Castro Melo" userId="886a4e0f05d88a2f" providerId="LiveId" clId="{B0726316-99F2-42F6-93FE-D827D9BE8B52}" dt="2025-09-02T20:15:50.212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2T20:15:50.212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2T20:15:50.212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2T20:15:50.212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2T20:15:50.212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2T20:15:50.212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2T20:15:50.212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2T20:15:50.212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14.svg"/><Relationship Id="rId4" Type="http://schemas.openxmlformats.org/officeDocument/2006/relationships/image" Target="../media/image17.svg"/><Relationship Id="rId9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14.svg"/><Relationship Id="rId4" Type="http://schemas.openxmlformats.org/officeDocument/2006/relationships/image" Target="../media/image17.svg"/><Relationship Id="rId9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A9E59-73B9-436D-91FD-ED167515A1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970ABF-F80E-43F0-BE99-103765BFB1BE}">
      <dgm:prSet/>
      <dgm:spPr/>
      <dgm:t>
        <a:bodyPr/>
        <a:lstStyle/>
        <a:p>
          <a:r>
            <a:rPr lang="en-US" dirty="0"/>
            <a:t>Manipular arrays</a:t>
          </a:r>
        </a:p>
      </dgm:t>
    </dgm:pt>
    <dgm:pt modelId="{0EADFCBC-0C77-43C0-AB82-B3A1FF50A931}" type="parTrans" cxnId="{75F378B3-E36A-457D-AEA0-0BC765427D78}">
      <dgm:prSet/>
      <dgm:spPr/>
      <dgm:t>
        <a:bodyPr/>
        <a:lstStyle/>
        <a:p>
          <a:endParaRPr lang="en-US"/>
        </a:p>
      </dgm:t>
    </dgm:pt>
    <dgm:pt modelId="{87A2AFCD-BFC2-458C-A496-47F117E8F011}" type="sibTrans" cxnId="{75F378B3-E36A-457D-AEA0-0BC765427D78}">
      <dgm:prSet/>
      <dgm:spPr/>
      <dgm:t>
        <a:bodyPr/>
        <a:lstStyle/>
        <a:p>
          <a:endParaRPr lang="en-US"/>
        </a:p>
      </dgm:t>
    </dgm:pt>
    <dgm:pt modelId="{250FEB17-1948-47B8-9223-450006FB8427}">
      <dgm:prSet/>
      <dgm:spPr/>
      <dgm:t>
        <a:bodyPr/>
        <a:lstStyle/>
        <a:p>
          <a:r>
            <a:rPr lang="en-US" dirty="0"/>
            <a:t>Usar slicing</a:t>
          </a:r>
        </a:p>
      </dgm:t>
    </dgm:pt>
    <dgm:pt modelId="{091A9AE2-91FF-48E1-A89F-7714B463F833}" type="parTrans" cxnId="{BCACE8CD-E416-4408-9DF7-134C65DAE502}">
      <dgm:prSet/>
      <dgm:spPr/>
      <dgm:t>
        <a:bodyPr/>
        <a:lstStyle/>
        <a:p>
          <a:endParaRPr lang="en-US"/>
        </a:p>
      </dgm:t>
    </dgm:pt>
    <dgm:pt modelId="{8BA0E167-256B-491F-90B9-57AD816C1EA4}" type="sibTrans" cxnId="{BCACE8CD-E416-4408-9DF7-134C65DAE502}">
      <dgm:prSet/>
      <dgm:spPr/>
      <dgm:t>
        <a:bodyPr/>
        <a:lstStyle/>
        <a:p>
          <a:endParaRPr lang="en-US"/>
        </a:p>
      </dgm:t>
    </dgm:pt>
    <dgm:pt modelId="{7072F1C5-C359-4D86-B565-08E4EFD00D4B}">
      <dgm:prSet/>
      <dgm:spPr/>
      <dgm:t>
        <a:bodyPr/>
        <a:lstStyle/>
        <a:p>
          <a:r>
            <a:rPr lang="en-US" dirty="0" err="1"/>
            <a:t>Operações</a:t>
          </a:r>
          <a:r>
            <a:rPr lang="en-US" dirty="0"/>
            <a:t> </a:t>
          </a:r>
          <a:r>
            <a:rPr lang="en-US" dirty="0" err="1"/>
            <a:t>matriciais</a:t>
          </a:r>
          <a:endParaRPr lang="en-US" dirty="0"/>
        </a:p>
      </dgm:t>
    </dgm:pt>
    <dgm:pt modelId="{E24032B6-D8BF-4AF6-BFF5-CC7A176F8FCE}" type="parTrans" cxnId="{9A67F53E-7CB3-484D-AEDE-CDD7329B1FD6}">
      <dgm:prSet/>
      <dgm:spPr/>
      <dgm:t>
        <a:bodyPr/>
        <a:lstStyle/>
        <a:p>
          <a:endParaRPr lang="en-US"/>
        </a:p>
      </dgm:t>
    </dgm:pt>
    <dgm:pt modelId="{158387AD-7759-4578-8644-347CB858211E}" type="sibTrans" cxnId="{9A67F53E-7CB3-484D-AEDE-CDD7329B1FD6}">
      <dgm:prSet/>
      <dgm:spPr/>
      <dgm:t>
        <a:bodyPr/>
        <a:lstStyle/>
        <a:p>
          <a:endParaRPr lang="en-US"/>
        </a:p>
      </dgm:t>
    </dgm:pt>
    <dgm:pt modelId="{0D0FB81F-5B19-4F87-BC21-29C48385920A}" type="pres">
      <dgm:prSet presAssocID="{0B0A9E59-73B9-436D-91FD-ED167515A1E7}" presName="root" presStyleCnt="0">
        <dgm:presLayoutVars>
          <dgm:dir/>
          <dgm:resizeHandles val="exact"/>
        </dgm:presLayoutVars>
      </dgm:prSet>
      <dgm:spPr/>
    </dgm:pt>
    <dgm:pt modelId="{39CD911A-60C2-4C1B-AC49-3D3B4293CBB7}" type="pres">
      <dgm:prSet presAssocID="{0C970ABF-F80E-43F0-BE99-103765BFB1BE}" presName="compNode" presStyleCnt="0"/>
      <dgm:spPr/>
    </dgm:pt>
    <dgm:pt modelId="{2948AFDD-EB99-499D-B371-FF9E73A92BBE}" type="pres">
      <dgm:prSet presAssocID="{0C970ABF-F80E-43F0-BE99-103765BFB1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0EDBD1EB-430E-4168-AC6D-6A80DBFCEC9D}" type="pres">
      <dgm:prSet presAssocID="{0C970ABF-F80E-43F0-BE99-103765BFB1BE}" presName="spaceRect" presStyleCnt="0"/>
      <dgm:spPr/>
    </dgm:pt>
    <dgm:pt modelId="{90936EBB-1C0E-4398-AE63-2838635F609A}" type="pres">
      <dgm:prSet presAssocID="{0C970ABF-F80E-43F0-BE99-103765BFB1BE}" presName="textRect" presStyleLbl="revTx" presStyleIdx="0" presStyleCnt="3">
        <dgm:presLayoutVars>
          <dgm:chMax val="1"/>
          <dgm:chPref val="1"/>
        </dgm:presLayoutVars>
      </dgm:prSet>
      <dgm:spPr/>
    </dgm:pt>
    <dgm:pt modelId="{79739B95-9A12-4890-A056-8E01E7ACD641}" type="pres">
      <dgm:prSet presAssocID="{87A2AFCD-BFC2-458C-A496-47F117E8F011}" presName="sibTrans" presStyleCnt="0"/>
      <dgm:spPr/>
    </dgm:pt>
    <dgm:pt modelId="{A1149E27-841B-4FE1-9F37-28A9CA1896E5}" type="pres">
      <dgm:prSet presAssocID="{250FEB17-1948-47B8-9223-450006FB8427}" presName="compNode" presStyleCnt="0"/>
      <dgm:spPr/>
    </dgm:pt>
    <dgm:pt modelId="{E0FCD4BA-AB08-427F-9ECF-9EFADFD9770F}" type="pres">
      <dgm:prSet presAssocID="{250FEB17-1948-47B8-9223-450006FB84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EE55C51-CFEB-4068-9882-75F8C9D82ECF}" type="pres">
      <dgm:prSet presAssocID="{250FEB17-1948-47B8-9223-450006FB8427}" presName="spaceRect" presStyleCnt="0"/>
      <dgm:spPr/>
    </dgm:pt>
    <dgm:pt modelId="{FA8A31C8-D79F-4D1C-BA04-FFD7B11B6EE3}" type="pres">
      <dgm:prSet presAssocID="{250FEB17-1948-47B8-9223-450006FB8427}" presName="textRect" presStyleLbl="revTx" presStyleIdx="1" presStyleCnt="3">
        <dgm:presLayoutVars>
          <dgm:chMax val="1"/>
          <dgm:chPref val="1"/>
        </dgm:presLayoutVars>
      </dgm:prSet>
      <dgm:spPr/>
    </dgm:pt>
    <dgm:pt modelId="{83124856-FA56-4120-8637-9E6AD25CFC64}" type="pres">
      <dgm:prSet presAssocID="{8BA0E167-256B-491F-90B9-57AD816C1EA4}" presName="sibTrans" presStyleCnt="0"/>
      <dgm:spPr/>
    </dgm:pt>
    <dgm:pt modelId="{93CF943A-F560-4C31-BB7F-BB5AA10097C5}" type="pres">
      <dgm:prSet presAssocID="{7072F1C5-C359-4D86-B565-08E4EFD00D4B}" presName="compNode" presStyleCnt="0"/>
      <dgm:spPr/>
    </dgm:pt>
    <dgm:pt modelId="{A1E03285-49FD-4849-A737-73376D636A2F}" type="pres">
      <dgm:prSet presAssocID="{7072F1C5-C359-4D86-B565-08E4EFD00D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rar"/>
        </a:ext>
      </dgm:extLst>
    </dgm:pt>
    <dgm:pt modelId="{DEE6C53B-FB5E-4474-A308-8B45939CFD29}" type="pres">
      <dgm:prSet presAssocID="{7072F1C5-C359-4D86-B565-08E4EFD00D4B}" presName="spaceRect" presStyleCnt="0"/>
      <dgm:spPr/>
    </dgm:pt>
    <dgm:pt modelId="{86BEFBCD-7953-4436-8847-00533B1FE21A}" type="pres">
      <dgm:prSet presAssocID="{7072F1C5-C359-4D86-B565-08E4EFD00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3122731-B55B-45B4-932F-5242A8055FBB}" type="presOf" srcId="{250FEB17-1948-47B8-9223-450006FB8427}" destId="{FA8A31C8-D79F-4D1C-BA04-FFD7B11B6EE3}" srcOrd="0" destOrd="0" presId="urn:microsoft.com/office/officeart/2018/2/layout/IconLabelList"/>
    <dgm:cxn modelId="{9A67F53E-7CB3-484D-AEDE-CDD7329B1FD6}" srcId="{0B0A9E59-73B9-436D-91FD-ED167515A1E7}" destId="{7072F1C5-C359-4D86-B565-08E4EFD00D4B}" srcOrd="2" destOrd="0" parTransId="{E24032B6-D8BF-4AF6-BFF5-CC7A176F8FCE}" sibTransId="{158387AD-7759-4578-8644-347CB858211E}"/>
    <dgm:cxn modelId="{8FE32C61-E916-41C2-BCF1-02944172B319}" type="presOf" srcId="{0C970ABF-F80E-43F0-BE99-103765BFB1BE}" destId="{90936EBB-1C0E-4398-AE63-2838635F609A}" srcOrd="0" destOrd="0" presId="urn:microsoft.com/office/officeart/2018/2/layout/IconLabelList"/>
    <dgm:cxn modelId="{9B0C3B4D-ACF1-46D9-B3D1-5E2392B3099E}" type="presOf" srcId="{7072F1C5-C359-4D86-B565-08E4EFD00D4B}" destId="{86BEFBCD-7953-4436-8847-00533B1FE21A}" srcOrd="0" destOrd="0" presId="urn:microsoft.com/office/officeart/2018/2/layout/IconLabelList"/>
    <dgm:cxn modelId="{FB2EBAA3-DCB2-4B3B-9BAB-F374C61485D5}" type="presOf" srcId="{0B0A9E59-73B9-436D-91FD-ED167515A1E7}" destId="{0D0FB81F-5B19-4F87-BC21-29C48385920A}" srcOrd="0" destOrd="0" presId="urn:microsoft.com/office/officeart/2018/2/layout/IconLabelList"/>
    <dgm:cxn modelId="{75F378B3-E36A-457D-AEA0-0BC765427D78}" srcId="{0B0A9E59-73B9-436D-91FD-ED167515A1E7}" destId="{0C970ABF-F80E-43F0-BE99-103765BFB1BE}" srcOrd="0" destOrd="0" parTransId="{0EADFCBC-0C77-43C0-AB82-B3A1FF50A931}" sibTransId="{87A2AFCD-BFC2-458C-A496-47F117E8F011}"/>
    <dgm:cxn modelId="{BCACE8CD-E416-4408-9DF7-134C65DAE502}" srcId="{0B0A9E59-73B9-436D-91FD-ED167515A1E7}" destId="{250FEB17-1948-47B8-9223-450006FB8427}" srcOrd="1" destOrd="0" parTransId="{091A9AE2-91FF-48E1-A89F-7714B463F833}" sibTransId="{8BA0E167-256B-491F-90B9-57AD816C1EA4}"/>
    <dgm:cxn modelId="{C590F839-DAC3-4999-A411-24D7B154D312}" type="presParOf" srcId="{0D0FB81F-5B19-4F87-BC21-29C48385920A}" destId="{39CD911A-60C2-4C1B-AC49-3D3B4293CBB7}" srcOrd="0" destOrd="0" presId="urn:microsoft.com/office/officeart/2018/2/layout/IconLabelList"/>
    <dgm:cxn modelId="{B8BB2909-C64F-4348-A9DA-DE5C4AB25BF8}" type="presParOf" srcId="{39CD911A-60C2-4C1B-AC49-3D3B4293CBB7}" destId="{2948AFDD-EB99-499D-B371-FF9E73A92BBE}" srcOrd="0" destOrd="0" presId="urn:microsoft.com/office/officeart/2018/2/layout/IconLabelList"/>
    <dgm:cxn modelId="{3913D33A-65D8-4355-924D-2761992D8B08}" type="presParOf" srcId="{39CD911A-60C2-4C1B-AC49-3D3B4293CBB7}" destId="{0EDBD1EB-430E-4168-AC6D-6A80DBFCEC9D}" srcOrd="1" destOrd="0" presId="urn:microsoft.com/office/officeart/2018/2/layout/IconLabelList"/>
    <dgm:cxn modelId="{7014D139-45AC-44FA-91C9-8F32F7BC0CED}" type="presParOf" srcId="{39CD911A-60C2-4C1B-AC49-3D3B4293CBB7}" destId="{90936EBB-1C0E-4398-AE63-2838635F609A}" srcOrd="2" destOrd="0" presId="urn:microsoft.com/office/officeart/2018/2/layout/IconLabelList"/>
    <dgm:cxn modelId="{25AF4663-6BE9-4545-BB62-9F3E150CFCBE}" type="presParOf" srcId="{0D0FB81F-5B19-4F87-BC21-29C48385920A}" destId="{79739B95-9A12-4890-A056-8E01E7ACD641}" srcOrd="1" destOrd="0" presId="urn:microsoft.com/office/officeart/2018/2/layout/IconLabelList"/>
    <dgm:cxn modelId="{00C9DE6C-91B4-42C2-8D17-F4CFE8ADBE19}" type="presParOf" srcId="{0D0FB81F-5B19-4F87-BC21-29C48385920A}" destId="{A1149E27-841B-4FE1-9F37-28A9CA1896E5}" srcOrd="2" destOrd="0" presId="urn:microsoft.com/office/officeart/2018/2/layout/IconLabelList"/>
    <dgm:cxn modelId="{1F706DD2-F390-4327-BFB0-238425D0DDBC}" type="presParOf" srcId="{A1149E27-841B-4FE1-9F37-28A9CA1896E5}" destId="{E0FCD4BA-AB08-427F-9ECF-9EFADFD9770F}" srcOrd="0" destOrd="0" presId="urn:microsoft.com/office/officeart/2018/2/layout/IconLabelList"/>
    <dgm:cxn modelId="{867FCF32-9659-457D-A5A2-11D9FF5B9957}" type="presParOf" srcId="{A1149E27-841B-4FE1-9F37-28A9CA1896E5}" destId="{CEE55C51-CFEB-4068-9882-75F8C9D82ECF}" srcOrd="1" destOrd="0" presId="urn:microsoft.com/office/officeart/2018/2/layout/IconLabelList"/>
    <dgm:cxn modelId="{A3D3B35F-6E4D-479E-AC3F-749F99BD1D28}" type="presParOf" srcId="{A1149E27-841B-4FE1-9F37-28A9CA1896E5}" destId="{FA8A31C8-D79F-4D1C-BA04-FFD7B11B6EE3}" srcOrd="2" destOrd="0" presId="urn:microsoft.com/office/officeart/2018/2/layout/IconLabelList"/>
    <dgm:cxn modelId="{5D3EE57E-388E-4472-B227-7B3D48602BB9}" type="presParOf" srcId="{0D0FB81F-5B19-4F87-BC21-29C48385920A}" destId="{83124856-FA56-4120-8637-9E6AD25CFC64}" srcOrd="3" destOrd="0" presId="urn:microsoft.com/office/officeart/2018/2/layout/IconLabelList"/>
    <dgm:cxn modelId="{8C06BA7B-3664-4FD6-84BF-252BFD754A1D}" type="presParOf" srcId="{0D0FB81F-5B19-4F87-BC21-29C48385920A}" destId="{93CF943A-F560-4C31-BB7F-BB5AA10097C5}" srcOrd="4" destOrd="0" presId="urn:microsoft.com/office/officeart/2018/2/layout/IconLabelList"/>
    <dgm:cxn modelId="{42DE7B88-C299-47E4-8FC1-0F44610DA25E}" type="presParOf" srcId="{93CF943A-F560-4C31-BB7F-BB5AA10097C5}" destId="{A1E03285-49FD-4849-A737-73376D636A2F}" srcOrd="0" destOrd="0" presId="urn:microsoft.com/office/officeart/2018/2/layout/IconLabelList"/>
    <dgm:cxn modelId="{FBFA60E9-3316-4123-91F1-626EAB6EA302}" type="presParOf" srcId="{93CF943A-F560-4C31-BB7F-BB5AA10097C5}" destId="{DEE6C53B-FB5E-4474-A308-8B45939CFD29}" srcOrd="1" destOrd="0" presId="urn:microsoft.com/office/officeart/2018/2/layout/IconLabelList"/>
    <dgm:cxn modelId="{4F109F26-285F-4F9F-A384-A1E546FB935D}" type="presParOf" srcId="{93CF943A-F560-4C31-BB7F-BB5AA10097C5}" destId="{86BEFBCD-7953-4436-8847-00533B1FE2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54893-69EF-4B22-9958-FC581D999F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F79865-4F9E-4413-80A6-546D8E0439C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Indexação básica permite acessar elementos individuais ou fatias de arrays.</a:t>
          </a:r>
          <a:endParaRPr lang="en-US"/>
        </a:p>
      </dgm:t>
    </dgm:pt>
    <dgm:pt modelId="{53D07779-C189-4F21-B03D-15B0A23941A4}" type="parTrans" cxnId="{A107E1FD-5C58-4818-B78A-A77F00E047B7}">
      <dgm:prSet/>
      <dgm:spPr/>
      <dgm:t>
        <a:bodyPr/>
        <a:lstStyle/>
        <a:p>
          <a:endParaRPr lang="en-US"/>
        </a:p>
      </dgm:t>
    </dgm:pt>
    <dgm:pt modelId="{9D3C35B2-DB0F-41D2-8972-75BF1B3A619F}" type="sibTrans" cxnId="{A107E1FD-5C58-4818-B78A-A77F00E047B7}">
      <dgm:prSet/>
      <dgm:spPr/>
      <dgm:t>
        <a:bodyPr/>
        <a:lstStyle/>
        <a:p>
          <a:endParaRPr lang="en-US"/>
        </a:p>
      </dgm:t>
    </dgm:pt>
    <dgm:pt modelId="{AFF3F9B4-6030-48E9-A7D7-EF12725923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Indexação avançada possibilita seleção por arrays de índices, máscaras booleanas ou combinações complexas.</a:t>
          </a:r>
          <a:endParaRPr lang="en-US"/>
        </a:p>
      </dgm:t>
    </dgm:pt>
    <dgm:pt modelId="{202DE2E9-D87B-4067-B4D6-F971C391A127}" type="parTrans" cxnId="{DDBC7361-D5D1-4F72-A594-AED97D36FBB8}">
      <dgm:prSet/>
      <dgm:spPr/>
      <dgm:t>
        <a:bodyPr/>
        <a:lstStyle/>
        <a:p>
          <a:endParaRPr lang="en-US"/>
        </a:p>
      </dgm:t>
    </dgm:pt>
    <dgm:pt modelId="{91443A22-2AD3-4ED9-8A5A-8459E9D39A6C}" type="sibTrans" cxnId="{DDBC7361-D5D1-4F72-A594-AED97D36FBB8}">
      <dgm:prSet/>
      <dgm:spPr/>
      <dgm:t>
        <a:bodyPr/>
        <a:lstStyle/>
        <a:p>
          <a:endParaRPr lang="en-US"/>
        </a:p>
      </dgm:t>
    </dgm:pt>
    <dgm:pt modelId="{08038D8C-9B85-4208-A8F3-511085305C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Facilita manipulação de subconjuntos de dados sem laços explícitos.</a:t>
          </a:r>
          <a:endParaRPr lang="en-US"/>
        </a:p>
      </dgm:t>
    </dgm:pt>
    <dgm:pt modelId="{F4E27958-2F84-4BFC-B137-414C35061BBD}" type="parTrans" cxnId="{DD1338BA-D187-4B69-B66C-B27C9634E19E}">
      <dgm:prSet/>
      <dgm:spPr/>
      <dgm:t>
        <a:bodyPr/>
        <a:lstStyle/>
        <a:p>
          <a:endParaRPr lang="en-US"/>
        </a:p>
      </dgm:t>
    </dgm:pt>
    <dgm:pt modelId="{3992EEC1-728D-4DB8-A48E-F0FDA53F429C}" type="sibTrans" cxnId="{DD1338BA-D187-4B69-B66C-B27C9634E19E}">
      <dgm:prSet/>
      <dgm:spPr/>
      <dgm:t>
        <a:bodyPr/>
        <a:lstStyle/>
        <a:p>
          <a:endParaRPr lang="en-US"/>
        </a:p>
      </dgm:t>
    </dgm:pt>
    <dgm:pt modelId="{D8E5238F-B710-4F6F-9112-0FCDA4ECBF5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Permite operações mais eficientes e código mais legível para análise de dados.</a:t>
          </a:r>
          <a:endParaRPr lang="en-US"/>
        </a:p>
      </dgm:t>
    </dgm:pt>
    <dgm:pt modelId="{7D18F499-D811-4B65-8AF5-75CB619E2E15}" type="parTrans" cxnId="{15D74D28-F02B-4DEA-B783-EF9CF5F0AC74}">
      <dgm:prSet/>
      <dgm:spPr/>
      <dgm:t>
        <a:bodyPr/>
        <a:lstStyle/>
        <a:p>
          <a:endParaRPr lang="en-US"/>
        </a:p>
      </dgm:t>
    </dgm:pt>
    <dgm:pt modelId="{44B62049-C20B-4090-B7C5-990D6A57C273}" type="sibTrans" cxnId="{15D74D28-F02B-4DEA-B783-EF9CF5F0AC74}">
      <dgm:prSet/>
      <dgm:spPr/>
      <dgm:t>
        <a:bodyPr/>
        <a:lstStyle/>
        <a:p>
          <a:endParaRPr lang="en-US"/>
        </a:p>
      </dgm:t>
    </dgm:pt>
    <dgm:pt modelId="{8B81DFC7-E0CE-4274-870F-1FE6E3BC7D53}" type="pres">
      <dgm:prSet presAssocID="{15D54893-69EF-4B22-9958-FC581D999F44}" presName="root" presStyleCnt="0">
        <dgm:presLayoutVars>
          <dgm:dir/>
          <dgm:resizeHandles val="exact"/>
        </dgm:presLayoutVars>
      </dgm:prSet>
      <dgm:spPr/>
    </dgm:pt>
    <dgm:pt modelId="{E11D52E2-5A4A-4442-9E04-D717D27F505D}" type="pres">
      <dgm:prSet presAssocID="{F7F79865-4F9E-4413-80A6-546D8E0439C1}" presName="compNode" presStyleCnt="0"/>
      <dgm:spPr/>
    </dgm:pt>
    <dgm:pt modelId="{1584F923-A4E7-4E94-8FC6-C2DFFB0B55F2}" type="pres">
      <dgm:prSet presAssocID="{F7F79865-4F9E-4413-80A6-546D8E0439C1}" presName="bgRect" presStyleLbl="bgShp" presStyleIdx="0" presStyleCnt="4"/>
      <dgm:spPr/>
    </dgm:pt>
    <dgm:pt modelId="{87FE7337-7500-4F6C-9B41-FFFAB0F5135B}" type="pres">
      <dgm:prSet presAssocID="{F7F79865-4F9E-4413-80A6-546D8E0439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1A27DECD-272B-40FC-BC45-FB63D3085FA6}" type="pres">
      <dgm:prSet presAssocID="{F7F79865-4F9E-4413-80A6-546D8E0439C1}" presName="spaceRect" presStyleCnt="0"/>
      <dgm:spPr/>
    </dgm:pt>
    <dgm:pt modelId="{B0FD08EC-F8C8-4B3E-8F19-B332C30A9192}" type="pres">
      <dgm:prSet presAssocID="{F7F79865-4F9E-4413-80A6-546D8E0439C1}" presName="parTx" presStyleLbl="revTx" presStyleIdx="0" presStyleCnt="4">
        <dgm:presLayoutVars>
          <dgm:chMax val="0"/>
          <dgm:chPref val="0"/>
        </dgm:presLayoutVars>
      </dgm:prSet>
      <dgm:spPr/>
    </dgm:pt>
    <dgm:pt modelId="{3762945B-2DD1-4216-8D13-FAAC1B14CEFD}" type="pres">
      <dgm:prSet presAssocID="{9D3C35B2-DB0F-41D2-8972-75BF1B3A619F}" presName="sibTrans" presStyleCnt="0"/>
      <dgm:spPr/>
    </dgm:pt>
    <dgm:pt modelId="{7DA7DCFE-3E0F-42F2-BC73-AE8598052F5D}" type="pres">
      <dgm:prSet presAssocID="{AFF3F9B4-6030-48E9-A7D7-EF1272592303}" presName="compNode" presStyleCnt="0"/>
      <dgm:spPr/>
    </dgm:pt>
    <dgm:pt modelId="{B07F9270-005E-4BD0-B975-FEA30A4CBC09}" type="pres">
      <dgm:prSet presAssocID="{AFF3F9B4-6030-48E9-A7D7-EF1272592303}" presName="bgRect" presStyleLbl="bgShp" presStyleIdx="1" presStyleCnt="4"/>
      <dgm:spPr/>
    </dgm:pt>
    <dgm:pt modelId="{A9950557-AFF2-4F2D-92ED-01CFAAC73D6D}" type="pres">
      <dgm:prSet presAssocID="{AFF3F9B4-6030-48E9-A7D7-EF12725923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1718BE54-DD16-4D70-9771-A5A64B28C92C}" type="pres">
      <dgm:prSet presAssocID="{AFF3F9B4-6030-48E9-A7D7-EF1272592303}" presName="spaceRect" presStyleCnt="0"/>
      <dgm:spPr/>
    </dgm:pt>
    <dgm:pt modelId="{474CEFCC-7951-42FA-8DED-2DE174272FCE}" type="pres">
      <dgm:prSet presAssocID="{AFF3F9B4-6030-48E9-A7D7-EF1272592303}" presName="parTx" presStyleLbl="revTx" presStyleIdx="1" presStyleCnt="4">
        <dgm:presLayoutVars>
          <dgm:chMax val="0"/>
          <dgm:chPref val="0"/>
        </dgm:presLayoutVars>
      </dgm:prSet>
      <dgm:spPr/>
    </dgm:pt>
    <dgm:pt modelId="{72640CDB-D444-4FC5-A36F-DC9F2FAC604F}" type="pres">
      <dgm:prSet presAssocID="{91443A22-2AD3-4ED9-8A5A-8459E9D39A6C}" presName="sibTrans" presStyleCnt="0"/>
      <dgm:spPr/>
    </dgm:pt>
    <dgm:pt modelId="{164C2BE7-5F57-4F25-B5D7-559B4419578C}" type="pres">
      <dgm:prSet presAssocID="{08038D8C-9B85-4208-A8F3-511085305C0A}" presName="compNode" presStyleCnt="0"/>
      <dgm:spPr/>
    </dgm:pt>
    <dgm:pt modelId="{1A5B3183-13E5-41EA-AC7A-0A2E670A8A41}" type="pres">
      <dgm:prSet presAssocID="{08038D8C-9B85-4208-A8F3-511085305C0A}" presName="bgRect" presStyleLbl="bgShp" presStyleIdx="2" presStyleCnt="4"/>
      <dgm:spPr/>
    </dgm:pt>
    <dgm:pt modelId="{3705AE2D-CB4D-42CC-8AA3-9A79DE34A364}" type="pres">
      <dgm:prSet presAssocID="{08038D8C-9B85-4208-A8F3-511085305C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8621DEC8-B1D9-4784-941C-522297E64215}" type="pres">
      <dgm:prSet presAssocID="{08038D8C-9B85-4208-A8F3-511085305C0A}" presName="spaceRect" presStyleCnt="0"/>
      <dgm:spPr/>
    </dgm:pt>
    <dgm:pt modelId="{7097C4D6-8416-41E2-9E1A-4D33115DACC8}" type="pres">
      <dgm:prSet presAssocID="{08038D8C-9B85-4208-A8F3-511085305C0A}" presName="parTx" presStyleLbl="revTx" presStyleIdx="2" presStyleCnt="4">
        <dgm:presLayoutVars>
          <dgm:chMax val="0"/>
          <dgm:chPref val="0"/>
        </dgm:presLayoutVars>
      </dgm:prSet>
      <dgm:spPr/>
    </dgm:pt>
    <dgm:pt modelId="{E2B234CA-D121-4CBF-9BC3-28F91708F630}" type="pres">
      <dgm:prSet presAssocID="{3992EEC1-728D-4DB8-A48E-F0FDA53F429C}" presName="sibTrans" presStyleCnt="0"/>
      <dgm:spPr/>
    </dgm:pt>
    <dgm:pt modelId="{2D0D282A-F5A6-4E97-A9EC-87C5ED95A877}" type="pres">
      <dgm:prSet presAssocID="{D8E5238F-B710-4F6F-9112-0FCDA4ECBF55}" presName="compNode" presStyleCnt="0"/>
      <dgm:spPr/>
    </dgm:pt>
    <dgm:pt modelId="{679575DC-063A-49B4-8FB0-96F717B58B89}" type="pres">
      <dgm:prSet presAssocID="{D8E5238F-B710-4F6F-9112-0FCDA4ECBF55}" presName="bgRect" presStyleLbl="bgShp" presStyleIdx="3" presStyleCnt="4"/>
      <dgm:spPr/>
    </dgm:pt>
    <dgm:pt modelId="{8D8A1585-2FE6-42F1-A8BB-1D9C6E67009F}" type="pres">
      <dgm:prSet presAssocID="{D8E5238F-B710-4F6F-9112-0FCDA4ECBF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B6D483C-B4D8-4B95-8326-977C1F982F1E}" type="pres">
      <dgm:prSet presAssocID="{D8E5238F-B710-4F6F-9112-0FCDA4ECBF55}" presName="spaceRect" presStyleCnt="0"/>
      <dgm:spPr/>
    </dgm:pt>
    <dgm:pt modelId="{3EBAABC1-0A61-495A-BD55-D5950869D6D7}" type="pres">
      <dgm:prSet presAssocID="{D8E5238F-B710-4F6F-9112-0FCDA4ECBF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5D74D28-F02B-4DEA-B783-EF9CF5F0AC74}" srcId="{15D54893-69EF-4B22-9958-FC581D999F44}" destId="{D8E5238F-B710-4F6F-9112-0FCDA4ECBF55}" srcOrd="3" destOrd="0" parTransId="{7D18F499-D811-4B65-8AF5-75CB619E2E15}" sibTransId="{44B62049-C20B-4090-B7C5-990D6A57C273}"/>
    <dgm:cxn modelId="{DDBC7361-D5D1-4F72-A594-AED97D36FBB8}" srcId="{15D54893-69EF-4B22-9958-FC581D999F44}" destId="{AFF3F9B4-6030-48E9-A7D7-EF1272592303}" srcOrd="1" destOrd="0" parTransId="{202DE2E9-D87B-4067-B4D6-F971C391A127}" sibTransId="{91443A22-2AD3-4ED9-8A5A-8459E9D39A6C}"/>
    <dgm:cxn modelId="{9F705293-4F04-489B-8E87-09BB759B87F6}" type="presOf" srcId="{AFF3F9B4-6030-48E9-A7D7-EF1272592303}" destId="{474CEFCC-7951-42FA-8DED-2DE174272FCE}" srcOrd="0" destOrd="0" presId="urn:microsoft.com/office/officeart/2018/2/layout/IconVerticalSolidList"/>
    <dgm:cxn modelId="{536DF2B2-595D-4C63-B7AF-8C3E1524C0C5}" type="presOf" srcId="{08038D8C-9B85-4208-A8F3-511085305C0A}" destId="{7097C4D6-8416-41E2-9E1A-4D33115DACC8}" srcOrd="0" destOrd="0" presId="urn:microsoft.com/office/officeart/2018/2/layout/IconVerticalSolidList"/>
    <dgm:cxn modelId="{DD1338BA-D187-4B69-B66C-B27C9634E19E}" srcId="{15D54893-69EF-4B22-9958-FC581D999F44}" destId="{08038D8C-9B85-4208-A8F3-511085305C0A}" srcOrd="2" destOrd="0" parTransId="{F4E27958-2F84-4BFC-B137-414C35061BBD}" sibTransId="{3992EEC1-728D-4DB8-A48E-F0FDA53F429C}"/>
    <dgm:cxn modelId="{15412CCB-9BFA-40DC-9A9C-17C2975A4BA1}" type="presOf" srcId="{F7F79865-4F9E-4413-80A6-546D8E0439C1}" destId="{B0FD08EC-F8C8-4B3E-8F19-B332C30A9192}" srcOrd="0" destOrd="0" presId="urn:microsoft.com/office/officeart/2018/2/layout/IconVerticalSolidList"/>
    <dgm:cxn modelId="{988698ED-B877-4D94-8E16-DFCDC74E8386}" type="presOf" srcId="{15D54893-69EF-4B22-9958-FC581D999F44}" destId="{8B81DFC7-E0CE-4274-870F-1FE6E3BC7D53}" srcOrd="0" destOrd="0" presId="urn:microsoft.com/office/officeart/2018/2/layout/IconVerticalSolidList"/>
    <dgm:cxn modelId="{FFA063F9-C99A-44BF-B8F9-BB06D4B5BCD8}" type="presOf" srcId="{D8E5238F-B710-4F6F-9112-0FCDA4ECBF55}" destId="{3EBAABC1-0A61-495A-BD55-D5950869D6D7}" srcOrd="0" destOrd="0" presId="urn:microsoft.com/office/officeart/2018/2/layout/IconVerticalSolidList"/>
    <dgm:cxn modelId="{A107E1FD-5C58-4818-B78A-A77F00E047B7}" srcId="{15D54893-69EF-4B22-9958-FC581D999F44}" destId="{F7F79865-4F9E-4413-80A6-546D8E0439C1}" srcOrd="0" destOrd="0" parTransId="{53D07779-C189-4F21-B03D-15B0A23941A4}" sibTransId="{9D3C35B2-DB0F-41D2-8972-75BF1B3A619F}"/>
    <dgm:cxn modelId="{3888CB12-07E6-4B47-B831-F5F6D05649F4}" type="presParOf" srcId="{8B81DFC7-E0CE-4274-870F-1FE6E3BC7D53}" destId="{E11D52E2-5A4A-4442-9E04-D717D27F505D}" srcOrd="0" destOrd="0" presId="urn:microsoft.com/office/officeart/2018/2/layout/IconVerticalSolidList"/>
    <dgm:cxn modelId="{B4FB45FD-B293-49C5-8E3E-B0DE0F07E589}" type="presParOf" srcId="{E11D52E2-5A4A-4442-9E04-D717D27F505D}" destId="{1584F923-A4E7-4E94-8FC6-C2DFFB0B55F2}" srcOrd="0" destOrd="0" presId="urn:microsoft.com/office/officeart/2018/2/layout/IconVerticalSolidList"/>
    <dgm:cxn modelId="{69DB55B7-A18B-4ECB-9875-80441B995862}" type="presParOf" srcId="{E11D52E2-5A4A-4442-9E04-D717D27F505D}" destId="{87FE7337-7500-4F6C-9B41-FFFAB0F5135B}" srcOrd="1" destOrd="0" presId="urn:microsoft.com/office/officeart/2018/2/layout/IconVerticalSolidList"/>
    <dgm:cxn modelId="{9E66B9EA-D9E1-4190-81EE-0A2A0E623987}" type="presParOf" srcId="{E11D52E2-5A4A-4442-9E04-D717D27F505D}" destId="{1A27DECD-272B-40FC-BC45-FB63D3085FA6}" srcOrd="2" destOrd="0" presId="urn:microsoft.com/office/officeart/2018/2/layout/IconVerticalSolidList"/>
    <dgm:cxn modelId="{0FF9BD3F-9BFA-48B7-91C8-8BEDD4AFB52E}" type="presParOf" srcId="{E11D52E2-5A4A-4442-9E04-D717D27F505D}" destId="{B0FD08EC-F8C8-4B3E-8F19-B332C30A9192}" srcOrd="3" destOrd="0" presId="urn:microsoft.com/office/officeart/2018/2/layout/IconVerticalSolidList"/>
    <dgm:cxn modelId="{39CF22C3-09B6-447E-93AF-853F12941CE8}" type="presParOf" srcId="{8B81DFC7-E0CE-4274-870F-1FE6E3BC7D53}" destId="{3762945B-2DD1-4216-8D13-FAAC1B14CEFD}" srcOrd="1" destOrd="0" presId="urn:microsoft.com/office/officeart/2018/2/layout/IconVerticalSolidList"/>
    <dgm:cxn modelId="{E3635C6A-1B4A-4D8D-8542-67312D4F6DFE}" type="presParOf" srcId="{8B81DFC7-E0CE-4274-870F-1FE6E3BC7D53}" destId="{7DA7DCFE-3E0F-42F2-BC73-AE8598052F5D}" srcOrd="2" destOrd="0" presId="urn:microsoft.com/office/officeart/2018/2/layout/IconVerticalSolidList"/>
    <dgm:cxn modelId="{941AABC2-4734-4F6B-B891-113EB239D436}" type="presParOf" srcId="{7DA7DCFE-3E0F-42F2-BC73-AE8598052F5D}" destId="{B07F9270-005E-4BD0-B975-FEA30A4CBC09}" srcOrd="0" destOrd="0" presId="urn:microsoft.com/office/officeart/2018/2/layout/IconVerticalSolidList"/>
    <dgm:cxn modelId="{E85C6759-B2D3-4C9A-A325-4C1A2EADF483}" type="presParOf" srcId="{7DA7DCFE-3E0F-42F2-BC73-AE8598052F5D}" destId="{A9950557-AFF2-4F2D-92ED-01CFAAC73D6D}" srcOrd="1" destOrd="0" presId="urn:microsoft.com/office/officeart/2018/2/layout/IconVerticalSolidList"/>
    <dgm:cxn modelId="{26508E91-0214-460B-8E57-227C2621A4C9}" type="presParOf" srcId="{7DA7DCFE-3E0F-42F2-BC73-AE8598052F5D}" destId="{1718BE54-DD16-4D70-9771-A5A64B28C92C}" srcOrd="2" destOrd="0" presId="urn:microsoft.com/office/officeart/2018/2/layout/IconVerticalSolidList"/>
    <dgm:cxn modelId="{8CC3E216-899B-4671-8155-B0F2D6116563}" type="presParOf" srcId="{7DA7DCFE-3E0F-42F2-BC73-AE8598052F5D}" destId="{474CEFCC-7951-42FA-8DED-2DE174272FCE}" srcOrd="3" destOrd="0" presId="urn:microsoft.com/office/officeart/2018/2/layout/IconVerticalSolidList"/>
    <dgm:cxn modelId="{D20B7E59-86A8-4489-9647-4B52CBFBB14E}" type="presParOf" srcId="{8B81DFC7-E0CE-4274-870F-1FE6E3BC7D53}" destId="{72640CDB-D444-4FC5-A36F-DC9F2FAC604F}" srcOrd="3" destOrd="0" presId="urn:microsoft.com/office/officeart/2018/2/layout/IconVerticalSolidList"/>
    <dgm:cxn modelId="{FECF2E16-C4DF-4E8A-B9A7-090BAC5704C6}" type="presParOf" srcId="{8B81DFC7-E0CE-4274-870F-1FE6E3BC7D53}" destId="{164C2BE7-5F57-4F25-B5D7-559B4419578C}" srcOrd="4" destOrd="0" presId="urn:microsoft.com/office/officeart/2018/2/layout/IconVerticalSolidList"/>
    <dgm:cxn modelId="{AADBD1DC-2AE8-4BC4-A9B8-8EA228AEA988}" type="presParOf" srcId="{164C2BE7-5F57-4F25-B5D7-559B4419578C}" destId="{1A5B3183-13E5-41EA-AC7A-0A2E670A8A41}" srcOrd="0" destOrd="0" presId="urn:microsoft.com/office/officeart/2018/2/layout/IconVerticalSolidList"/>
    <dgm:cxn modelId="{E3678CA4-A0ED-4304-98B8-2B87B793C115}" type="presParOf" srcId="{164C2BE7-5F57-4F25-B5D7-559B4419578C}" destId="{3705AE2D-CB4D-42CC-8AA3-9A79DE34A364}" srcOrd="1" destOrd="0" presId="urn:microsoft.com/office/officeart/2018/2/layout/IconVerticalSolidList"/>
    <dgm:cxn modelId="{6772BCBC-6270-4D21-A4C7-23D99CEADE95}" type="presParOf" srcId="{164C2BE7-5F57-4F25-B5D7-559B4419578C}" destId="{8621DEC8-B1D9-4784-941C-522297E64215}" srcOrd="2" destOrd="0" presId="urn:microsoft.com/office/officeart/2018/2/layout/IconVerticalSolidList"/>
    <dgm:cxn modelId="{91B5CC7E-D8CF-4E34-867C-DD907CCD5F84}" type="presParOf" srcId="{164C2BE7-5F57-4F25-B5D7-559B4419578C}" destId="{7097C4D6-8416-41E2-9E1A-4D33115DACC8}" srcOrd="3" destOrd="0" presId="urn:microsoft.com/office/officeart/2018/2/layout/IconVerticalSolidList"/>
    <dgm:cxn modelId="{B2836F8B-F5D2-4D7C-B85D-E7EF86DA5316}" type="presParOf" srcId="{8B81DFC7-E0CE-4274-870F-1FE6E3BC7D53}" destId="{E2B234CA-D121-4CBF-9BC3-28F91708F630}" srcOrd="5" destOrd="0" presId="urn:microsoft.com/office/officeart/2018/2/layout/IconVerticalSolidList"/>
    <dgm:cxn modelId="{618B6B3D-C2FB-42F2-BEC7-E26CA5324554}" type="presParOf" srcId="{8B81DFC7-E0CE-4274-870F-1FE6E3BC7D53}" destId="{2D0D282A-F5A6-4E97-A9EC-87C5ED95A877}" srcOrd="6" destOrd="0" presId="urn:microsoft.com/office/officeart/2018/2/layout/IconVerticalSolidList"/>
    <dgm:cxn modelId="{6A207324-51FD-4ADF-B024-29944BCCEC1E}" type="presParOf" srcId="{2D0D282A-F5A6-4E97-A9EC-87C5ED95A877}" destId="{679575DC-063A-49B4-8FB0-96F717B58B89}" srcOrd="0" destOrd="0" presId="urn:microsoft.com/office/officeart/2018/2/layout/IconVerticalSolidList"/>
    <dgm:cxn modelId="{DD52C36A-E463-4535-943A-6F7F4DA8A8BB}" type="presParOf" srcId="{2D0D282A-F5A6-4E97-A9EC-87C5ED95A877}" destId="{8D8A1585-2FE6-42F1-A8BB-1D9C6E67009F}" srcOrd="1" destOrd="0" presId="urn:microsoft.com/office/officeart/2018/2/layout/IconVerticalSolidList"/>
    <dgm:cxn modelId="{792C6B32-4EB7-483E-90E9-63F0CCE1238F}" type="presParOf" srcId="{2D0D282A-F5A6-4E97-A9EC-87C5ED95A877}" destId="{1B6D483C-B4D8-4B95-8326-977C1F982F1E}" srcOrd="2" destOrd="0" presId="urn:microsoft.com/office/officeart/2018/2/layout/IconVerticalSolidList"/>
    <dgm:cxn modelId="{62EF1953-B5F1-42FA-9451-67DD7C1B8920}" type="presParOf" srcId="{2D0D282A-F5A6-4E97-A9EC-87C5ED95A877}" destId="{3EBAABC1-0A61-495A-BD55-D5950869D6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D98FAC-F5A2-4289-95C4-2251C1EA155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214B15-B004-441A-8A85-875A9D5D22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Indexação por lista ou </a:t>
          </a:r>
          <a:r>
            <a:rPr lang="pt-BR" dirty="0" err="1"/>
            <a:t>array</a:t>
          </a:r>
          <a:r>
            <a:rPr lang="pt-BR" dirty="0"/>
            <a:t> de índices: </a:t>
          </a:r>
          <a:r>
            <a:rPr lang="pt-BR" b="1" dirty="0" err="1"/>
            <a:t>arr</a:t>
          </a:r>
          <a:r>
            <a:rPr lang="pt-BR" b="1" dirty="0"/>
            <a:t>[[0, 2, 4]]</a:t>
          </a:r>
          <a:endParaRPr lang="en-US" dirty="0"/>
        </a:p>
      </dgm:t>
    </dgm:pt>
    <dgm:pt modelId="{256A6C6D-9C74-43BD-BE0F-16CADF159780}" type="parTrans" cxnId="{0B298535-3149-4A63-B94E-79EA6A7CB61B}">
      <dgm:prSet/>
      <dgm:spPr/>
      <dgm:t>
        <a:bodyPr/>
        <a:lstStyle/>
        <a:p>
          <a:endParaRPr lang="en-US"/>
        </a:p>
      </dgm:t>
    </dgm:pt>
    <dgm:pt modelId="{EB3B5AF8-2C33-41E7-8DA4-26B700F55857}" type="sibTrans" cxnId="{0B298535-3149-4A63-B94E-79EA6A7CB6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0B2304-82AE-4E01-9015-2DC7C11867A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Máscaras booleanas para filtrar dados: </a:t>
          </a:r>
          <a:r>
            <a:rPr lang="pt-BR" b="1"/>
            <a:t>arr[arr &gt; 10]</a:t>
          </a:r>
          <a:endParaRPr lang="en-US"/>
        </a:p>
      </dgm:t>
    </dgm:pt>
    <dgm:pt modelId="{2A24231C-DC4C-4E5E-B684-891F28D9FB83}" type="parTrans" cxnId="{1E54ECEF-E3DE-4E59-B28B-E0ABA592D425}">
      <dgm:prSet/>
      <dgm:spPr/>
      <dgm:t>
        <a:bodyPr/>
        <a:lstStyle/>
        <a:p>
          <a:endParaRPr lang="en-US"/>
        </a:p>
      </dgm:t>
    </dgm:pt>
    <dgm:pt modelId="{B29EDBA1-F230-46B0-A044-319BB031CB51}" type="sibTrans" cxnId="{1E54ECEF-E3DE-4E59-B28B-E0ABA592D4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5A0933-615E-4E31-9021-7207DC2F427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Indexação combinada e multidimensional para acesso seletivo.</a:t>
          </a:r>
          <a:endParaRPr lang="en-US"/>
        </a:p>
      </dgm:t>
    </dgm:pt>
    <dgm:pt modelId="{02E7482F-36BB-4A69-AE5E-9DC6622FC761}" type="parTrans" cxnId="{90192BE1-DDFC-4B10-93CB-A03F506122AE}">
      <dgm:prSet/>
      <dgm:spPr/>
      <dgm:t>
        <a:bodyPr/>
        <a:lstStyle/>
        <a:p>
          <a:endParaRPr lang="en-US"/>
        </a:p>
      </dgm:t>
    </dgm:pt>
    <dgm:pt modelId="{9BFF682A-F9C0-423C-849E-3C6C3E4263CB}" type="sibTrans" cxnId="{90192BE1-DDFC-4B10-93CB-A03F506122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244586-E6D3-447E-9D75-AE16D5653CE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Útil para manipular dados específicos sem criar cópias desnecessárias.</a:t>
          </a:r>
          <a:endParaRPr lang="en-US" dirty="0"/>
        </a:p>
      </dgm:t>
    </dgm:pt>
    <dgm:pt modelId="{9D46A5DB-CCA7-4C58-85E3-05AC5FB75183}" type="parTrans" cxnId="{A15C0385-55FB-4F73-9B5E-403A8393AFCE}">
      <dgm:prSet/>
      <dgm:spPr/>
      <dgm:t>
        <a:bodyPr/>
        <a:lstStyle/>
        <a:p>
          <a:endParaRPr lang="en-US"/>
        </a:p>
      </dgm:t>
    </dgm:pt>
    <dgm:pt modelId="{AF398619-F7F2-48D2-9E78-FBEC152AB75D}" type="sibTrans" cxnId="{A15C0385-55FB-4F73-9B5E-403A8393AFCE}">
      <dgm:prSet/>
      <dgm:spPr/>
      <dgm:t>
        <a:bodyPr/>
        <a:lstStyle/>
        <a:p>
          <a:endParaRPr lang="en-US"/>
        </a:p>
      </dgm:t>
    </dgm:pt>
    <dgm:pt modelId="{9D4B442C-7007-4EEF-A381-D7911ED99F1B}" type="pres">
      <dgm:prSet presAssocID="{A7D98FAC-F5A2-4289-95C4-2251C1EA155C}" presName="outerComposite" presStyleCnt="0">
        <dgm:presLayoutVars>
          <dgm:chMax val="5"/>
          <dgm:dir/>
          <dgm:resizeHandles val="exact"/>
        </dgm:presLayoutVars>
      </dgm:prSet>
      <dgm:spPr/>
    </dgm:pt>
    <dgm:pt modelId="{776799A5-3EE2-497E-89AF-4DC64C6C7583}" type="pres">
      <dgm:prSet presAssocID="{A7D98FAC-F5A2-4289-95C4-2251C1EA155C}" presName="dummyMaxCanvas" presStyleCnt="0">
        <dgm:presLayoutVars/>
      </dgm:prSet>
      <dgm:spPr/>
    </dgm:pt>
    <dgm:pt modelId="{EB26AD72-8F19-46DF-AB17-8722A9FE4CEC}" type="pres">
      <dgm:prSet presAssocID="{A7D98FAC-F5A2-4289-95C4-2251C1EA155C}" presName="FourNodes_1" presStyleLbl="node1" presStyleIdx="0" presStyleCnt="4">
        <dgm:presLayoutVars>
          <dgm:bulletEnabled val="1"/>
        </dgm:presLayoutVars>
      </dgm:prSet>
      <dgm:spPr/>
    </dgm:pt>
    <dgm:pt modelId="{89E2F34C-0027-433A-9739-D08928A8BD31}" type="pres">
      <dgm:prSet presAssocID="{A7D98FAC-F5A2-4289-95C4-2251C1EA155C}" presName="FourNodes_2" presStyleLbl="node1" presStyleIdx="1" presStyleCnt="4">
        <dgm:presLayoutVars>
          <dgm:bulletEnabled val="1"/>
        </dgm:presLayoutVars>
      </dgm:prSet>
      <dgm:spPr/>
    </dgm:pt>
    <dgm:pt modelId="{8C746DFB-03DD-4F6D-9820-14B096BA2695}" type="pres">
      <dgm:prSet presAssocID="{A7D98FAC-F5A2-4289-95C4-2251C1EA155C}" presName="FourNodes_3" presStyleLbl="node1" presStyleIdx="2" presStyleCnt="4">
        <dgm:presLayoutVars>
          <dgm:bulletEnabled val="1"/>
        </dgm:presLayoutVars>
      </dgm:prSet>
      <dgm:spPr/>
    </dgm:pt>
    <dgm:pt modelId="{880BA0D3-6204-4CDD-8FD1-EB5C605AA9D9}" type="pres">
      <dgm:prSet presAssocID="{A7D98FAC-F5A2-4289-95C4-2251C1EA155C}" presName="FourNodes_4" presStyleLbl="node1" presStyleIdx="3" presStyleCnt="4">
        <dgm:presLayoutVars>
          <dgm:bulletEnabled val="1"/>
        </dgm:presLayoutVars>
      </dgm:prSet>
      <dgm:spPr/>
    </dgm:pt>
    <dgm:pt modelId="{4EE65706-8A15-4502-A664-5407E4E53BB0}" type="pres">
      <dgm:prSet presAssocID="{A7D98FAC-F5A2-4289-95C4-2251C1EA155C}" presName="FourConn_1-2" presStyleLbl="fgAccFollowNode1" presStyleIdx="0" presStyleCnt="3">
        <dgm:presLayoutVars>
          <dgm:bulletEnabled val="1"/>
        </dgm:presLayoutVars>
      </dgm:prSet>
      <dgm:spPr/>
    </dgm:pt>
    <dgm:pt modelId="{73F9FCD4-72A1-47C2-8877-91490E381BE2}" type="pres">
      <dgm:prSet presAssocID="{A7D98FAC-F5A2-4289-95C4-2251C1EA155C}" presName="FourConn_2-3" presStyleLbl="fgAccFollowNode1" presStyleIdx="1" presStyleCnt="3">
        <dgm:presLayoutVars>
          <dgm:bulletEnabled val="1"/>
        </dgm:presLayoutVars>
      </dgm:prSet>
      <dgm:spPr/>
    </dgm:pt>
    <dgm:pt modelId="{AD2069FC-511D-487A-82EB-8D6D12A80854}" type="pres">
      <dgm:prSet presAssocID="{A7D98FAC-F5A2-4289-95C4-2251C1EA155C}" presName="FourConn_3-4" presStyleLbl="fgAccFollowNode1" presStyleIdx="2" presStyleCnt="3">
        <dgm:presLayoutVars>
          <dgm:bulletEnabled val="1"/>
        </dgm:presLayoutVars>
      </dgm:prSet>
      <dgm:spPr/>
    </dgm:pt>
    <dgm:pt modelId="{1FC7004A-2F65-494E-AF53-4D887DC42ABA}" type="pres">
      <dgm:prSet presAssocID="{A7D98FAC-F5A2-4289-95C4-2251C1EA155C}" presName="FourNodes_1_text" presStyleLbl="node1" presStyleIdx="3" presStyleCnt="4">
        <dgm:presLayoutVars>
          <dgm:bulletEnabled val="1"/>
        </dgm:presLayoutVars>
      </dgm:prSet>
      <dgm:spPr/>
    </dgm:pt>
    <dgm:pt modelId="{D174D2B5-07F7-41DA-B4A3-BC1A63EBBBE3}" type="pres">
      <dgm:prSet presAssocID="{A7D98FAC-F5A2-4289-95C4-2251C1EA155C}" presName="FourNodes_2_text" presStyleLbl="node1" presStyleIdx="3" presStyleCnt="4">
        <dgm:presLayoutVars>
          <dgm:bulletEnabled val="1"/>
        </dgm:presLayoutVars>
      </dgm:prSet>
      <dgm:spPr/>
    </dgm:pt>
    <dgm:pt modelId="{029FC29A-6075-43BB-AC01-471505E4AA58}" type="pres">
      <dgm:prSet presAssocID="{A7D98FAC-F5A2-4289-95C4-2251C1EA155C}" presName="FourNodes_3_text" presStyleLbl="node1" presStyleIdx="3" presStyleCnt="4">
        <dgm:presLayoutVars>
          <dgm:bulletEnabled val="1"/>
        </dgm:presLayoutVars>
      </dgm:prSet>
      <dgm:spPr/>
    </dgm:pt>
    <dgm:pt modelId="{F2A9167B-4228-4C98-9DA1-699D89A50F78}" type="pres">
      <dgm:prSet presAssocID="{A7D98FAC-F5A2-4289-95C4-2251C1EA155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BA3EE07-F000-4F9D-AD27-F302B815F57A}" type="presOf" srcId="{EB3B5AF8-2C33-41E7-8DA4-26B700F55857}" destId="{4EE65706-8A15-4502-A664-5407E4E53BB0}" srcOrd="0" destOrd="0" presId="urn:microsoft.com/office/officeart/2005/8/layout/vProcess5"/>
    <dgm:cxn modelId="{0B298535-3149-4A63-B94E-79EA6A7CB61B}" srcId="{A7D98FAC-F5A2-4289-95C4-2251C1EA155C}" destId="{E5214B15-B004-441A-8A85-875A9D5D229A}" srcOrd="0" destOrd="0" parTransId="{256A6C6D-9C74-43BD-BE0F-16CADF159780}" sibTransId="{EB3B5AF8-2C33-41E7-8DA4-26B700F55857}"/>
    <dgm:cxn modelId="{0434AC4D-4473-4DF3-A923-FC345954D35C}" type="presOf" srcId="{9BFF682A-F9C0-423C-849E-3C6C3E4263CB}" destId="{AD2069FC-511D-487A-82EB-8D6D12A80854}" srcOrd="0" destOrd="0" presId="urn:microsoft.com/office/officeart/2005/8/layout/vProcess5"/>
    <dgm:cxn modelId="{2A6D087A-F0A7-4138-902D-1BB2D2D8C082}" type="presOf" srcId="{6B5A0933-615E-4E31-9021-7207DC2F4277}" destId="{8C746DFB-03DD-4F6D-9820-14B096BA2695}" srcOrd="0" destOrd="0" presId="urn:microsoft.com/office/officeart/2005/8/layout/vProcess5"/>
    <dgm:cxn modelId="{B5AA867B-D089-418F-B5C4-A68DE1CA86BC}" type="presOf" srcId="{6E0B2304-82AE-4E01-9015-2DC7C11867A7}" destId="{D174D2B5-07F7-41DA-B4A3-BC1A63EBBBE3}" srcOrd="1" destOrd="0" presId="urn:microsoft.com/office/officeart/2005/8/layout/vProcess5"/>
    <dgm:cxn modelId="{075D117F-8A37-4D00-A588-2A2E8A367B3B}" type="presOf" srcId="{AD244586-E6D3-447E-9D75-AE16D5653CE4}" destId="{F2A9167B-4228-4C98-9DA1-699D89A50F78}" srcOrd="1" destOrd="0" presId="urn:microsoft.com/office/officeart/2005/8/layout/vProcess5"/>
    <dgm:cxn modelId="{A15C0385-55FB-4F73-9B5E-403A8393AFCE}" srcId="{A7D98FAC-F5A2-4289-95C4-2251C1EA155C}" destId="{AD244586-E6D3-447E-9D75-AE16D5653CE4}" srcOrd="3" destOrd="0" parTransId="{9D46A5DB-CCA7-4C58-85E3-05AC5FB75183}" sibTransId="{AF398619-F7F2-48D2-9E78-FBEC152AB75D}"/>
    <dgm:cxn modelId="{C66525A4-121B-4A5B-AF1C-EA956A01BB9D}" type="presOf" srcId="{E5214B15-B004-441A-8A85-875A9D5D229A}" destId="{EB26AD72-8F19-46DF-AB17-8722A9FE4CEC}" srcOrd="0" destOrd="0" presId="urn:microsoft.com/office/officeart/2005/8/layout/vProcess5"/>
    <dgm:cxn modelId="{34330DA7-6626-4FA3-9AA4-7DCC106D5553}" type="presOf" srcId="{6E0B2304-82AE-4E01-9015-2DC7C11867A7}" destId="{89E2F34C-0027-433A-9739-D08928A8BD31}" srcOrd="0" destOrd="0" presId="urn:microsoft.com/office/officeart/2005/8/layout/vProcess5"/>
    <dgm:cxn modelId="{41A4FBA7-BFDE-4F85-AA11-E5E6F4C82A27}" type="presOf" srcId="{E5214B15-B004-441A-8A85-875A9D5D229A}" destId="{1FC7004A-2F65-494E-AF53-4D887DC42ABA}" srcOrd="1" destOrd="0" presId="urn:microsoft.com/office/officeart/2005/8/layout/vProcess5"/>
    <dgm:cxn modelId="{BAF065C0-92EB-4EA8-8E6D-416F7C0E87BD}" type="presOf" srcId="{6B5A0933-615E-4E31-9021-7207DC2F4277}" destId="{029FC29A-6075-43BB-AC01-471505E4AA58}" srcOrd="1" destOrd="0" presId="urn:microsoft.com/office/officeart/2005/8/layout/vProcess5"/>
    <dgm:cxn modelId="{C5AEC6D7-C34B-4743-9516-9C70861E273B}" type="presOf" srcId="{B29EDBA1-F230-46B0-A044-319BB031CB51}" destId="{73F9FCD4-72A1-47C2-8877-91490E381BE2}" srcOrd="0" destOrd="0" presId="urn:microsoft.com/office/officeart/2005/8/layout/vProcess5"/>
    <dgm:cxn modelId="{90192BE1-DDFC-4B10-93CB-A03F506122AE}" srcId="{A7D98FAC-F5A2-4289-95C4-2251C1EA155C}" destId="{6B5A0933-615E-4E31-9021-7207DC2F4277}" srcOrd="2" destOrd="0" parTransId="{02E7482F-36BB-4A69-AE5E-9DC6622FC761}" sibTransId="{9BFF682A-F9C0-423C-849E-3C6C3E4263CB}"/>
    <dgm:cxn modelId="{7184F0E7-9790-4FE4-B048-2DDBFFC6BACA}" type="presOf" srcId="{A7D98FAC-F5A2-4289-95C4-2251C1EA155C}" destId="{9D4B442C-7007-4EEF-A381-D7911ED99F1B}" srcOrd="0" destOrd="0" presId="urn:microsoft.com/office/officeart/2005/8/layout/vProcess5"/>
    <dgm:cxn modelId="{0DD2C0EA-8C7E-4F30-8F88-1B86DEA64B4B}" type="presOf" srcId="{AD244586-E6D3-447E-9D75-AE16D5653CE4}" destId="{880BA0D3-6204-4CDD-8FD1-EB5C605AA9D9}" srcOrd="0" destOrd="0" presId="urn:microsoft.com/office/officeart/2005/8/layout/vProcess5"/>
    <dgm:cxn modelId="{1E54ECEF-E3DE-4E59-B28B-E0ABA592D425}" srcId="{A7D98FAC-F5A2-4289-95C4-2251C1EA155C}" destId="{6E0B2304-82AE-4E01-9015-2DC7C11867A7}" srcOrd="1" destOrd="0" parTransId="{2A24231C-DC4C-4E5E-B684-891F28D9FB83}" sibTransId="{B29EDBA1-F230-46B0-A044-319BB031CB51}"/>
    <dgm:cxn modelId="{11ED2029-917D-42A4-9206-4B3F785C118D}" type="presParOf" srcId="{9D4B442C-7007-4EEF-A381-D7911ED99F1B}" destId="{776799A5-3EE2-497E-89AF-4DC64C6C7583}" srcOrd="0" destOrd="0" presId="urn:microsoft.com/office/officeart/2005/8/layout/vProcess5"/>
    <dgm:cxn modelId="{2ACC24E8-6BDA-4416-9B06-3938F7BEF0CC}" type="presParOf" srcId="{9D4B442C-7007-4EEF-A381-D7911ED99F1B}" destId="{EB26AD72-8F19-46DF-AB17-8722A9FE4CEC}" srcOrd="1" destOrd="0" presId="urn:microsoft.com/office/officeart/2005/8/layout/vProcess5"/>
    <dgm:cxn modelId="{46FF0EE3-1343-4C23-A0A4-95CD9AD9B551}" type="presParOf" srcId="{9D4B442C-7007-4EEF-A381-D7911ED99F1B}" destId="{89E2F34C-0027-433A-9739-D08928A8BD31}" srcOrd="2" destOrd="0" presId="urn:microsoft.com/office/officeart/2005/8/layout/vProcess5"/>
    <dgm:cxn modelId="{3BE430C5-F8DD-428E-AB20-631D8DE627FC}" type="presParOf" srcId="{9D4B442C-7007-4EEF-A381-D7911ED99F1B}" destId="{8C746DFB-03DD-4F6D-9820-14B096BA2695}" srcOrd="3" destOrd="0" presId="urn:microsoft.com/office/officeart/2005/8/layout/vProcess5"/>
    <dgm:cxn modelId="{16400906-1195-4AD2-B02A-9053A55FDCD1}" type="presParOf" srcId="{9D4B442C-7007-4EEF-A381-D7911ED99F1B}" destId="{880BA0D3-6204-4CDD-8FD1-EB5C605AA9D9}" srcOrd="4" destOrd="0" presId="urn:microsoft.com/office/officeart/2005/8/layout/vProcess5"/>
    <dgm:cxn modelId="{5CCF2864-5744-49F4-A898-64A72C46D08C}" type="presParOf" srcId="{9D4B442C-7007-4EEF-A381-D7911ED99F1B}" destId="{4EE65706-8A15-4502-A664-5407E4E53BB0}" srcOrd="5" destOrd="0" presId="urn:microsoft.com/office/officeart/2005/8/layout/vProcess5"/>
    <dgm:cxn modelId="{E43BD0A0-2D27-4803-8858-6B6900B8303D}" type="presParOf" srcId="{9D4B442C-7007-4EEF-A381-D7911ED99F1B}" destId="{73F9FCD4-72A1-47C2-8877-91490E381BE2}" srcOrd="6" destOrd="0" presId="urn:microsoft.com/office/officeart/2005/8/layout/vProcess5"/>
    <dgm:cxn modelId="{D56F052E-16C1-4413-971E-AC041E969547}" type="presParOf" srcId="{9D4B442C-7007-4EEF-A381-D7911ED99F1B}" destId="{AD2069FC-511D-487A-82EB-8D6D12A80854}" srcOrd="7" destOrd="0" presId="urn:microsoft.com/office/officeart/2005/8/layout/vProcess5"/>
    <dgm:cxn modelId="{8F432B6C-492F-4FB3-88D2-7BA903C6A015}" type="presParOf" srcId="{9D4B442C-7007-4EEF-A381-D7911ED99F1B}" destId="{1FC7004A-2F65-494E-AF53-4D887DC42ABA}" srcOrd="8" destOrd="0" presId="urn:microsoft.com/office/officeart/2005/8/layout/vProcess5"/>
    <dgm:cxn modelId="{8FEFF01B-8D5A-4792-9376-DA3D10C4C29C}" type="presParOf" srcId="{9D4B442C-7007-4EEF-A381-D7911ED99F1B}" destId="{D174D2B5-07F7-41DA-B4A3-BC1A63EBBBE3}" srcOrd="9" destOrd="0" presId="urn:microsoft.com/office/officeart/2005/8/layout/vProcess5"/>
    <dgm:cxn modelId="{DE243AEC-90F7-41DB-889F-A222A8725D4F}" type="presParOf" srcId="{9D4B442C-7007-4EEF-A381-D7911ED99F1B}" destId="{029FC29A-6075-43BB-AC01-471505E4AA58}" srcOrd="10" destOrd="0" presId="urn:microsoft.com/office/officeart/2005/8/layout/vProcess5"/>
    <dgm:cxn modelId="{2254DE57-DF72-4D4D-8189-A60D79A96816}" type="presParOf" srcId="{9D4B442C-7007-4EEF-A381-D7911ED99F1B}" destId="{F2A9167B-4228-4C98-9DA1-699D89A50F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A95652-C5A6-44BF-885E-9FE7424D1D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5C1551-B768-48B1-8FB9-958D047EC1B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Definição: </a:t>
          </a:r>
          <a:r>
            <a:rPr lang="pt-BR"/>
            <a:t>Técnica para extrair sub-arrays de arrays maiores utilizando índices de início, fim e passo.</a:t>
          </a:r>
          <a:endParaRPr lang="en-US"/>
        </a:p>
      </dgm:t>
    </dgm:pt>
    <dgm:pt modelId="{98516E01-ABD1-4BFA-BAE1-8C32D0C64482}" type="parTrans" cxnId="{5560A678-78C7-4E1E-B9BD-03277D2456DD}">
      <dgm:prSet/>
      <dgm:spPr/>
      <dgm:t>
        <a:bodyPr/>
        <a:lstStyle/>
        <a:p>
          <a:endParaRPr lang="en-US"/>
        </a:p>
      </dgm:t>
    </dgm:pt>
    <dgm:pt modelId="{632F3E86-2719-45AD-B0F5-46769DC309CC}" type="sibTrans" cxnId="{5560A678-78C7-4E1E-B9BD-03277D2456DD}">
      <dgm:prSet/>
      <dgm:spPr/>
      <dgm:t>
        <a:bodyPr/>
        <a:lstStyle/>
        <a:p>
          <a:endParaRPr lang="en-US"/>
        </a:p>
      </dgm:t>
    </dgm:pt>
    <dgm:pt modelId="{249D9007-E4F8-4CC4-AEA9-8358A4EA61C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Sintaxe básica: </a:t>
          </a:r>
          <a:r>
            <a:rPr lang="pt-BR" b="1"/>
            <a:t>arr[início:fim:passo]</a:t>
          </a:r>
          <a:endParaRPr lang="en-US"/>
        </a:p>
      </dgm:t>
    </dgm:pt>
    <dgm:pt modelId="{116929DF-FE13-48E3-90C2-A3E7D5E501A5}" type="parTrans" cxnId="{29FF2ED0-A38B-4D60-80F2-5B5CDC177FD4}">
      <dgm:prSet/>
      <dgm:spPr/>
      <dgm:t>
        <a:bodyPr/>
        <a:lstStyle/>
        <a:p>
          <a:endParaRPr lang="en-US"/>
        </a:p>
      </dgm:t>
    </dgm:pt>
    <dgm:pt modelId="{795BC174-5207-4A00-A04F-E09972EBBC8E}" type="sibTrans" cxnId="{29FF2ED0-A38B-4D60-80F2-5B5CDC177FD4}">
      <dgm:prSet/>
      <dgm:spPr/>
      <dgm:t>
        <a:bodyPr/>
        <a:lstStyle/>
        <a:p>
          <a:endParaRPr lang="en-US"/>
        </a:p>
      </dgm:t>
    </dgm:pt>
    <dgm:pt modelId="{3FFE4448-F8B7-4094-9E4E-839BEAC9EC3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Permite selecionar fatias contíguas ou não contíguas de dados de forma simples e eficiente.</a:t>
          </a:r>
          <a:endParaRPr lang="en-US"/>
        </a:p>
      </dgm:t>
    </dgm:pt>
    <dgm:pt modelId="{990F8AB0-1AA1-40B6-8A28-5EC9F6737119}" type="parTrans" cxnId="{728CD5DD-1B9C-4697-9356-7702DF4EE805}">
      <dgm:prSet/>
      <dgm:spPr/>
      <dgm:t>
        <a:bodyPr/>
        <a:lstStyle/>
        <a:p>
          <a:endParaRPr lang="en-US"/>
        </a:p>
      </dgm:t>
    </dgm:pt>
    <dgm:pt modelId="{A93044BA-7D95-4289-AD86-6393E9AF349D}" type="sibTrans" cxnId="{728CD5DD-1B9C-4697-9356-7702DF4EE805}">
      <dgm:prSet/>
      <dgm:spPr/>
      <dgm:t>
        <a:bodyPr/>
        <a:lstStyle/>
        <a:p>
          <a:endParaRPr lang="en-US"/>
        </a:p>
      </dgm:t>
    </dgm:pt>
    <dgm:pt modelId="{F955EFF6-D296-4D1E-ADDF-548991D78AE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Suporta </a:t>
          </a:r>
          <a:r>
            <a:rPr lang="pt-BR" dirty="0" err="1"/>
            <a:t>slicing</a:t>
          </a:r>
          <a:r>
            <a:rPr lang="pt-BR" dirty="0"/>
            <a:t> multidimensional: </a:t>
          </a:r>
          <a:br>
            <a:rPr lang="pt-BR" dirty="0"/>
          </a:br>
          <a:r>
            <a:rPr lang="pt-BR" b="1" dirty="0" err="1"/>
            <a:t>arr</a:t>
          </a:r>
          <a:r>
            <a:rPr lang="pt-BR" b="1" dirty="0"/>
            <a:t>[início1:fim1, início2:fim2]</a:t>
          </a:r>
          <a:endParaRPr lang="en-US" dirty="0"/>
        </a:p>
      </dgm:t>
    </dgm:pt>
    <dgm:pt modelId="{AE3B8606-5DFF-4993-89A9-A9D0B5DE966A}" type="parTrans" cxnId="{4CD85437-C50E-46E9-8BFA-0DFFAF13A648}">
      <dgm:prSet/>
      <dgm:spPr/>
      <dgm:t>
        <a:bodyPr/>
        <a:lstStyle/>
        <a:p>
          <a:endParaRPr lang="en-US"/>
        </a:p>
      </dgm:t>
    </dgm:pt>
    <dgm:pt modelId="{8F8EC29E-5C4B-4160-975F-61B56B99FBCC}" type="sibTrans" cxnId="{4CD85437-C50E-46E9-8BFA-0DFFAF13A648}">
      <dgm:prSet/>
      <dgm:spPr/>
      <dgm:t>
        <a:bodyPr/>
        <a:lstStyle/>
        <a:p>
          <a:endParaRPr lang="en-US"/>
        </a:p>
      </dgm:t>
    </dgm:pt>
    <dgm:pt modelId="{59FD0BBD-8366-4BB8-8204-4B49BA47EA9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Muito usado para manipulação e análise de subconjuntos de dados em ciência de dados.</a:t>
          </a:r>
          <a:endParaRPr lang="en-US"/>
        </a:p>
      </dgm:t>
    </dgm:pt>
    <dgm:pt modelId="{8FFB9136-6373-4D40-83ED-73A0B47D5F70}" type="parTrans" cxnId="{0E0DAB68-631A-4C82-9E0F-7A34127D7679}">
      <dgm:prSet/>
      <dgm:spPr/>
      <dgm:t>
        <a:bodyPr/>
        <a:lstStyle/>
        <a:p>
          <a:endParaRPr lang="en-US"/>
        </a:p>
      </dgm:t>
    </dgm:pt>
    <dgm:pt modelId="{C8C2DB26-BAC8-4DBB-B5C8-FB2B5EC29420}" type="sibTrans" cxnId="{0E0DAB68-631A-4C82-9E0F-7A34127D7679}">
      <dgm:prSet/>
      <dgm:spPr/>
      <dgm:t>
        <a:bodyPr/>
        <a:lstStyle/>
        <a:p>
          <a:endParaRPr lang="en-US"/>
        </a:p>
      </dgm:t>
    </dgm:pt>
    <dgm:pt modelId="{1D1874D4-7CA2-462E-A33C-E1F308A95A9F}" type="pres">
      <dgm:prSet presAssocID="{92A95652-C5A6-44BF-885E-9FE7424D1D77}" presName="root" presStyleCnt="0">
        <dgm:presLayoutVars>
          <dgm:dir/>
          <dgm:resizeHandles val="exact"/>
        </dgm:presLayoutVars>
      </dgm:prSet>
      <dgm:spPr/>
    </dgm:pt>
    <dgm:pt modelId="{F43BE586-FF41-40A8-B92F-07EEDF9E9418}" type="pres">
      <dgm:prSet presAssocID="{785C1551-B768-48B1-8FB9-958D047EC1BA}" presName="compNode" presStyleCnt="0"/>
      <dgm:spPr/>
    </dgm:pt>
    <dgm:pt modelId="{E1FFCC26-4047-40D5-8949-E485FC351FF8}" type="pres">
      <dgm:prSet presAssocID="{785C1551-B768-48B1-8FB9-958D047EC1BA}" presName="bgRect" presStyleLbl="bgShp" presStyleIdx="0" presStyleCnt="5"/>
      <dgm:spPr/>
    </dgm:pt>
    <dgm:pt modelId="{17B91DC6-E514-430B-B340-66C0D604F222}" type="pres">
      <dgm:prSet presAssocID="{785C1551-B768-48B1-8FB9-958D047EC1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29BAA9BC-3F6B-4F7F-9764-348CD804C387}" type="pres">
      <dgm:prSet presAssocID="{785C1551-B768-48B1-8FB9-958D047EC1BA}" presName="spaceRect" presStyleCnt="0"/>
      <dgm:spPr/>
    </dgm:pt>
    <dgm:pt modelId="{F4F53C0F-3E4A-4E20-99FC-251030743A74}" type="pres">
      <dgm:prSet presAssocID="{785C1551-B768-48B1-8FB9-958D047EC1BA}" presName="parTx" presStyleLbl="revTx" presStyleIdx="0" presStyleCnt="5">
        <dgm:presLayoutVars>
          <dgm:chMax val="0"/>
          <dgm:chPref val="0"/>
        </dgm:presLayoutVars>
      </dgm:prSet>
      <dgm:spPr/>
    </dgm:pt>
    <dgm:pt modelId="{742E69DF-3B1B-42F1-8838-839DA13E2089}" type="pres">
      <dgm:prSet presAssocID="{632F3E86-2719-45AD-B0F5-46769DC309CC}" presName="sibTrans" presStyleCnt="0"/>
      <dgm:spPr/>
    </dgm:pt>
    <dgm:pt modelId="{187F8738-FFA1-4DB4-AB8D-8B0ED4A027D8}" type="pres">
      <dgm:prSet presAssocID="{249D9007-E4F8-4CC4-AEA9-8358A4EA61CB}" presName="compNode" presStyleCnt="0"/>
      <dgm:spPr/>
    </dgm:pt>
    <dgm:pt modelId="{C3628BA8-4882-4DD9-B280-838602E0F536}" type="pres">
      <dgm:prSet presAssocID="{249D9007-E4F8-4CC4-AEA9-8358A4EA61CB}" presName="bgRect" presStyleLbl="bgShp" presStyleIdx="1" presStyleCnt="5"/>
      <dgm:spPr/>
    </dgm:pt>
    <dgm:pt modelId="{7EDD398E-4505-453D-8656-9690930F8C5A}" type="pres">
      <dgm:prSet presAssocID="{249D9007-E4F8-4CC4-AEA9-8358A4EA61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B6F3F9DD-061C-4478-BAC8-8C9FFC7CA55D}" type="pres">
      <dgm:prSet presAssocID="{249D9007-E4F8-4CC4-AEA9-8358A4EA61CB}" presName="spaceRect" presStyleCnt="0"/>
      <dgm:spPr/>
    </dgm:pt>
    <dgm:pt modelId="{F0F9E0C2-0C0C-4AC1-A5D9-836A5EB70119}" type="pres">
      <dgm:prSet presAssocID="{249D9007-E4F8-4CC4-AEA9-8358A4EA61CB}" presName="parTx" presStyleLbl="revTx" presStyleIdx="1" presStyleCnt="5">
        <dgm:presLayoutVars>
          <dgm:chMax val="0"/>
          <dgm:chPref val="0"/>
        </dgm:presLayoutVars>
      </dgm:prSet>
      <dgm:spPr/>
    </dgm:pt>
    <dgm:pt modelId="{47176056-090B-495E-89BC-97F707DE7C46}" type="pres">
      <dgm:prSet presAssocID="{795BC174-5207-4A00-A04F-E09972EBBC8E}" presName="sibTrans" presStyleCnt="0"/>
      <dgm:spPr/>
    </dgm:pt>
    <dgm:pt modelId="{B8833D01-440E-41C5-B3CA-F2D18E56B796}" type="pres">
      <dgm:prSet presAssocID="{3FFE4448-F8B7-4094-9E4E-839BEAC9EC3D}" presName="compNode" presStyleCnt="0"/>
      <dgm:spPr/>
    </dgm:pt>
    <dgm:pt modelId="{2B49CAA0-841A-482F-A30F-F09C346665B4}" type="pres">
      <dgm:prSet presAssocID="{3FFE4448-F8B7-4094-9E4E-839BEAC9EC3D}" presName="bgRect" presStyleLbl="bgShp" presStyleIdx="2" presStyleCnt="5"/>
      <dgm:spPr/>
    </dgm:pt>
    <dgm:pt modelId="{004D5F7D-4270-4426-96D5-0715D83C9E92}" type="pres">
      <dgm:prSet presAssocID="{3FFE4448-F8B7-4094-9E4E-839BEAC9EC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D0C99D01-4C6C-49A8-BFC8-0AE67F487F4A}" type="pres">
      <dgm:prSet presAssocID="{3FFE4448-F8B7-4094-9E4E-839BEAC9EC3D}" presName="spaceRect" presStyleCnt="0"/>
      <dgm:spPr/>
    </dgm:pt>
    <dgm:pt modelId="{77626650-21A3-4E8F-BE86-2728FCEE8FA1}" type="pres">
      <dgm:prSet presAssocID="{3FFE4448-F8B7-4094-9E4E-839BEAC9EC3D}" presName="parTx" presStyleLbl="revTx" presStyleIdx="2" presStyleCnt="5">
        <dgm:presLayoutVars>
          <dgm:chMax val="0"/>
          <dgm:chPref val="0"/>
        </dgm:presLayoutVars>
      </dgm:prSet>
      <dgm:spPr/>
    </dgm:pt>
    <dgm:pt modelId="{F7F3520C-C62E-4D24-8D36-AC57059B9413}" type="pres">
      <dgm:prSet presAssocID="{A93044BA-7D95-4289-AD86-6393E9AF349D}" presName="sibTrans" presStyleCnt="0"/>
      <dgm:spPr/>
    </dgm:pt>
    <dgm:pt modelId="{78F97DE9-036D-458A-ABE3-3233BD680352}" type="pres">
      <dgm:prSet presAssocID="{F955EFF6-D296-4D1E-ADDF-548991D78AEF}" presName="compNode" presStyleCnt="0"/>
      <dgm:spPr/>
    </dgm:pt>
    <dgm:pt modelId="{8DA8E4BD-E15A-4ADA-BAE8-F6999F84B67A}" type="pres">
      <dgm:prSet presAssocID="{F955EFF6-D296-4D1E-ADDF-548991D78AEF}" presName="bgRect" presStyleLbl="bgShp" presStyleIdx="3" presStyleCnt="5"/>
      <dgm:spPr/>
    </dgm:pt>
    <dgm:pt modelId="{5C3B1FB0-D7AF-459F-87A4-20E62C3FEEF8}" type="pres">
      <dgm:prSet presAssocID="{F955EFF6-D296-4D1E-ADDF-548991D78A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da"/>
        </a:ext>
      </dgm:extLst>
    </dgm:pt>
    <dgm:pt modelId="{6A0638B8-0D3A-4B43-A861-9E174E1E43FC}" type="pres">
      <dgm:prSet presAssocID="{F955EFF6-D296-4D1E-ADDF-548991D78AEF}" presName="spaceRect" presStyleCnt="0"/>
      <dgm:spPr/>
    </dgm:pt>
    <dgm:pt modelId="{6CB5313B-C3EB-4D06-A62A-B8B2788A5501}" type="pres">
      <dgm:prSet presAssocID="{F955EFF6-D296-4D1E-ADDF-548991D78AEF}" presName="parTx" presStyleLbl="revTx" presStyleIdx="3" presStyleCnt="5">
        <dgm:presLayoutVars>
          <dgm:chMax val="0"/>
          <dgm:chPref val="0"/>
        </dgm:presLayoutVars>
      </dgm:prSet>
      <dgm:spPr/>
    </dgm:pt>
    <dgm:pt modelId="{A0A3869A-A227-4C21-BEDF-B3FA4E741C76}" type="pres">
      <dgm:prSet presAssocID="{8F8EC29E-5C4B-4160-975F-61B56B99FBCC}" presName="sibTrans" presStyleCnt="0"/>
      <dgm:spPr/>
    </dgm:pt>
    <dgm:pt modelId="{EE27FFCC-E5B6-4AD5-98B2-4210E8CBBCFE}" type="pres">
      <dgm:prSet presAssocID="{59FD0BBD-8366-4BB8-8204-4B49BA47EA95}" presName="compNode" presStyleCnt="0"/>
      <dgm:spPr/>
    </dgm:pt>
    <dgm:pt modelId="{BB26A6D3-C2FF-4D8F-940F-6BC54B9809FB}" type="pres">
      <dgm:prSet presAssocID="{59FD0BBD-8366-4BB8-8204-4B49BA47EA95}" presName="bgRect" presStyleLbl="bgShp" presStyleIdx="4" presStyleCnt="5"/>
      <dgm:spPr/>
    </dgm:pt>
    <dgm:pt modelId="{FCD2CD50-5F89-4CA7-8AAD-69D2D0F86F52}" type="pres">
      <dgm:prSet presAssocID="{59FD0BBD-8366-4BB8-8204-4B49BA47EA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27E69004-7712-4A67-ACAD-7F8C91FF4725}" type="pres">
      <dgm:prSet presAssocID="{59FD0BBD-8366-4BB8-8204-4B49BA47EA95}" presName="spaceRect" presStyleCnt="0"/>
      <dgm:spPr/>
    </dgm:pt>
    <dgm:pt modelId="{61EAB7E3-54F1-43EA-8539-CDB3BB15439D}" type="pres">
      <dgm:prSet presAssocID="{59FD0BBD-8366-4BB8-8204-4B49BA47EA9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7C9718-1D3A-498A-A4B9-2C585413C7FA}" type="presOf" srcId="{59FD0BBD-8366-4BB8-8204-4B49BA47EA95}" destId="{61EAB7E3-54F1-43EA-8539-CDB3BB15439D}" srcOrd="0" destOrd="0" presId="urn:microsoft.com/office/officeart/2018/2/layout/IconVerticalSolidList"/>
    <dgm:cxn modelId="{4CD85437-C50E-46E9-8BFA-0DFFAF13A648}" srcId="{92A95652-C5A6-44BF-885E-9FE7424D1D77}" destId="{F955EFF6-D296-4D1E-ADDF-548991D78AEF}" srcOrd="3" destOrd="0" parTransId="{AE3B8606-5DFF-4993-89A9-A9D0B5DE966A}" sibTransId="{8F8EC29E-5C4B-4160-975F-61B56B99FBCC}"/>
    <dgm:cxn modelId="{0E0DAB68-631A-4C82-9E0F-7A34127D7679}" srcId="{92A95652-C5A6-44BF-885E-9FE7424D1D77}" destId="{59FD0BBD-8366-4BB8-8204-4B49BA47EA95}" srcOrd="4" destOrd="0" parTransId="{8FFB9136-6373-4D40-83ED-73A0B47D5F70}" sibTransId="{C8C2DB26-BAC8-4DBB-B5C8-FB2B5EC29420}"/>
    <dgm:cxn modelId="{7B55786C-1C81-459D-9F46-B7B74AB3BF21}" type="presOf" srcId="{F955EFF6-D296-4D1E-ADDF-548991D78AEF}" destId="{6CB5313B-C3EB-4D06-A62A-B8B2788A5501}" srcOrd="0" destOrd="0" presId="urn:microsoft.com/office/officeart/2018/2/layout/IconVerticalSolidList"/>
    <dgm:cxn modelId="{5560A678-78C7-4E1E-B9BD-03277D2456DD}" srcId="{92A95652-C5A6-44BF-885E-9FE7424D1D77}" destId="{785C1551-B768-48B1-8FB9-958D047EC1BA}" srcOrd="0" destOrd="0" parTransId="{98516E01-ABD1-4BFA-BAE1-8C32D0C64482}" sibTransId="{632F3E86-2719-45AD-B0F5-46769DC309CC}"/>
    <dgm:cxn modelId="{67DEC398-1CD4-4B34-BE8A-2493F190370B}" type="presOf" srcId="{249D9007-E4F8-4CC4-AEA9-8358A4EA61CB}" destId="{F0F9E0C2-0C0C-4AC1-A5D9-836A5EB70119}" srcOrd="0" destOrd="0" presId="urn:microsoft.com/office/officeart/2018/2/layout/IconVerticalSolidList"/>
    <dgm:cxn modelId="{D8A0699E-A3C1-406A-9AA8-6CE796C5ED6D}" type="presOf" srcId="{3FFE4448-F8B7-4094-9E4E-839BEAC9EC3D}" destId="{77626650-21A3-4E8F-BE86-2728FCEE8FA1}" srcOrd="0" destOrd="0" presId="urn:microsoft.com/office/officeart/2018/2/layout/IconVerticalSolidList"/>
    <dgm:cxn modelId="{00AE069F-B653-4A85-A34A-03D9A33A3E7E}" type="presOf" srcId="{92A95652-C5A6-44BF-885E-9FE7424D1D77}" destId="{1D1874D4-7CA2-462E-A33C-E1F308A95A9F}" srcOrd="0" destOrd="0" presId="urn:microsoft.com/office/officeart/2018/2/layout/IconVerticalSolidList"/>
    <dgm:cxn modelId="{B94055C4-273E-4A07-8A41-E8075FCF9C3E}" type="presOf" srcId="{785C1551-B768-48B1-8FB9-958D047EC1BA}" destId="{F4F53C0F-3E4A-4E20-99FC-251030743A74}" srcOrd="0" destOrd="0" presId="urn:microsoft.com/office/officeart/2018/2/layout/IconVerticalSolidList"/>
    <dgm:cxn modelId="{29FF2ED0-A38B-4D60-80F2-5B5CDC177FD4}" srcId="{92A95652-C5A6-44BF-885E-9FE7424D1D77}" destId="{249D9007-E4F8-4CC4-AEA9-8358A4EA61CB}" srcOrd="1" destOrd="0" parTransId="{116929DF-FE13-48E3-90C2-A3E7D5E501A5}" sibTransId="{795BC174-5207-4A00-A04F-E09972EBBC8E}"/>
    <dgm:cxn modelId="{728CD5DD-1B9C-4697-9356-7702DF4EE805}" srcId="{92A95652-C5A6-44BF-885E-9FE7424D1D77}" destId="{3FFE4448-F8B7-4094-9E4E-839BEAC9EC3D}" srcOrd="2" destOrd="0" parTransId="{990F8AB0-1AA1-40B6-8A28-5EC9F6737119}" sibTransId="{A93044BA-7D95-4289-AD86-6393E9AF349D}"/>
    <dgm:cxn modelId="{4BC4E705-CBE6-497B-AE91-14025D2D1AE7}" type="presParOf" srcId="{1D1874D4-7CA2-462E-A33C-E1F308A95A9F}" destId="{F43BE586-FF41-40A8-B92F-07EEDF9E9418}" srcOrd="0" destOrd="0" presId="urn:microsoft.com/office/officeart/2018/2/layout/IconVerticalSolidList"/>
    <dgm:cxn modelId="{1C52631D-6244-4999-8A49-44D6164345DA}" type="presParOf" srcId="{F43BE586-FF41-40A8-B92F-07EEDF9E9418}" destId="{E1FFCC26-4047-40D5-8949-E485FC351FF8}" srcOrd="0" destOrd="0" presId="urn:microsoft.com/office/officeart/2018/2/layout/IconVerticalSolidList"/>
    <dgm:cxn modelId="{3E187276-60BD-433E-B173-89C2A7E349C2}" type="presParOf" srcId="{F43BE586-FF41-40A8-B92F-07EEDF9E9418}" destId="{17B91DC6-E514-430B-B340-66C0D604F222}" srcOrd="1" destOrd="0" presId="urn:microsoft.com/office/officeart/2018/2/layout/IconVerticalSolidList"/>
    <dgm:cxn modelId="{E0F0DC0D-F1E0-43B2-A924-8884DB25C5B9}" type="presParOf" srcId="{F43BE586-FF41-40A8-B92F-07EEDF9E9418}" destId="{29BAA9BC-3F6B-4F7F-9764-348CD804C387}" srcOrd="2" destOrd="0" presId="urn:microsoft.com/office/officeart/2018/2/layout/IconVerticalSolidList"/>
    <dgm:cxn modelId="{06822F0F-6E39-4D71-AFD1-54E05728CB8B}" type="presParOf" srcId="{F43BE586-FF41-40A8-B92F-07EEDF9E9418}" destId="{F4F53C0F-3E4A-4E20-99FC-251030743A74}" srcOrd="3" destOrd="0" presId="urn:microsoft.com/office/officeart/2018/2/layout/IconVerticalSolidList"/>
    <dgm:cxn modelId="{10EB8ACC-D2B7-4E4E-ABD7-8679162C905A}" type="presParOf" srcId="{1D1874D4-7CA2-462E-A33C-E1F308A95A9F}" destId="{742E69DF-3B1B-42F1-8838-839DA13E2089}" srcOrd="1" destOrd="0" presId="urn:microsoft.com/office/officeart/2018/2/layout/IconVerticalSolidList"/>
    <dgm:cxn modelId="{0EB85195-B752-4DE9-B725-58DFA0548A1F}" type="presParOf" srcId="{1D1874D4-7CA2-462E-A33C-E1F308A95A9F}" destId="{187F8738-FFA1-4DB4-AB8D-8B0ED4A027D8}" srcOrd="2" destOrd="0" presId="urn:microsoft.com/office/officeart/2018/2/layout/IconVerticalSolidList"/>
    <dgm:cxn modelId="{EC8CF3B6-2566-4EE4-A2C1-C175FDCD6580}" type="presParOf" srcId="{187F8738-FFA1-4DB4-AB8D-8B0ED4A027D8}" destId="{C3628BA8-4882-4DD9-B280-838602E0F536}" srcOrd="0" destOrd="0" presId="urn:microsoft.com/office/officeart/2018/2/layout/IconVerticalSolidList"/>
    <dgm:cxn modelId="{B056F565-733E-44E9-9F94-A8CA675072E5}" type="presParOf" srcId="{187F8738-FFA1-4DB4-AB8D-8B0ED4A027D8}" destId="{7EDD398E-4505-453D-8656-9690930F8C5A}" srcOrd="1" destOrd="0" presId="urn:microsoft.com/office/officeart/2018/2/layout/IconVerticalSolidList"/>
    <dgm:cxn modelId="{066BEFD3-9304-43EB-9141-7E4128D52DEA}" type="presParOf" srcId="{187F8738-FFA1-4DB4-AB8D-8B0ED4A027D8}" destId="{B6F3F9DD-061C-4478-BAC8-8C9FFC7CA55D}" srcOrd="2" destOrd="0" presId="urn:microsoft.com/office/officeart/2018/2/layout/IconVerticalSolidList"/>
    <dgm:cxn modelId="{8BCC6720-919D-48D3-B178-43B6E1A6E3F9}" type="presParOf" srcId="{187F8738-FFA1-4DB4-AB8D-8B0ED4A027D8}" destId="{F0F9E0C2-0C0C-4AC1-A5D9-836A5EB70119}" srcOrd="3" destOrd="0" presId="urn:microsoft.com/office/officeart/2018/2/layout/IconVerticalSolidList"/>
    <dgm:cxn modelId="{3757BB12-80BE-428F-AEC7-110696DE8ADC}" type="presParOf" srcId="{1D1874D4-7CA2-462E-A33C-E1F308A95A9F}" destId="{47176056-090B-495E-89BC-97F707DE7C46}" srcOrd="3" destOrd="0" presId="urn:microsoft.com/office/officeart/2018/2/layout/IconVerticalSolidList"/>
    <dgm:cxn modelId="{028AA8DB-FE53-49B4-B73C-C41B963F3C88}" type="presParOf" srcId="{1D1874D4-7CA2-462E-A33C-E1F308A95A9F}" destId="{B8833D01-440E-41C5-B3CA-F2D18E56B796}" srcOrd="4" destOrd="0" presId="urn:microsoft.com/office/officeart/2018/2/layout/IconVerticalSolidList"/>
    <dgm:cxn modelId="{EAB7AD5B-5808-4086-A104-AE373D3B2637}" type="presParOf" srcId="{B8833D01-440E-41C5-B3CA-F2D18E56B796}" destId="{2B49CAA0-841A-482F-A30F-F09C346665B4}" srcOrd="0" destOrd="0" presId="urn:microsoft.com/office/officeart/2018/2/layout/IconVerticalSolidList"/>
    <dgm:cxn modelId="{1A84057F-EABD-4259-A89C-9D1527116856}" type="presParOf" srcId="{B8833D01-440E-41C5-B3CA-F2D18E56B796}" destId="{004D5F7D-4270-4426-96D5-0715D83C9E92}" srcOrd="1" destOrd="0" presId="urn:microsoft.com/office/officeart/2018/2/layout/IconVerticalSolidList"/>
    <dgm:cxn modelId="{617E5CCF-7C78-4068-BB8B-370B5E9F6333}" type="presParOf" srcId="{B8833D01-440E-41C5-B3CA-F2D18E56B796}" destId="{D0C99D01-4C6C-49A8-BFC8-0AE67F487F4A}" srcOrd="2" destOrd="0" presId="urn:microsoft.com/office/officeart/2018/2/layout/IconVerticalSolidList"/>
    <dgm:cxn modelId="{52D4E687-5C97-4204-8CE9-665047ADE8B9}" type="presParOf" srcId="{B8833D01-440E-41C5-B3CA-F2D18E56B796}" destId="{77626650-21A3-4E8F-BE86-2728FCEE8FA1}" srcOrd="3" destOrd="0" presId="urn:microsoft.com/office/officeart/2018/2/layout/IconVerticalSolidList"/>
    <dgm:cxn modelId="{3DF21FF3-1308-48C2-8BDC-6DB15CCD356E}" type="presParOf" srcId="{1D1874D4-7CA2-462E-A33C-E1F308A95A9F}" destId="{F7F3520C-C62E-4D24-8D36-AC57059B9413}" srcOrd="5" destOrd="0" presId="urn:microsoft.com/office/officeart/2018/2/layout/IconVerticalSolidList"/>
    <dgm:cxn modelId="{87300537-F3F0-4189-848B-D3AC3B08B85E}" type="presParOf" srcId="{1D1874D4-7CA2-462E-A33C-E1F308A95A9F}" destId="{78F97DE9-036D-458A-ABE3-3233BD680352}" srcOrd="6" destOrd="0" presId="urn:microsoft.com/office/officeart/2018/2/layout/IconVerticalSolidList"/>
    <dgm:cxn modelId="{790097EE-AD7B-4521-8FA7-B94886AFCD33}" type="presParOf" srcId="{78F97DE9-036D-458A-ABE3-3233BD680352}" destId="{8DA8E4BD-E15A-4ADA-BAE8-F6999F84B67A}" srcOrd="0" destOrd="0" presId="urn:microsoft.com/office/officeart/2018/2/layout/IconVerticalSolidList"/>
    <dgm:cxn modelId="{1CCFFF0B-3580-45BC-A5AB-3016C316534F}" type="presParOf" srcId="{78F97DE9-036D-458A-ABE3-3233BD680352}" destId="{5C3B1FB0-D7AF-459F-87A4-20E62C3FEEF8}" srcOrd="1" destOrd="0" presId="urn:microsoft.com/office/officeart/2018/2/layout/IconVerticalSolidList"/>
    <dgm:cxn modelId="{D083F0AD-6E8D-4BB8-B18B-1B062A635D7C}" type="presParOf" srcId="{78F97DE9-036D-458A-ABE3-3233BD680352}" destId="{6A0638B8-0D3A-4B43-A861-9E174E1E43FC}" srcOrd="2" destOrd="0" presId="urn:microsoft.com/office/officeart/2018/2/layout/IconVerticalSolidList"/>
    <dgm:cxn modelId="{35B10528-AEF2-4062-A91D-1827AF6D51CF}" type="presParOf" srcId="{78F97DE9-036D-458A-ABE3-3233BD680352}" destId="{6CB5313B-C3EB-4D06-A62A-B8B2788A5501}" srcOrd="3" destOrd="0" presId="urn:microsoft.com/office/officeart/2018/2/layout/IconVerticalSolidList"/>
    <dgm:cxn modelId="{3CE5C297-C20C-454B-BC69-54ADDE447A57}" type="presParOf" srcId="{1D1874D4-7CA2-462E-A33C-E1F308A95A9F}" destId="{A0A3869A-A227-4C21-BEDF-B3FA4E741C76}" srcOrd="7" destOrd="0" presId="urn:microsoft.com/office/officeart/2018/2/layout/IconVerticalSolidList"/>
    <dgm:cxn modelId="{166C2452-B570-42F0-A5A0-8E8F8CAF93D9}" type="presParOf" srcId="{1D1874D4-7CA2-462E-A33C-E1F308A95A9F}" destId="{EE27FFCC-E5B6-4AD5-98B2-4210E8CBBCFE}" srcOrd="8" destOrd="0" presId="urn:microsoft.com/office/officeart/2018/2/layout/IconVerticalSolidList"/>
    <dgm:cxn modelId="{BBDED428-1CB6-489B-881D-4E5940C74C7F}" type="presParOf" srcId="{EE27FFCC-E5B6-4AD5-98B2-4210E8CBBCFE}" destId="{BB26A6D3-C2FF-4D8F-940F-6BC54B9809FB}" srcOrd="0" destOrd="0" presId="urn:microsoft.com/office/officeart/2018/2/layout/IconVerticalSolidList"/>
    <dgm:cxn modelId="{13ACA8F0-FC99-49A9-A988-9962C822419C}" type="presParOf" srcId="{EE27FFCC-E5B6-4AD5-98B2-4210E8CBBCFE}" destId="{FCD2CD50-5F89-4CA7-8AAD-69D2D0F86F52}" srcOrd="1" destOrd="0" presId="urn:microsoft.com/office/officeart/2018/2/layout/IconVerticalSolidList"/>
    <dgm:cxn modelId="{9A5A0E52-273D-44D5-BCF8-FCEE1A9323A3}" type="presParOf" srcId="{EE27FFCC-E5B6-4AD5-98B2-4210E8CBBCFE}" destId="{27E69004-7712-4A67-ACAD-7F8C91FF4725}" srcOrd="2" destOrd="0" presId="urn:microsoft.com/office/officeart/2018/2/layout/IconVerticalSolidList"/>
    <dgm:cxn modelId="{ADD97FE2-494F-4144-A079-B592DA39479D}" type="presParOf" srcId="{EE27FFCC-E5B6-4AD5-98B2-4210E8CBBCFE}" destId="{61EAB7E3-54F1-43EA-8539-CDB3BB1543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D836A9-EF10-459F-A398-AD1C0C53956C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DC77CF90-42E6-4EC1-A74D-260B42A57A46}">
      <dgm:prSet/>
      <dgm:spPr/>
      <dgm:t>
        <a:bodyPr/>
        <a:lstStyle/>
        <a:p>
          <a:r>
            <a:rPr lang="pt-BR"/>
            <a:t>Indexação por lista ou array de índices: </a:t>
          </a:r>
          <a:r>
            <a:rPr lang="pt-BR" b="1"/>
            <a:t>arr[[0, 2, 4]]</a:t>
          </a:r>
          <a:endParaRPr lang="en-US"/>
        </a:p>
      </dgm:t>
    </dgm:pt>
    <dgm:pt modelId="{EFA9A88B-C46E-4417-83E4-A4FEE4A46F72}" type="parTrans" cxnId="{94B8F034-BA30-4FFA-A141-139410506E05}">
      <dgm:prSet/>
      <dgm:spPr/>
      <dgm:t>
        <a:bodyPr/>
        <a:lstStyle/>
        <a:p>
          <a:endParaRPr lang="en-US"/>
        </a:p>
      </dgm:t>
    </dgm:pt>
    <dgm:pt modelId="{58C5F7F6-F8F3-4E4C-AD67-5414364E0ED5}" type="sibTrans" cxnId="{94B8F034-BA30-4FFA-A141-139410506E05}">
      <dgm:prSet/>
      <dgm:spPr/>
      <dgm:t>
        <a:bodyPr/>
        <a:lstStyle/>
        <a:p>
          <a:endParaRPr lang="en-US"/>
        </a:p>
      </dgm:t>
    </dgm:pt>
    <dgm:pt modelId="{7D26BB44-AD36-419D-AB48-95F8CE9D6483}">
      <dgm:prSet/>
      <dgm:spPr/>
      <dgm:t>
        <a:bodyPr/>
        <a:lstStyle/>
        <a:p>
          <a:r>
            <a:rPr lang="pt-BR"/>
            <a:t>Máscaras booleanas para filtrar dados: </a:t>
          </a:r>
          <a:r>
            <a:rPr lang="pt-BR" b="1"/>
            <a:t>arr[arr &gt; 10]</a:t>
          </a:r>
          <a:endParaRPr lang="en-US"/>
        </a:p>
      </dgm:t>
    </dgm:pt>
    <dgm:pt modelId="{C3C736A6-C48E-4FDB-A8C0-84B59A46A266}" type="parTrans" cxnId="{64627E2B-826F-4CA5-A278-ECC59F7A9862}">
      <dgm:prSet/>
      <dgm:spPr/>
      <dgm:t>
        <a:bodyPr/>
        <a:lstStyle/>
        <a:p>
          <a:endParaRPr lang="en-US"/>
        </a:p>
      </dgm:t>
    </dgm:pt>
    <dgm:pt modelId="{43D8B6C3-8067-4292-8B03-634D40DE1E51}" type="sibTrans" cxnId="{64627E2B-826F-4CA5-A278-ECC59F7A9862}">
      <dgm:prSet/>
      <dgm:spPr/>
      <dgm:t>
        <a:bodyPr/>
        <a:lstStyle/>
        <a:p>
          <a:endParaRPr lang="en-US"/>
        </a:p>
      </dgm:t>
    </dgm:pt>
    <dgm:pt modelId="{D9F0007A-0C13-43EE-9D4D-49459387F0F1}">
      <dgm:prSet/>
      <dgm:spPr/>
      <dgm:t>
        <a:bodyPr/>
        <a:lstStyle/>
        <a:p>
          <a:r>
            <a:rPr lang="pt-BR"/>
            <a:t>Indexação combinada e multidimensional para acesso seletivo.</a:t>
          </a:r>
          <a:endParaRPr lang="en-US"/>
        </a:p>
      </dgm:t>
    </dgm:pt>
    <dgm:pt modelId="{F48AB9A8-965C-4796-9368-C9B54A598745}" type="parTrans" cxnId="{9D9DDA43-8F76-4DFB-8A52-493B35707F41}">
      <dgm:prSet/>
      <dgm:spPr/>
      <dgm:t>
        <a:bodyPr/>
        <a:lstStyle/>
        <a:p>
          <a:endParaRPr lang="en-US"/>
        </a:p>
      </dgm:t>
    </dgm:pt>
    <dgm:pt modelId="{498E60C8-AB5A-42A5-967D-0198720D20CA}" type="sibTrans" cxnId="{9D9DDA43-8F76-4DFB-8A52-493B35707F41}">
      <dgm:prSet/>
      <dgm:spPr/>
      <dgm:t>
        <a:bodyPr/>
        <a:lstStyle/>
        <a:p>
          <a:endParaRPr lang="en-US"/>
        </a:p>
      </dgm:t>
    </dgm:pt>
    <dgm:pt modelId="{9CD6E0DA-4D9E-4AFE-9477-547C818D0314}">
      <dgm:prSet/>
      <dgm:spPr/>
      <dgm:t>
        <a:bodyPr/>
        <a:lstStyle/>
        <a:p>
          <a:r>
            <a:rPr lang="pt-BR"/>
            <a:t>Útil para manipular dados específicos sem criar cópias desnecessárias.</a:t>
          </a:r>
          <a:endParaRPr lang="en-US"/>
        </a:p>
      </dgm:t>
    </dgm:pt>
    <dgm:pt modelId="{09D71C5C-9E86-4256-8FB9-0D34CD42DD26}" type="parTrans" cxnId="{B8493913-18F3-493A-928F-66D8C86F49AB}">
      <dgm:prSet/>
      <dgm:spPr/>
      <dgm:t>
        <a:bodyPr/>
        <a:lstStyle/>
        <a:p>
          <a:endParaRPr lang="en-US"/>
        </a:p>
      </dgm:t>
    </dgm:pt>
    <dgm:pt modelId="{F462D14E-0838-4CCA-9E00-5BFFBBCDB4DC}" type="sibTrans" cxnId="{B8493913-18F3-493A-928F-66D8C86F49AB}">
      <dgm:prSet/>
      <dgm:spPr/>
      <dgm:t>
        <a:bodyPr/>
        <a:lstStyle/>
        <a:p>
          <a:endParaRPr lang="en-US"/>
        </a:p>
      </dgm:t>
    </dgm:pt>
    <dgm:pt modelId="{787DA3FD-FCCF-4063-9974-2D8D86708DF5}" type="pres">
      <dgm:prSet presAssocID="{88D836A9-EF10-459F-A398-AD1C0C53956C}" presName="vert0" presStyleCnt="0">
        <dgm:presLayoutVars>
          <dgm:dir/>
          <dgm:animOne val="branch"/>
          <dgm:animLvl val="lvl"/>
        </dgm:presLayoutVars>
      </dgm:prSet>
      <dgm:spPr/>
    </dgm:pt>
    <dgm:pt modelId="{E286C1C4-FA22-4D5D-A19F-6BB171CBAC25}" type="pres">
      <dgm:prSet presAssocID="{DC77CF90-42E6-4EC1-A74D-260B42A57A46}" presName="thickLine" presStyleLbl="alignNode1" presStyleIdx="0" presStyleCnt="4"/>
      <dgm:spPr/>
    </dgm:pt>
    <dgm:pt modelId="{5ACA7081-F642-4FF4-B5C7-CD45D08A6D43}" type="pres">
      <dgm:prSet presAssocID="{DC77CF90-42E6-4EC1-A74D-260B42A57A46}" presName="horz1" presStyleCnt="0"/>
      <dgm:spPr/>
    </dgm:pt>
    <dgm:pt modelId="{21BE387B-8AFC-44EF-B449-C15D0AEE26D8}" type="pres">
      <dgm:prSet presAssocID="{DC77CF90-42E6-4EC1-A74D-260B42A57A46}" presName="tx1" presStyleLbl="revTx" presStyleIdx="0" presStyleCnt="4"/>
      <dgm:spPr/>
    </dgm:pt>
    <dgm:pt modelId="{34D9D2AC-6646-4E35-AAE3-DF10C7B0C3D9}" type="pres">
      <dgm:prSet presAssocID="{DC77CF90-42E6-4EC1-A74D-260B42A57A46}" presName="vert1" presStyleCnt="0"/>
      <dgm:spPr/>
    </dgm:pt>
    <dgm:pt modelId="{069EFC30-FFF4-481B-A56F-31908EFE2C87}" type="pres">
      <dgm:prSet presAssocID="{7D26BB44-AD36-419D-AB48-95F8CE9D6483}" presName="thickLine" presStyleLbl="alignNode1" presStyleIdx="1" presStyleCnt="4"/>
      <dgm:spPr/>
    </dgm:pt>
    <dgm:pt modelId="{EBB60BC5-EAF6-4B9A-BF86-009A51359041}" type="pres">
      <dgm:prSet presAssocID="{7D26BB44-AD36-419D-AB48-95F8CE9D6483}" presName="horz1" presStyleCnt="0"/>
      <dgm:spPr/>
    </dgm:pt>
    <dgm:pt modelId="{653D605F-AF3B-4A16-8B15-D31EBB296930}" type="pres">
      <dgm:prSet presAssocID="{7D26BB44-AD36-419D-AB48-95F8CE9D6483}" presName="tx1" presStyleLbl="revTx" presStyleIdx="1" presStyleCnt="4"/>
      <dgm:spPr/>
    </dgm:pt>
    <dgm:pt modelId="{8F429137-9339-4DB0-8CA6-0860A559F1F5}" type="pres">
      <dgm:prSet presAssocID="{7D26BB44-AD36-419D-AB48-95F8CE9D6483}" presName="vert1" presStyleCnt="0"/>
      <dgm:spPr/>
    </dgm:pt>
    <dgm:pt modelId="{E8BA2513-A377-4563-B3EF-7F4A54264E63}" type="pres">
      <dgm:prSet presAssocID="{D9F0007A-0C13-43EE-9D4D-49459387F0F1}" presName="thickLine" presStyleLbl="alignNode1" presStyleIdx="2" presStyleCnt="4"/>
      <dgm:spPr/>
    </dgm:pt>
    <dgm:pt modelId="{723AF145-1DD2-494A-AA1D-DC3015F485B5}" type="pres">
      <dgm:prSet presAssocID="{D9F0007A-0C13-43EE-9D4D-49459387F0F1}" presName="horz1" presStyleCnt="0"/>
      <dgm:spPr/>
    </dgm:pt>
    <dgm:pt modelId="{0959771F-1FC9-47BD-B9BE-EB29DED157A4}" type="pres">
      <dgm:prSet presAssocID="{D9F0007A-0C13-43EE-9D4D-49459387F0F1}" presName="tx1" presStyleLbl="revTx" presStyleIdx="2" presStyleCnt="4"/>
      <dgm:spPr/>
    </dgm:pt>
    <dgm:pt modelId="{AAA90B4B-C880-4D08-B9E6-D60E35DFE5B2}" type="pres">
      <dgm:prSet presAssocID="{D9F0007A-0C13-43EE-9D4D-49459387F0F1}" presName="vert1" presStyleCnt="0"/>
      <dgm:spPr/>
    </dgm:pt>
    <dgm:pt modelId="{28022C19-3EA9-4E1F-AA65-4F48025EE53A}" type="pres">
      <dgm:prSet presAssocID="{9CD6E0DA-4D9E-4AFE-9477-547C818D0314}" presName="thickLine" presStyleLbl="alignNode1" presStyleIdx="3" presStyleCnt="4"/>
      <dgm:spPr/>
    </dgm:pt>
    <dgm:pt modelId="{47BF5817-9BDD-409F-B6EC-8AC43E0295B5}" type="pres">
      <dgm:prSet presAssocID="{9CD6E0DA-4D9E-4AFE-9477-547C818D0314}" presName="horz1" presStyleCnt="0"/>
      <dgm:spPr/>
    </dgm:pt>
    <dgm:pt modelId="{24EC1825-0576-47C9-8ED3-A5D309971652}" type="pres">
      <dgm:prSet presAssocID="{9CD6E0DA-4D9E-4AFE-9477-547C818D0314}" presName="tx1" presStyleLbl="revTx" presStyleIdx="3" presStyleCnt="4"/>
      <dgm:spPr/>
    </dgm:pt>
    <dgm:pt modelId="{31055F67-CA1C-4E1A-A080-0D6DCCB49AD9}" type="pres">
      <dgm:prSet presAssocID="{9CD6E0DA-4D9E-4AFE-9477-547C818D0314}" presName="vert1" presStyleCnt="0"/>
      <dgm:spPr/>
    </dgm:pt>
  </dgm:ptLst>
  <dgm:cxnLst>
    <dgm:cxn modelId="{686F2D11-E970-4524-91AF-A40095DDA1C3}" type="presOf" srcId="{D9F0007A-0C13-43EE-9D4D-49459387F0F1}" destId="{0959771F-1FC9-47BD-B9BE-EB29DED157A4}" srcOrd="0" destOrd="0" presId="urn:microsoft.com/office/officeart/2008/layout/LinedList"/>
    <dgm:cxn modelId="{B8493913-18F3-493A-928F-66D8C86F49AB}" srcId="{88D836A9-EF10-459F-A398-AD1C0C53956C}" destId="{9CD6E0DA-4D9E-4AFE-9477-547C818D0314}" srcOrd="3" destOrd="0" parTransId="{09D71C5C-9E86-4256-8FB9-0D34CD42DD26}" sibTransId="{F462D14E-0838-4CCA-9E00-5BFFBBCDB4DC}"/>
    <dgm:cxn modelId="{64627E2B-826F-4CA5-A278-ECC59F7A9862}" srcId="{88D836A9-EF10-459F-A398-AD1C0C53956C}" destId="{7D26BB44-AD36-419D-AB48-95F8CE9D6483}" srcOrd="1" destOrd="0" parTransId="{C3C736A6-C48E-4FDB-A8C0-84B59A46A266}" sibTransId="{43D8B6C3-8067-4292-8B03-634D40DE1E51}"/>
    <dgm:cxn modelId="{94B8F034-BA30-4FFA-A141-139410506E05}" srcId="{88D836A9-EF10-459F-A398-AD1C0C53956C}" destId="{DC77CF90-42E6-4EC1-A74D-260B42A57A46}" srcOrd="0" destOrd="0" parTransId="{EFA9A88B-C46E-4417-83E4-A4FEE4A46F72}" sibTransId="{58C5F7F6-F8F3-4E4C-AD67-5414364E0ED5}"/>
    <dgm:cxn modelId="{563BBE42-8FDC-4490-8DF2-63A7181F35EC}" type="presOf" srcId="{DC77CF90-42E6-4EC1-A74D-260B42A57A46}" destId="{21BE387B-8AFC-44EF-B449-C15D0AEE26D8}" srcOrd="0" destOrd="0" presId="urn:microsoft.com/office/officeart/2008/layout/LinedList"/>
    <dgm:cxn modelId="{9D9DDA43-8F76-4DFB-8A52-493B35707F41}" srcId="{88D836A9-EF10-459F-A398-AD1C0C53956C}" destId="{D9F0007A-0C13-43EE-9D4D-49459387F0F1}" srcOrd="2" destOrd="0" parTransId="{F48AB9A8-965C-4796-9368-C9B54A598745}" sibTransId="{498E60C8-AB5A-42A5-967D-0198720D20CA}"/>
    <dgm:cxn modelId="{3FEF8B45-A8F2-4579-B637-8832ACC4AF66}" type="presOf" srcId="{7D26BB44-AD36-419D-AB48-95F8CE9D6483}" destId="{653D605F-AF3B-4A16-8B15-D31EBB296930}" srcOrd="0" destOrd="0" presId="urn:microsoft.com/office/officeart/2008/layout/LinedList"/>
    <dgm:cxn modelId="{9179B76D-B8B6-4195-9502-9D95835FBD19}" type="presOf" srcId="{9CD6E0DA-4D9E-4AFE-9477-547C818D0314}" destId="{24EC1825-0576-47C9-8ED3-A5D309971652}" srcOrd="0" destOrd="0" presId="urn:microsoft.com/office/officeart/2008/layout/LinedList"/>
    <dgm:cxn modelId="{5F53ECA1-4B91-4EB4-81AD-AB3C3A13A95B}" type="presOf" srcId="{88D836A9-EF10-459F-A398-AD1C0C53956C}" destId="{787DA3FD-FCCF-4063-9974-2D8D86708DF5}" srcOrd="0" destOrd="0" presId="urn:microsoft.com/office/officeart/2008/layout/LinedList"/>
    <dgm:cxn modelId="{E21A106D-BCDA-4C94-9FD2-46999A550291}" type="presParOf" srcId="{787DA3FD-FCCF-4063-9974-2D8D86708DF5}" destId="{E286C1C4-FA22-4D5D-A19F-6BB171CBAC25}" srcOrd="0" destOrd="0" presId="urn:microsoft.com/office/officeart/2008/layout/LinedList"/>
    <dgm:cxn modelId="{8ED1C786-C342-4F51-9988-7322464A7F93}" type="presParOf" srcId="{787DA3FD-FCCF-4063-9974-2D8D86708DF5}" destId="{5ACA7081-F642-4FF4-B5C7-CD45D08A6D43}" srcOrd="1" destOrd="0" presId="urn:microsoft.com/office/officeart/2008/layout/LinedList"/>
    <dgm:cxn modelId="{6C43BFE6-FE8B-4E69-9B5B-86E59B19CF55}" type="presParOf" srcId="{5ACA7081-F642-4FF4-B5C7-CD45D08A6D43}" destId="{21BE387B-8AFC-44EF-B449-C15D0AEE26D8}" srcOrd="0" destOrd="0" presId="urn:microsoft.com/office/officeart/2008/layout/LinedList"/>
    <dgm:cxn modelId="{F19FA343-F705-4A88-B698-E39ABF45EA2E}" type="presParOf" srcId="{5ACA7081-F642-4FF4-B5C7-CD45D08A6D43}" destId="{34D9D2AC-6646-4E35-AAE3-DF10C7B0C3D9}" srcOrd="1" destOrd="0" presId="urn:microsoft.com/office/officeart/2008/layout/LinedList"/>
    <dgm:cxn modelId="{5C2C787A-8ACF-4942-B559-C57611D786AA}" type="presParOf" srcId="{787DA3FD-FCCF-4063-9974-2D8D86708DF5}" destId="{069EFC30-FFF4-481B-A56F-31908EFE2C87}" srcOrd="2" destOrd="0" presId="urn:microsoft.com/office/officeart/2008/layout/LinedList"/>
    <dgm:cxn modelId="{7CBBF5B3-D745-4549-8843-000AD7D3951B}" type="presParOf" srcId="{787DA3FD-FCCF-4063-9974-2D8D86708DF5}" destId="{EBB60BC5-EAF6-4B9A-BF86-009A51359041}" srcOrd="3" destOrd="0" presId="urn:microsoft.com/office/officeart/2008/layout/LinedList"/>
    <dgm:cxn modelId="{99EC871F-E4A0-40E3-8E4A-9976AF47D284}" type="presParOf" srcId="{EBB60BC5-EAF6-4B9A-BF86-009A51359041}" destId="{653D605F-AF3B-4A16-8B15-D31EBB296930}" srcOrd="0" destOrd="0" presId="urn:microsoft.com/office/officeart/2008/layout/LinedList"/>
    <dgm:cxn modelId="{172A27FF-B5E4-4444-8504-874B68499EE4}" type="presParOf" srcId="{EBB60BC5-EAF6-4B9A-BF86-009A51359041}" destId="{8F429137-9339-4DB0-8CA6-0860A559F1F5}" srcOrd="1" destOrd="0" presId="urn:microsoft.com/office/officeart/2008/layout/LinedList"/>
    <dgm:cxn modelId="{58229500-DE6F-4BA8-932B-99C1D2BE14D7}" type="presParOf" srcId="{787DA3FD-FCCF-4063-9974-2D8D86708DF5}" destId="{E8BA2513-A377-4563-B3EF-7F4A54264E63}" srcOrd="4" destOrd="0" presId="urn:microsoft.com/office/officeart/2008/layout/LinedList"/>
    <dgm:cxn modelId="{B44EEFCD-7D1C-4F8E-BBB8-7E77B818D668}" type="presParOf" srcId="{787DA3FD-FCCF-4063-9974-2D8D86708DF5}" destId="{723AF145-1DD2-494A-AA1D-DC3015F485B5}" srcOrd="5" destOrd="0" presId="urn:microsoft.com/office/officeart/2008/layout/LinedList"/>
    <dgm:cxn modelId="{EEC0E28A-DC21-44E9-9086-8FBEC1861713}" type="presParOf" srcId="{723AF145-1DD2-494A-AA1D-DC3015F485B5}" destId="{0959771F-1FC9-47BD-B9BE-EB29DED157A4}" srcOrd="0" destOrd="0" presId="urn:microsoft.com/office/officeart/2008/layout/LinedList"/>
    <dgm:cxn modelId="{D561B79B-AB19-4259-8B95-5E51CF83F54E}" type="presParOf" srcId="{723AF145-1DD2-494A-AA1D-DC3015F485B5}" destId="{AAA90B4B-C880-4D08-B9E6-D60E35DFE5B2}" srcOrd="1" destOrd="0" presId="urn:microsoft.com/office/officeart/2008/layout/LinedList"/>
    <dgm:cxn modelId="{273EFD8C-4CDF-4F9F-B57D-10FF33D38E14}" type="presParOf" srcId="{787DA3FD-FCCF-4063-9974-2D8D86708DF5}" destId="{28022C19-3EA9-4E1F-AA65-4F48025EE53A}" srcOrd="6" destOrd="0" presId="urn:microsoft.com/office/officeart/2008/layout/LinedList"/>
    <dgm:cxn modelId="{54178DED-F790-44E6-96AC-B1045E128AA2}" type="presParOf" srcId="{787DA3FD-FCCF-4063-9974-2D8D86708DF5}" destId="{47BF5817-9BDD-409F-B6EC-8AC43E0295B5}" srcOrd="7" destOrd="0" presId="urn:microsoft.com/office/officeart/2008/layout/LinedList"/>
    <dgm:cxn modelId="{B2F112DE-6212-422C-9A1E-564F3172D59C}" type="presParOf" srcId="{47BF5817-9BDD-409F-B6EC-8AC43E0295B5}" destId="{24EC1825-0576-47C9-8ED3-A5D309971652}" srcOrd="0" destOrd="0" presId="urn:microsoft.com/office/officeart/2008/layout/LinedList"/>
    <dgm:cxn modelId="{D4B9878D-C71C-4530-9A89-BEA8752A5ED1}" type="presParOf" srcId="{47BF5817-9BDD-409F-B6EC-8AC43E0295B5}" destId="{31055F67-CA1C-4E1A-A080-0D6DCCB49A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13F372-4548-4DCF-94AA-71DED2B7E4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5D151-BD42-4A0F-9F98-67ECDDB840F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NumPy suporta operações essenciais de álgebra linear para análise científica.</a:t>
          </a:r>
          <a:endParaRPr lang="en-US"/>
        </a:p>
      </dgm:t>
    </dgm:pt>
    <dgm:pt modelId="{7C71E5FF-8237-4A69-A6E5-2A092E161045}" type="parTrans" cxnId="{2F5B17FA-F269-45BB-8324-4F1AC69AD8EA}">
      <dgm:prSet/>
      <dgm:spPr/>
      <dgm:t>
        <a:bodyPr/>
        <a:lstStyle/>
        <a:p>
          <a:endParaRPr lang="en-US"/>
        </a:p>
      </dgm:t>
    </dgm:pt>
    <dgm:pt modelId="{8DCCA60F-E66D-4CA5-B7F8-21B8DD162536}" type="sibTrans" cxnId="{2F5B17FA-F269-45BB-8324-4F1AC69AD8EA}">
      <dgm:prSet/>
      <dgm:spPr/>
      <dgm:t>
        <a:bodyPr/>
        <a:lstStyle/>
        <a:p>
          <a:endParaRPr lang="en-US"/>
        </a:p>
      </dgm:t>
    </dgm:pt>
    <dgm:pt modelId="{8537834A-AE09-4FC4-B25B-11B5E5DC841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Principais operações: multiplicação matricial, transposição, inversão de matrizes, cálculo de determinantes e autovalores.</a:t>
          </a:r>
          <a:endParaRPr lang="en-US"/>
        </a:p>
      </dgm:t>
    </dgm:pt>
    <dgm:pt modelId="{435727B0-7421-4D9F-BE8D-3DA0EFA26F92}" type="parTrans" cxnId="{53E8FFDF-A7B5-4923-983A-173FB4558A6E}">
      <dgm:prSet/>
      <dgm:spPr/>
      <dgm:t>
        <a:bodyPr/>
        <a:lstStyle/>
        <a:p>
          <a:endParaRPr lang="en-US"/>
        </a:p>
      </dgm:t>
    </dgm:pt>
    <dgm:pt modelId="{30F5AAC2-30A8-4F3E-8F38-18460CA0FEA1}" type="sibTrans" cxnId="{53E8FFDF-A7B5-4923-983A-173FB4558A6E}">
      <dgm:prSet/>
      <dgm:spPr/>
      <dgm:t>
        <a:bodyPr/>
        <a:lstStyle/>
        <a:p>
          <a:endParaRPr lang="en-US"/>
        </a:p>
      </dgm:t>
    </dgm:pt>
    <dgm:pt modelId="{0279BDA2-E5F4-4D18-AD97-B595E0B7281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Essas operações são fundamentais para modelagem, simulações e análise de dados em engenharia agrícola.</a:t>
          </a:r>
          <a:endParaRPr lang="en-US"/>
        </a:p>
      </dgm:t>
    </dgm:pt>
    <dgm:pt modelId="{D6D1E3BB-1817-45D2-9ADB-71EDE16E482C}" type="parTrans" cxnId="{B19B9B2A-617B-4D65-9A34-42E147811ABC}">
      <dgm:prSet/>
      <dgm:spPr/>
      <dgm:t>
        <a:bodyPr/>
        <a:lstStyle/>
        <a:p>
          <a:endParaRPr lang="en-US"/>
        </a:p>
      </dgm:t>
    </dgm:pt>
    <dgm:pt modelId="{B4B9598F-E0BA-487B-91ED-0EE3A668FF52}" type="sibTrans" cxnId="{B19B9B2A-617B-4D65-9A34-42E147811ABC}">
      <dgm:prSet/>
      <dgm:spPr/>
      <dgm:t>
        <a:bodyPr/>
        <a:lstStyle/>
        <a:p>
          <a:endParaRPr lang="en-US"/>
        </a:p>
      </dgm:t>
    </dgm:pt>
    <dgm:pt modelId="{2A1FB45A-8C75-42E3-B2BF-E3D3DFCE1139}" type="pres">
      <dgm:prSet presAssocID="{F413F372-4548-4DCF-94AA-71DED2B7E490}" presName="root" presStyleCnt="0">
        <dgm:presLayoutVars>
          <dgm:dir/>
          <dgm:resizeHandles val="exact"/>
        </dgm:presLayoutVars>
      </dgm:prSet>
      <dgm:spPr/>
    </dgm:pt>
    <dgm:pt modelId="{3E15C222-9649-4EE4-BB26-D7FABD0794DE}" type="pres">
      <dgm:prSet presAssocID="{80B5D151-BD42-4A0F-9F98-67ECDDB840FF}" presName="compNode" presStyleCnt="0"/>
      <dgm:spPr/>
    </dgm:pt>
    <dgm:pt modelId="{10F23F52-51DA-4368-8601-C465E330FAB9}" type="pres">
      <dgm:prSet presAssocID="{80B5D151-BD42-4A0F-9F98-67ECDDB840FF}" presName="bgRect" presStyleLbl="bgShp" presStyleIdx="0" presStyleCnt="3"/>
      <dgm:spPr/>
    </dgm:pt>
    <dgm:pt modelId="{F23EFD08-73DC-46E5-8915-547808CB77B1}" type="pres">
      <dgm:prSet presAssocID="{80B5D151-BD42-4A0F-9F98-67ECDDB840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76FB1136-3288-47E1-B15E-25825568ADCE}" type="pres">
      <dgm:prSet presAssocID="{80B5D151-BD42-4A0F-9F98-67ECDDB840FF}" presName="spaceRect" presStyleCnt="0"/>
      <dgm:spPr/>
    </dgm:pt>
    <dgm:pt modelId="{E80FC5D6-8845-4826-8CF4-245446E2E130}" type="pres">
      <dgm:prSet presAssocID="{80B5D151-BD42-4A0F-9F98-67ECDDB840FF}" presName="parTx" presStyleLbl="revTx" presStyleIdx="0" presStyleCnt="3">
        <dgm:presLayoutVars>
          <dgm:chMax val="0"/>
          <dgm:chPref val="0"/>
        </dgm:presLayoutVars>
      </dgm:prSet>
      <dgm:spPr/>
    </dgm:pt>
    <dgm:pt modelId="{F93A9640-22F8-4FF6-BFBA-A8186315CED6}" type="pres">
      <dgm:prSet presAssocID="{8DCCA60F-E66D-4CA5-B7F8-21B8DD162536}" presName="sibTrans" presStyleCnt="0"/>
      <dgm:spPr/>
    </dgm:pt>
    <dgm:pt modelId="{92E3F251-C2F4-4E77-A402-B4AEB6335FC6}" type="pres">
      <dgm:prSet presAssocID="{8537834A-AE09-4FC4-B25B-11B5E5DC8410}" presName="compNode" presStyleCnt="0"/>
      <dgm:spPr/>
    </dgm:pt>
    <dgm:pt modelId="{D72E4195-686A-4BDD-9B46-C2C7AEFA8464}" type="pres">
      <dgm:prSet presAssocID="{8537834A-AE09-4FC4-B25B-11B5E5DC8410}" presName="bgRect" presStyleLbl="bgShp" presStyleIdx="1" presStyleCnt="3"/>
      <dgm:spPr/>
    </dgm:pt>
    <dgm:pt modelId="{A0CFF3A4-157E-4706-BFF6-035CA10FA3C5}" type="pres">
      <dgm:prSet presAssocID="{8537834A-AE09-4FC4-B25B-11B5E5DC84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D021C61B-BE06-4713-B100-4DEA83E2CC6F}" type="pres">
      <dgm:prSet presAssocID="{8537834A-AE09-4FC4-B25B-11B5E5DC8410}" presName="spaceRect" presStyleCnt="0"/>
      <dgm:spPr/>
    </dgm:pt>
    <dgm:pt modelId="{CFE44834-5A59-4CEE-9D44-FBC988C218EC}" type="pres">
      <dgm:prSet presAssocID="{8537834A-AE09-4FC4-B25B-11B5E5DC8410}" presName="parTx" presStyleLbl="revTx" presStyleIdx="1" presStyleCnt="3">
        <dgm:presLayoutVars>
          <dgm:chMax val="0"/>
          <dgm:chPref val="0"/>
        </dgm:presLayoutVars>
      </dgm:prSet>
      <dgm:spPr/>
    </dgm:pt>
    <dgm:pt modelId="{E7DC07BA-C754-4FB6-9FE8-7F8E159CC224}" type="pres">
      <dgm:prSet presAssocID="{30F5AAC2-30A8-4F3E-8F38-18460CA0FEA1}" presName="sibTrans" presStyleCnt="0"/>
      <dgm:spPr/>
    </dgm:pt>
    <dgm:pt modelId="{1EE4F91D-1E49-4554-A985-DDB835411A63}" type="pres">
      <dgm:prSet presAssocID="{0279BDA2-E5F4-4D18-AD97-B595E0B72816}" presName="compNode" presStyleCnt="0"/>
      <dgm:spPr/>
    </dgm:pt>
    <dgm:pt modelId="{8D95BFFC-B6F8-4788-A767-DE2B4F0654A6}" type="pres">
      <dgm:prSet presAssocID="{0279BDA2-E5F4-4D18-AD97-B595E0B72816}" presName="bgRect" presStyleLbl="bgShp" presStyleIdx="2" presStyleCnt="3"/>
      <dgm:spPr/>
    </dgm:pt>
    <dgm:pt modelId="{86B8FD58-56F7-4FD3-8A3F-42DADE11B866}" type="pres">
      <dgm:prSet presAssocID="{0279BDA2-E5F4-4D18-AD97-B595E0B728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626DDF4D-F948-4205-B5F9-DD0B67D95E2E}" type="pres">
      <dgm:prSet presAssocID="{0279BDA2-E5F4-4D18-AD97-B595E0B72816}" presName="spaceRect" presStyleCnt="0"/>
      <dgm:spPr/>
    </dgm:pt>
    <dgm:pt modelId="{18D2E9A3-6520-47AD-9B61-11B336AC8BA3}" type="pres">
      <dgm:prSet presAssocID="{0279BDA2-E5F4-4D18-AD97-B595E0B728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9B9B2A-617B-4D65-9A34-42E147811ABC}" srcId="{F413F372-4548-4DCF-94AA-71DED2B7E490}" destId="{0279BDA2-E5F4-4D18-AD97-B595E0B72816}" srcOrd="2" destOrd="0" parTransId="{D6D1E3BB-1817-45D2-9ADB-71EDE16E482C}" sibTransId="{B4B9598F-E0BA-487B-91ED-0EE3A668FF52}"/>
    <dgm:cxn modelId="{26B9723E-BB18-44AE-B0DE-2343E0C3BC78}" type="presOf" srcId="{8537834A-AE09-4FC4-B25B-11B5E5DC8410}" destId="{CFE44834-5A59-4CEE-9D44-FBC988C218EC}" srcOrd="0" destOrd="0" presId="urn:microsoft.com/office/officeart/2018/2/layout/IconVerticalSolidList"/>
    <dgm:cxn modelId="{62437448-5C0A-4EC9-BFAD-5DC3B401EC68}" type="presOf" srcId="{0279BDA2-E5F4-4D18-AD97-B595E0B72816}" destId="{18D2E9A3-6520-47AD-9B61-11B336AC8BA3}" srcOrd="0" destOrd="0" presId="urn:microsoft.com/office/officeart/2018/2/layout/IconVerticalSolidList"/>
    <dgm:cxn modelId="{2E85FCA7-00E2-4D83-B185-91D8282D853C}" type="presOf" srcId="{80B5D151-BD42-4A0F-9F98-67ECDDB840FF}" destId="{E80FC5D6-8845-4826-8CF4-245446E2E130}" srcOrd="0" destOrd="0" presId="urn:microsoft.com/office/officeart/2018/2/layout/IconVerticalSolidList"/>
    <dgm:cxn modelId="{7739A7B6-EDFA-4EDD-836E-3956AD7A4380}" type="presOf" srcId="{F413F372-4548-4DCF-94AA-71DED2B7E490}" destId="{2A1FB45A-8C75-42E3-B2BF-E3D3DFCE1139}" srcOrd="0" destOrd="0" presId="urn:microsoft.com/office/officeart/2018/2/layout/IconVerticalSolidList"/>
    <dgm:cxn modelId="{53E8FFDF-A7B5-4923-983A-173FB4558A6E}" srcId="{F413F372-4548-4DCF-94AA-71DED2B7E490}" destId="{8537834A-AE09-4FC4-B25B-11B5E5DC8410}" srcOrd="1" destOrd="0" parTransId="{435727B0-7421-4D9F-BE8D-3DA0EFA26F92}" sibTransId="{30F5AAC2-30A8-4F3E-8F38-18460CA0FEA1}"/>
    <dgm:cxn modelId="{2F5B17FA-F269-45BB-8324-4F1AC69AD8EA}" srcId="{F413F372-4548-4DCF-94AA-71DED2B7E490}" destId="{80B5D151-BD42-4A0F-9F98-67ECDDB840FF}" srcOrd="0" destOrd="0" parTransId="{7C71E5FF-8237-4A69-A6E5-2A092E161045}" sibTransId="{8DCCA60F-E66D-4CA5-B7F8-21B8DD162536}"/>
    <dgm:cxn modelId="{580A445B-4960-4624-8429-186E89427CFE}" type="presParOf" srcId="{2A1FB45A-8C75-42E3-B2BF-E3D3DFCE1139}" destId="{3E15C222-9649-4EE4-BB26-D7FABD0794DE}" srcOrd="0" destOrd="0" presId="urn:microsoft.com/office/officeart/2018/2/layout/IconVerticalSolidList"/>
    <dgm:cxn modelId="{FD8C65AD-F9E7-47FE-8D93-3C707E73D086}" type="presParOf" srcId="{3E15C222-9649-4EE4-BB26-D7FABD0794DE}" destId="{10F23F52-51DA-4368-8601-C465E330FAB9}" srcOrd="0" destOrd="0" presId="urn:microsoft.com/office/officeart/2018/2/layout/IconVerticalSolidList"/>
    <dgm:cxn modelId="{BD032D80-CECD-4DD8-A157-922FF49E071A}" type="presParOf" srcId="{3E15C222-9649-4EE4-BB26-D7FABD0794DE}" destId="{F23EFD08-73DC-46E5-8915-547808CB77B1}" srcOrd="1" destOrd="0" presId="urn:microsoft.com/office/officeart/2018/2/layout/IconVerticalSolidList"/>
    <dgm:cxn modelId="{4F19846D-25F4-46A8-AA5F-C36FED176933}" type="presParOf" srcId="{3E15C222-9649-4EE4-BB26-D7FABD0794DE}" destId="{76FB1136-3288-47E1-B15E-25825568ADCE}" srcOrd="2" destOrd="0" presId="urn:microsoft.com/office/officeart/2018/2/layout/IconVerticalSolidList"/>
    <dgm:cxn modelId="{661634B0-AFBA-4EC9-A4E3-D320BBDD66F4}" type="presParOf" srcId="{3E15C222-9649-4EE4-BB26-D7FABD0794DE}" destId="{E80FC5D6-8845-4826-8CF4-245446E2E130}" srcOrd="3" destOrd="0" presId="urn:microsoft.com/office/officeart/2018/2/layout/IconVerticalSolidList"/>
    <dgm:cxn modelId="{1E6F06CD-4E73-42DB-9B3A-257689FBBC83}" type="presParOf" srcId="{2A1FB45A-8C75-42E3-B2BF-E3D3DFCE1139}" destId="{F93A9640-22F8-4FF6-BFBA-A8186315CED6}" srcOrd="1" destOrd="0" presId="urn:microsoft.com/office/officeart/2018/2/layout/IconVerticalSolidList"/>
    <dgm:cxn modelId="{C5931BF7-CE15-4400-B15E-D9142CAB93DD}" type="presParOf" srcId="{2A1FB45A-8C75-42E3-B2BF-E3D3DFCE1139}" destId="{92E3F251-C2F4-4E77-A402-B4AEB6335FC6}" srcOrd="2" destOrd="0" presId="urn:microsoft.com/office/officeart/2018/2/layout/IconVerticalSolidList"/>
    <dgm:cxn modelId="{5E27D54F-03A5-4603-BEFC-39CE8E71066E}" type="presParOf" srcId="{92E3F251-C2F4-4E77-A402-B4AEB6335FC6}" destId="{D72E4195-686A-4BDD-9B46-C2C7AEFA8464}" srcOrd="0" destOrd="0" presId="urn:microsoft.com/office/officeart/2018/2/layout/IconVerticalSolidList"/>
    <dgm:cxn modelId="{D7B5BF57-9321-4739-811F-EB944C8C6627}" type="presParOf" srcId="{92E3F251-C2F4-4E77-A402-B4AEB6335FC6}" destId="{A0CFF3A4-157E-4706-BFF6-035CA10FA3C5}" srcOrd="1" destOrd="0" presId="urn:microsoft.com/office/officeart/2018/2/layout/IconVerticalSolidList"/>
    <dgm:cxn modelId="{880BAB08-365D-4477-915F-E7C49313934C}" type="presParOf" srcId="{92E3F251-C2F4-4E77-A402-B4AEB6335FC6}" destId="{D021C61B-BE06-4713-B100-4DEA83E2CC6F}" srcOrd="2" destOrd="0" presId="urn:microsoft.com/office/officeart/2018/2/layout/IconVerticalSolidList"/>
    <dgm:cxn modelId="{73E5DB79-9AB2-4BE9-897C-77D224C2D004}" type="presParOf" srcId="{92E3F251-C2F4-4E77-A402-B4AEB6335FC6}" destId="{CFE44834-5A59-4CEE-9D44-FBC988C218EC}" srcOrd="3" destOrd="0" presId="urn:microsoft.com/office/officeart/2018/2/layout/IconVerticalSolidList"/>
    <dgm:cxn modelId="{E108C4D7-AC2A-46F5-A3C0-2ED91BFE0627}" type="presParOf" srcId="{2A1FB45A-8C75-42E3-B2BF-E3D3DFCE1139}" destId="{E7DC07BA-C754-4FB6-9FE8-7F8E159CC224}" srcOrd="3" destOrd="0" presId="urn:microsoft.com/office/officeart/2018/2/layout/IconVerticalSolidList"/>
    <dgm:cxn modelId="{BBAE3A79-EA97-432F-9E8B-7C0D408DE04B}" type="presParOf" srcId="{2A1FB45A-8C75-42E3-B2BF-E3D3DFCE1139}" destId="{1EE4F91D-1E49-4554-A985-DDB835411A63}" srcOrd="4" destOrd="0" presId="urn:microsoft.com/office/officeart/2018/2/layout/IconVerticalSolidList"/>
    <dgm:cxn modelId="{127187E8-B147-4B33-96D1-578BBD3D78AF}" type="presParOf" srcId="{1EE4F91D-1E49-4554-A985-DDB835411A63}" destId="{8D95BFFC-B6F8-4788-A767-DE2B4F0654A6}" srcOrd="0" destOrd="0" presId="urn:microsoft.com/office/officeart/2018/2/layout/IconVerticalSolidList"/>
    <dgm:cxn modelId="{3984D0B5-E996-49CB-9C4E-E4B461F12D9E}" type="presParOf" srcId="{1EE4F91D-1E49-4554-A985-DDB835411A63}" destId="{86B8FD58-56F7-4FD3-8A3F-42DADE11B866}" srcOrd="1" destOrd="0" presId="urn:microsoft.com/office/officeart/2018/2/layout/IconVerticalSolidList"/>
    <dgm:cxn modelId="{AAB3715A-D883-41B2-BCCF-F77145086E58}" type="presParOf" srcId="{1EE4F91D-1E49-4554-A985-DDB835411A63}" destId="{626DDF4D-F948-4205-B5F9-DD0B67D95E2E}" srcOrd="2" destOrd="0" presId="urn:microsoft.com/office/officeart/2018/2/layout/IconVerticalSolidList"/>
    <dgm:cxn modelId="{C4F529D0-D196-4ED1-A507-7316C524AD77}" type="presParOf" srcId="{1EE4F91D-1E49-4554-A985-DDB835411A63}" destId="{18D2E9A3-6520-47AD-9B61-11B336AC8B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5BA34A-B729-420C-9705-1C2716C5BA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639DE-DA6F-4FB2-A5AA-2A178CD0279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Multiplicação matricial: </a:t>
          </a:r>
          <a:r>
            <a:rPr lang="pt-BR" b="1"/>
            <a:t>np.dot(A, B) </a:t>
          </a:r>
          <a:r>
            <a:rPr lang="pt-BR"/>
            <a:t>ou </a:t>
          </a:r>
          <a:r>
            <a:rPr lang="pt-BR" b="1"/>
            <a:t>A @ B</a:t>
          </a:r>
          <a:endParaRPr lang="en-US"/>
        </a:p>
      </dgm:t>
    </dgm:pt>
    <dgm:pt modelId="{2C42549B-460C-44D5-AEC1-0C61451363E2}" type="parTrans" cxnId="{B5AE5D7A-B46E-4E4E-AC35-60B48CD29A58}">
      <dgm:prSet/>
      <dgm:spPr/>
      <dgm:t>
        <a:bodyPr/>
        <a:lstStyle/>
        <a:p>
          <a:endParaRPr lang="en-US"/>
        </a:p>
      </dgm:t>
    </dgm:pt>
    <dgm:pt modelId="{D56CA1D4-5753-484E-BF2B-B15DB7E48AAC}" type="sibTrans" cxnId="{B5AE5D7A-B46E-4E4E-AC35-60B48CD29A58}">
      <dgm:prSet/>
      <dgm:spPr/>
      <dgm:t>
        <a:bodyPr/>
        <a:lstStyle/>
        <a:p>
          <a:endParaRPr lang="en-US"/>
        </a:p>
      </dgm:t>
    </dgm:pt>
    <dgm:pt modelId="{81927DAB-9482-4F85-ABE2-30C4E4015D8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Transposição: </a:t>
          </a:r>
          <a:r>
            <a:rPr lang="pt-BR" b="1"/>
            <a:t>A.T</a:t>
          </a:r>
          <a:endParaRPr lang="en-US"/>
        </a:p>
      </dgm:t>
    </dgm:pt>
    <dgm:pt modelId="{AAB35D0B-B33D-41DE-AA93-87446B09B3C3}" type="parTrans" cxnId="{5B9E814E-7F19-4DBE-AB1B-13CE5CFF7532}">
      <dgm:prSet/>
      <dgm:spPr/>
      <dgm:t>
        <a:bodyPr/>
        <a:lstStyle/>
        <a:p>
          <a:endParaRPr lang="en-US"/>
        </a:p>
      </dgm:t>
    </dgm:pt>
    <dgm:pt modelId="{2BF56756-3935-49CA-BAF0-89C41A2B24AC}" type="sibTrans" cxnId="{5B9E814E-7F19-4DBE-AB1B-13CE5CFF7532}">
      <dgm:prSet/>
      <dgm:spPr/>
      <dgm:t>
        <a:bodyPr/>
        <a:lstStyle/>
        <a:p>
          <a:endParaRPr lang="en-US"/>
        </a:p>
      </dgm:t>
    </dgm:pt>
    <dgm:pt modelId="{8DBE96C2-810C-4483-BB8A-603ABDEC08B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Inversão: </a:t>
          </a:r>
          <a:r>
            <a:rPr lang="pt-BR" b="1"/>
            <a:t>np.linalg.inv(A)</a:t>
          </a:r>
          <a:endParaRPr lang="en-US"/>
        </a:p>
      </dgm:t>
    </dgm:pt>
    <dgm:pt modelId="{1CFD05B5-15AC-41A6-99AC-47A36066A032}" type="parTrans" cxnId="{8391A604-1B42-43E0-8952-B8DCB68B08B1}">
      <dgm:prSet/>
      <dgm:spPr/>
      <dgm:t>
        <a:bodyPr/>
        <a:lstStyle/>
        <a:p>
          <a:endParaRPr lang="en-US"/>
        </a:p>
      </dgm:t>
    </dgm:pt>
    <dgm:pt modelId="{25DB952A-CC47-44A2-9CD8-DA477770D59A}" type="sibTrans" cxnId="{8391A604-1B42-43E0-8952-B8DCB68B08B1}">
      <dgm:prSet/>
      <dgm:spPr/>
      <dgm:t>
        <a:bodyPr/>
        <a:lstStyle/>
        <a:p>
          <a:endParaRPr lang="en-US"/>
        </a:p>
      </dgm:t>
    </dgm:pt>
    <dgm:pt modelId="{C6386D98-748D-404A-93FA-B60CDA3AAF9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Cálculo de determinante: </a:t>
          </a:r>
          <a:r>
            <a:rPr lang="pt-BR" b="1"/>
            <a:t>np.linalg.det(A)</a:t>
          </a:r>
          <a:endParaRPr lang="en-US"/>
        </a:p>
      </dgm:t>
    </dgm:pt>
    <dgm:pt modelId="{37B078DA-AB26-4C1C-AF27-9433E055D609}" type="parTrans" cxnId="{F32EC418-6499-407F-951E-84A09EF0C57D}">
      <dgm:prSet/>
      <dgm:spPr/>
      <dgm:t>
        <a:bodyPr/>
        <a:lstStyle/>
        <a:p>
          <a:endParaRPr lang="en-US"/>
        </a:p>
      </dgm:t>
    </dgm:pt>
    <dgm:pt modelId="{A39500E8-16DB-4D9F-826E-0F5E5D9E2331}" type="sibTrans" cxnId="{F32EC418-6499-407F-951E-84A09EF0C57D}">
      <dgm:prSet/>
      <dgm:spPr/>
      <dgm:t>
        <a:bodyPr/>
        <a:lstStyle/>
        <a:p>
          <a:endParaRPr lang="en-US"/>
        </a:p>
      </dgm:t>
    </dgm:pt>
    <dgm:pt modelId="{EC2A71D9-2D68-430B-8A81-2EFE733C7DEF}" type="pres">
      <dgm:prSet presAssocID="{EC5BA34A-B729-420C-9705-1C2716C5BAA5}" presName="root" presStyleCnt="0">
        <dgm:presLayoutVars>
          <dgm:dir/>
          <dgm:resizeHandles val="exact"/>
        </dgm:presLayoutVars>
      </dgm:prSet>
      <dgm:spPr/>
    </dgm:pt>
    <dgm:pt modelId="{DA3A518B-89AE-4533-B71B-2D0B614B3EC9}" type="pres">
      <dgm:prSet presAssocID="{98D639DE-DA6F-4FB2-A5AA-2A178CD02797}" presName="compNode" presStyleCnt="0"/>
      <dgm:spPr/>
    </dgm:pt>
    <dgm:pt modelId="{C20754D3-BA8D-4F31-82F3-528DBB9E0371}" type="pres">
      <dgm:prSet presAssocID="{98D639DE-DA6F-4FB2-A5AA-2A178CD02797}" presName="bgRect" presStyleLbl="bgShp" presStyleIdx="0" presStyleCnt="4"/>
      <dgm:spPr/>
    </dgm:pt>
    <dgm:pt modelId="{4E0F8ED4-C9AD-46CE-9A92-377F6480FC5A}" type="pres">
      <dgm:prSet presAssocID="{98D639DE-DA6F-4FB2-A5AA-2A178CD027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icionar"/>
        </a:ext>
      </dgm:extLst>
    </dgm:pt>
    <dgm:pt modelId="{D471656C-14A0-40BD-8208-2520FC5BEDC3}" type="pres">
      <dgm:prSet presAssocID="{98D639DE-DA6F-4FB2-A5AA-2A178CD02797}" presName="spaceRect" presStyleCnt="0"/>
      <dgm:spPr/>
    </dgm:pt>
    <dgm:pt modelId="{FB17E3EF-209C-44D4-992F-5A1574DF8684}" type="pres">
      <dgm:prSet presAssocID="{98D639DE-DA6F-4FB2-A5AA-2A178CD02797}" presName="parTx" presStyleLbl="revTx" presStyleIdx="0" presStyleCnt="4">
        <dgm:presLayoutVars>
          <dgm:chMax val="0"/>
          <dgm:chPref val="0"/>
        </dgm:presLayoutVars>
      </dgm:prSet>
      <dgm:spPr/>
    </dgm:pt>
    <dgm:pt modelId="{92611A1B-DDFC-42BF-A82B-A149DA0D6FA8}" type="pres">
      <dgm:prSet presAssocID="{D56CA1D4-5753-484E-BF2B-B15DB7E48AAC}" presName="sibTrans" presStyleCnt="0"/>
      <dgm:spPr/>
    </dgm:pt>
    <dgm:pt modelId="{2103E541-A85E-489C-943B-1BE209F9E696}" type="pres">
      <dgm:prSet presAssocID="{81927DAB-9482-4F85-ABE2-30C4E4015D85}" presName="compNode" presStyleCnt="0"/>
      <dgm:spPr/>
    </dgm:pt>
    <dgm:pt modelId="{F712E798-1280-40AF-80AD-AC11D183BA8C}" type="pres">
      <dgm:prSet presAssocID="{81927DAB-9482-4F85-ABE2-30C4E4015D85}" presName="bgRect" presStyleLbl="bgShp" presStyleIdx="1" presStyleCnt="4"/>
      <dgm:spPr/>
    </dgm:pt>
    <dgm:pt modelId="{8DD3C78B-7E63-4D08-97DE-8A2C232BABBE}" type="pres">
      <dgm:prSet presAssocID="{81927DAB-9482-4F85-ABE2-30C4E4015D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nhoto"/>
        </a:ext>
      </dgm:extLst>
    </dgm:pt>
    <dgm:pt modelId="{3768017A-8BB0-4795-8858-A7B9712133AA}" type="pres">
      <dgm:prSet presAssocID="{81927DAB-9482-4F85-ABE2-30C4E4015D85}" presName="spaceRect" presStyleCnt="0"/>
      <dgm:spPr/>
    </dgm:pt>
    <dgm:pt modelId="{DEF5E449-3130-4191-BE1C-E3CF31C000F2}" type="pres">
      <dgm:prSet presAssocID="{81927DAB-9482-4F85-ABE2-30C4E4015D85}" presName="parTx" presStyleLbl="revTx" presStyleIdx="1" presStyleCnt="4">
        <dgm:presLayoutVars>
          <dgm:chMax val="0"/>
          <dgm:chPref val="0"/>
        </dgm:presLayoutVars>
      </dgm:prSet>
      <dgm:spPr/>
    </dgm:pt>
    <dgm:pt modelId="{E5FFFD80-5955-4844-BD33-4E4E5E0AC2F2}" type="pres">
      <dgm:prSet presAssocID="{2BF56756-3935-49CA-BAF0-89C41A2B24AC}" presName="sibTrans" presStyleCnt="0"/>
      <dgm:spPr/>
    </dgm:pt>
    <dgm:pt modelId="{8DEC1741-42DB-4D0D-B3C1-8A9FD10FC883}" type="pres">
      <dgm:prSet presAssocID="{8DBE96C2-810C-4483-BB8A-603ABDEC08B9}" presName="compNode" presStyleCnt="0"/>
      <dgm:spPr/>
    </dgm:pt>
    <dgm:pt modelId="{85C9D99C-D87E-4A68-A07A-9C768AB52DC8}" type="pres">
      <dgm:prSet presAssocID="{8DBE96C2-810C-4483-BB8A-603ABDEC08B9}" presName="bgRect" presStyleLbl="bgShp" presStyleIdx="2" presStyleCnt="4"/>
      <dgm:spPr/>
    </dgm:pt>
    <dgm:pt modelId="{9EFD63A0-8A28-4F00-83F9-FC584EA388B1}" type="pres">
      <dgm:prSet presAssocID="{8DBE96C2-810C-4483-BB8A-603ABDEC08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CC798F7-88B9-463F-8212-F01FB42EC44A}" type="pres">
      <dgm:prSet presAssocID="{8DBE96C2-810C-4483-BB8A-603ABDEC08B9}" presName="spaceRect" presStyleCnt="0"/>
      <dgm:spPr/>
    </dgm:pt>
    <dgm:pt modelId="{7F1EBCC6-C42B-43E7-BF0A-BF2FC1153097}" type="pres">
      <dgm:prSet presAssocID="{8DBE96C2-810C-4483-BB8A-603ABDEC08B9}" presName="parTx" presStyleLbl="revTx" presStyleIdx="2" presStyleCnt="4">
        <dgm:presLayoutVars>
          <dgm:chMax val="0"/>
          <dgm:chPref val="0"/>
        </dgm:presLayoutVars>
      </dgm:prSet>
      <dgm:spPr/>
    </dgm:pt>
    <dgm:pt modelId="{BE12C68C-C350-4456-836E-86BB10B7FFCD}" type="pres">
      <dgm:prSet presAssocID="{25DB952A-CC47-44A2-9CD8-DA477770D59A}" presName="sibTrans" presStyleCnt="0"/>
      <dgm:spPr/>
    </dgm:pt>
    <dgm:pt modelId="{E0D8D28B-5458-42C1-AD27-E36AEB8BE111}" type="pres">
      <dgm:prSet presAssocID="{C6386D98-748D-404A-93FA-B60CDA3AAF99}" presName="compNode" presStyleCnt="0"/>
      <dgm:spPr/>
    </dgm:pt>
    <dgm:pt modelId="{053CEE17-D8B6-4A3B-BD5C-CA5798CFCFC3}" type="pres">
      <dgm:prSet presAssocID="{C6386D98-748D-404A-93FA-B60CDA3AAF99}" presName="bgRect" presStyleLbl="bgShp" presStyleIdx="3" presStyleCnt="4"/>
      <dgm:spPr/>
    </dgm:pt>
    <dgm:pt modelId="{F1BBE35F-2C2C-4F6C-A514-38657193DBAA}" type="pres">
      <dgm:prSet presAssocID="{C6386D98-748D-404A-93FA-B60CDA3AAF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CF6D77AD-D513-4D56-9333-D940DB602BCC}" type="pres">
      <dgm:prSet presAssocID="{C6386D98-748D-404A-93FA-B60CDA3AAF99}" presName="spaceRect" presStyleCnt="0"/>
      <dgm:spPr/>
    </dgm:pt>
    <dgm:pt modelId="{074F38BE-9F54-4D14-B136-B6BFDC1B7E9B}" type="pres">
      <dgm:prSet presAssocID="{C6386D98-748D-404A-93FA-B60CDA3AAF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91A604-1B42-43E0-8952-B8DCB68B08B1}" srcId="{EC5BA34A-B729-420C-9705-1C2716C5BAA5}" destId="{8DBE96C2-810C-4483-BB8A-603ABDEC08B9}" srcOrd="2" destOrd="0" parTransId="{1CFD05B5-15AC-41A6-99AC-47A36066A032}" sibTransId="{25DB952A-CC47-44A2-9CD8-DA477770D59A}"/>
    <dgm:cxn modelId="{F32EC418-6499-407F-951E-84A09EF0C57D}" srcId="{EC5BA34A-B729-420C-9705-1C2716C5BAA5}" destId="{C6386D98-748D-404A-93FA-B60CDA3AAF99}" srcOrd="3" destOrd="0" parTransId="{37B078DA-AB26-4C1C-AF27-9433E055D609}" sibTransId="{A39500E8-16DB-4D9F-826E-0F5E5D9E2331}"/>
    <dgm:cxn modelId="{5B9E814E-7F19-4DBE-AB1B-13CE5CFF7532}" srcId="{EC5BA34A-B729-420C-9705-1C2716C5BAA5}" destId="{81927DAB-9482-4F85-ABE2-30C4E4015D85}" srcOrd="1" destOrd="0" parTransId="{AAB35D0B-B33D-41DE-AA93-87446B09B3C3}" sibTransId="{2BF56756-3935-49CA-BAF0-89C41A2B24AC}"/>
    <dgm:cxn modelId="{B5AE5D7A-B46E-4E4E-AC35-60B48CD29A58}" srcId="{EC5BA34A-B729-420C-9705-1C2716C5BAA5}" destId="{98D639DE-DA6F-4FB2-A5AA-2A178CD02797}" srcOrd="0" destOrd="0" parTransId="{2C42549B-460C-44D5-AEC1-0C61451363E2}" sibTransId="{D56CA1D4-5753-484E-BF2B-B15DB7E48AAC}"/>
    <dgm:cxn modelId="{2C9E857B-977C-4DA3-B28B-D91C6A53FE33}" type="presOf" srcId="{81927DAB-9482-4F85-ABE2-30C4E4015D85}" destId="{DEF5E449-3130-4191-BE1C-E3CF31C000F2}" srcOrd="0" destOrd="0" presId="urn:microsoft.com/office/officeart/2018/2/layout/IconVerticalSolidList"/>
    <dgm:cxn modelId="{39949E94-48FE-4A34-AC21-165B33E84481}" type="presOf" srcId="{8DBE96C2-810C-4483-BB8A-603ABDEC08B9}" destId="{7F1EBCC6-C42B-43E7-BF0A-BF2FC1153097}" srcOrd="0" destOrd="0" presId="urn:microsoft.com/office/officeart/2018/2/layout/IconVerticalSolidList"/>
    <dgm:cxn modelId="{04E424AE-3641-4B93-94B6-9CC4A1121E2A}" type="presOf" srcId="{C6386D98-748D-404A-93FA-B60CDA3AAF99}" destId="{074F38BE-9F54-4D14-B136-B6BFDC1B7E9B}" srcOrd="0" destOrd="0" presId="urn:microsoft.com/office/officeart/2018/2/layout/IconVerticalSolidList"/>
    <dgm:cxn modelId="{E9D5DEAE-BD8D-485B-B24B-E417C82358CB}" type="presOf" srcId="{98D639DE-DA6F-4FB2-A5AA-2A178CD02797}" destId="{FB17E3EF-209C-44D4-992F-5A1574DF8684}" srcOrd="0" destOrd="0" presId="urn:microsoft.com/office/officeart/2018/2/layout/IconVerticalSolidList"/>
    <dgm:cxn modelId="{885660E5-550D-4879-9E37-1880EC322D02}" type="presOf" srcId="{EC5BA34A-B729-420C-9705-1C2716C5BAA5}" destId="{EC2A71D9-2D68-430B-8A81-2EFE733C7DEF}" srcOrd="0" destOrd="0" presId="urn:microsoft.com/office/officeart/2018/2/layout/IconVerticalSolidList"/>
    <dgm:cxn modelId="{619385DA-51CD-44BD-BD90-0E1100410434}" type="presParOf" srcId="{EC2A71D9-2D68-430B-8A81-2EFE733C7DEF}" destId="{DA3A518B-89AE-4533-B71B-2D0B614B3EC9}" srcOrd="0" destOrd="0" presId="urn:microsoft.com/office/officeart/2018/2/layout/IconVerticalSolidList"/>
    <dgm:cxn modelId="{9D625342-B335-4CF3-A0C9-9CF20244C269}" type="presParOf" srcId="{DA3A518B-89AE-4533-B71B-2D0B614B3EC9}" destId="{C20754D3-BA8D-4F31-82F3-528DBB9E0371}" srcOrd="0" destOrd="0" presId="urn:microsoft.com/office/officeart/2018/2/layout/IconVerticalSolidList"/>
    <dgm:cxn modelId="{85D31FDD-03AD-4A00-A6E0-6C85B1BDF679}" type="presParOf" srcId="{DA3A518B-89AE-4533-B71B-2D0B614B3EC9}" destId="{4E0F8ED4-C9AD-46CE-9A92-377F6480FC5A}" srcOrd="1" destOrd="0" presId="urn:microsoft.com/office/officeart/2018/2/layout/IconVerticalSolidList"/>
    <dgm:cxn modelId="{A9CCDA44-5DA8-4E4C-9D5F-007B70BF9312}" type="presParOf" srcId="{DA3A518B-89AE-4533-B71B-2D0B614B3EC9}" destId="{D471656C-14A0-40BD-8208-2520FC5BEDC3}" srcOrd="2" destOrd="0" presId="urn:microsoft.com/office/officeart/2018/2/layout/IconVerticalSolidList"/>
    <dgm:cxn modelId="{1CD13C0C-AF57-4EE9-8A75-3ECE8C24DC23}" type="presParOf" srcId="{DA3A518B-89AE-4533-B71B-2D0B614B3EC9}" destId="{FB17E3EF-209C-44D4-992F-5A1574DF8684}" srcOrd="3" destOrd="0" presId="urn:microsoft.com/office/officeart/2018/2/layout/IconVerticalSolidList"/>
    <dgm:cxn modelId="{29258A00-6A63-419C-99B8-8617400442B6}" type="presParOf" srcId="{EC2A71D9-2D68-430B-8A81-2EFE733C7DEF}" destId="{92611A1B-DDFC-42BF-A82B-A149DA0D6FA8}" srcOrd="1" destOrd="0" presId="urn:microsoft.com/office/officeart/2018/2/layout/IconVerticalSolidList"/>
    <dgm:cxn modelId="{FB8E2778-F786-4155-B9C5-9FD89BB76F2C}" type="presParOf" srcId="{EC2A71D9-2D68-430B-8A81-2EFE733C7DEF}" destId="{2103E541-A85E-489C-943B-1BE209F9E696}" srcOrd="2" destOrd="0" presId="urn:microsoft.com/office/officeart/2018/2/layout/IconVerticalSolidList"/>
    <dgm:cxn modelId="{225BFAB4-2F26-45A4-842B-99B3F8AD312D}" type="presParOf" srcId="{2103E541-A85E-489C-943B-1BE209F9E696}" destId="{F712E798-1280-40AF-80AD-AC11D183BA8C}" srcOrd="0" destOrd="0" presId="urn:microsoft.com/office/officeart/2018/2/layout/IconVerticalSolidList"/>
    <dgm:cxn modelId="{F8F6B910-402C-44E9-B50D-1512FF39D4B4}" type="presParOf" srcId="{2103E541-A85E-489C-943B-1BE209F9E696}" destId="{8DD3C78B-7E63-4D08-97DE-8A2C232BABBE}" srcOrd="1" destOrd="0" presId="urn:microsoft.com/office/officeart/2018/2/layout/IconVerticalSolidList"/>
    <dgm:cxn modelId="{79BE4A40-17E4-4202-B02C-2F3A547BC1F0}" type="presParOf" srcId="{2103E541-A85E-489C-943B-1BE209F9E696}" destId="{3768017A-8BB0-4795-8858-A7B9712133AA}" srcOrd="2" destOrd="0" presId="urn:microsoft.com/office/officeart/2018/2/layout/IconVerticalSolidList"/>
    <dgm:cxn modelId="{755C4E5A-66B8-4247-B963-432B25B8A64A}" type="presParOf" srcId="{2103E541-A85E-489C-943B-1BE209F9E696}" destId="{DEF5E449-3130-4191-BE1C-E3CF31C000F2}" srcOrd="3" destOrd="0" presId="urn:microsoft.com/office/officeart/2018/2/layout/IconVerticalSolidList"/>
    <dgm:cxn modelId="{8D481EDD-AED2-40D4-9D22-933B1B1601BD}" type="presParOf" srcId="{EC2A71D9-2D68-430B-8A81-2EFE733C7DEF}" destId="{E5FFFD80-5955-4844-BD33-4E4E5E0AC2F2}" srcOrd="3" destOrd="0" presId="urn:microsoft.com/office/officeart/2018/2/layout/IconVerticalSolidList"/>
    <dgm:cxn modelId="{0697A443-8E27-4867-BA1F-818189CA1E54}" type="presParOf" srcId="{EC2A71D9-2D68-430B-8A81-2EFE733C7DEF}" destId="{8DEC1741-42DB-4D0D-B3C1-8A9FD10FC883}" srcOrd="4" destOrd="0" presId="urn:microsoft.com/office/officeart/2018/2/layout/IconVerticalSolidList"/>
    <dgm:cxn modelId="{41552461-94B8-4DA5-9A13-D48C7E5984E0}" type="presParOf" srcId="{8DEC1741-42DB-4D0D-B3C1-8A9FD10FC883}" destId="{85C9D99C-D87E-4A68-A07A-9C768AB52DC8}" srcOrd="0" destOrd="0" presId="urn:microsoft.com/office/officeart/2018/2/layout/IconVerticalSolidList"/>
    <dgm:cxn modelId="{D4F86617-D5EF-4F35-8F2C-0BC5D7F4AE0B}" type="presParOf" srcId="{8DEC1741-42DB-4D0D-B3C1-8A9FD10FC883}" destId="{9EFD63A0-8A28-4F00-83F9-FC584EA388B1}" srcOrd="1" destOrd="0" presId="urn:microsoft.com/office/officeart/2018/2/layout/IconVerticalSolidList"/>
    <dgm:cxn modelId="{36C5328B-0BC7-4C1A-9E20-124C2EE84BA4}" type="presParOf" srcId="{8DEC1741-42DB-4D0D-B3C1-8A9FD10FC883}" destId="{0CC798F7-88B9-463F-8212-F01FB42EC44A}" srcOrd="2" destOrd="0" presId="urn:microsoft.com/office/officeart/2018/2/layout/IconVerticalSolidList"/>
    <dgm:cxn modelId="{545BA650-3583-49BB-B5C1-A66A4D172D15}" type="presParOf" srcId="{8DEC1741-42DB-4D0D-B3C1-8A9FD10FC883}" destId="{7F1EBCC6-C42B-43E7-BF0A-BF2FC1153097}" srcOrd="3" destOrd="0" presId="urn:microsoft.com/office/officeart/2018/2/layout/IconVerticalSolidList"/>
    <dgm:cxn modelId="{D0AC2759-54F2-48BF-9A28-11B43EBBAAD7}" type="presParOf" srcId="{EC2A71D9-2D68-430B-8A81-2EFE733C7DEF}" destId="{BE12C68C-C350-4456-836E-86BB10B7FFCD}" srcOrd="5" destOrd="0" presId="urn:microsoft.com/office/officeart/2018/2/layout/IconVerticalSolidList"/>
    <dgm:cxn modelId="{3E10F568-EE9E-4BEF-9CB0-5FF7B7B698EC}" type="presParOf" srcId="{EC2A71D9-2D68-430B-8A81-2EFE733C7DEF}" destId="{E0D8D28B-5458-42C1-AD27-E36AEB8BE111}" srcOrd="6" destOrd="0" presId="urn:microsoft.com/office/officeart/2018/2/layout/IconVerticalSolidList"/>
    <dgm:cxn modelId="{CC517803-18F6-4A87-BE55-8004EFC50317}" type="presParOf" srcId="{E0D8D28B-5458-42C1-AD27-E36AEB8BE111}" destId="{053CEE17-D8B6-4A3B-BD5C-CA5798CFCFC3}" srcOrd="0" destOrd="0" presId="urn:microsoft.com/office/officeart/2018/2/layout/IconVerticalSolidList"/>
    <dgm:cxn modelId="{93097AA3-E73E-44F8-A05F-25C99B0E195E}" type="presParOf" srcId="{E0D8D28B-5458-42C1-AD27-E36AEB8BE111}" destId="{F1BBE35F-2C2C-4F6C-A514-38657193DBAA}" srcOrd="1" destOrd="0" presId="urn:microsoft.com/office/officeart/2018/2/layout/IconVerticalSolidList"/>
    <dgm:cxn modelId="{F1F42D2A-D82F-4944-BB88-2EE38C8BDB47}" type="presParOf" srcId="{E0D8D28B-5458-42C1-AD27-E36AEB8BE111}" destId="{CF6D77AD-D513-4D56-9333-D940DB602BCC}" srcOrd="2" destOrd="0" presId="urn:microsoft.com/office/officeart/2018/2/layout/IconVerticalSolidList"/>
    <dgm:cxn modelId="{EB3FA2E2-99F9-44B2-87B7-073A93CAD621}" type="presParOf" srcId="{E0D8D28B-5458-42C1-AD27-E36AEB8BE111}" destId="{074F38BE-9F54-4D14-B136-B6BFDC1B7E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22F6C6-ABFB-403E-93A1-1B475A5B57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E2D384-4B57-4382-B107-F0E74875F2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Distribuição de calor em uma câmara de secagem</a:t>
          </a:r>
        </a:p>
      </dgm:t>
    </dgm:pt>
    <dgm:pt modelId="{E3FA7A23-BFA1-4B05-A912-06082AE1B89C}" type="parTrans" cxnId="{95F39E17-CD5A-44D3-8A9F-6244FBC8B002}">
      <dgm:prSet/>
      <dgm:spPr/>
      <dgm:t>
        <a:bodyPr/>
        <a:lstStyle/>
        <a:p>
          <a:endParaRPr lang="en-US"/>
        </a:p>
      </dgm:t>
    </dgm:pt>
    <dgm:pt modelId="{7B94EE4E-89B0-43E9-A22A-4AAB15DB8DBB}" type="sibTrans" cxnId="{95F39E17-CD5A-44D3-8A9F-6244FBC8B002}">
      <dgm:prSet/>
      <dgm:spPr/>
      <dgm:t>
        <a:bodyPr/>
        <a:lstStyle/>
        <a:p>
          <a:endParaRPr lang="en-US"/>
        </a:p>
      </dgm:t>
    </dgm:pt>
    <dgm:pt modelId="{E7FAC958-A120-47B9-998A-FDF0F8B8D44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Análise e manipulação de grandes conjuntos de dados de sensores e ensaios.</a:t>
          </a:r>
          <a:endParaRPr lang="en-US"/>
        </a:p>
      </dgm:t>
    </dgm:pt>
    <dgm:pt modelId="{B171DC1D-04AC-40BD-9E20-90834A502AC5}" type="parTrans" cxnId="{56D5ADE2-0791-49D6-9157-D5543D4A00FE}">
      <dgm:prSet/>
      <dgm:spPr/>
      <dgm:t>
        <a:bodyPr/>
        <a:lstStyle/>
        <a:p>
          <a:endParaRPr lang="en-US"/>
        </a:p>
      </dgm:t>
    </dgm:pt>
    <dgm:pt modelId="{3CF4F5AF-7337-4F78-B583-FEA1DAFF6885}" type="sibTrans" cxnId="{56D5ADE2-0791-49D6-9157-D5543D4A00FE}">
      <dgm:prSet/>
      <dgm:spPr/>
      <dgm:t>
        <a:bodyPr/>
        <a:lstStyle/>
        <a:p>
          <a:endParaRPr lang="en-US"/>
        </a:p>
      </dgm:t>
    </dgm:pt>
    <dgm:pt modelId="{E526166C-4CA5-4B37-AD0C-216795A56FA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Modelagem de sistemas agrícolas, simulações de comportamento do solo e plantas.</a:t>
          </a:r>
          <a:endParaRPr lang="en-US"/>
        </a:p>
      </dgm:t>
    </dgm:pt>
    <dgm:pt modelId="{2998ECED-E9D4-437C-9FD0-04AA37978B9D}" type="parTrans" cxnId="{D5349C67-C5B3-446F-8FD7-FD02647FBA92}">
      <dgm:prSet/>
      <dgm:spPr/>
      <dgm:t>
        <a:bodyPr/>
        <a:lstStyle/>
        <a:p>
          <a:endParaRPr lang="en-US"/>
        </a:p>
      </dgm:t>
    </dgm:pt>
    <dgm:pt modelId="{0D56B256-EFC0-439A-BECB-7ABD533C6F36}" type="sibTrans" cxnId="{D5349C67-C5B3-446F-8FD7-FD02647FBA92}">
      <dgm:prSet/>
      <dgm:spPr/>
      <dgm:t>
        <a:bodyPr/>
        <a:lstStyle/>
        <a:p>
          <a:endParaRPr lang="en-US"/>
        </a:p>
      </dgm:t>
    </dgm:pt>
    <dgm:pt modelId="{E2CCDA88-2410-4222-AFDE-BC9C07056BE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Suporte para modelagem estatística, otimização e aprendizado de máquina.</a:t>
          </a:r>
          <a:endParaRPr lang="en-US"/>
        </a:p>
      </dgm:t>
    </dgm:pt>
    <dgm:pt modelId="{6F6B7F3C-FCF2-46D5-BA96-D74C9BF73FEF}" type="parTrans" cxnId="{AC68AF94-947F-4216-9176-C7DCA9284779}">
      <dgm:prSet/>
      <dgm:spPr/>
      <dgm:t>
        <a:bodyPr/>
        <a:lstStyle/>
        <a:p>
          <a:endParaRPr lang="en-US"/>
        </a:p>
      </dgm:t>
    </dgm:pt>
    <dgm:pt modelId="{BEC939A0-0593-42BB-9CF4-96F689C3AE4B}" type="sibTrans" cxnId="{AC68AF94-947F-4216-9176-C7DCA9284779}">
      <dgm:prSet/>
      <dgm:spPr/>
      <dgm:t>
        <a:bodyPr/>
        <a:lstStyle/>
        <a:p>
          <a:endParaRPr lang="en-US"/>
        </a:p>
      </dgm:t>
    </dgm:pt>
    <dgm:pt modelId="{7D1E91B3-68BE-4F44-BD51-F25B4D642ECB}" type="pres">
      <dgm:prSet presAssocID="{C622F6C6-ABFB-403E-93A1-1B475A5B5718}" presName="root" presStyleCnt="0">
        <dgm:presLayoutVars>
          <dgm:dir/>
          <dgm:resizeHandles val="exact"/>
        </dgm:presLayoutVars>
      </dgm:prSet>
      <dgm:spPr/>
    </dgm:pt>
    <dgm:pt modelId="{738B5E23-3618-403A-BC90-6C914CCE8622}" type="pres">
      <dgm:prSet presAssocID="{D1E2D384-4B57-4382-B107-F0E74875F29E}" presName="compNode" presStyleCnt="0"/>
      <dgm:spPr/>
    </dgm:pt>
    <dgm:pt modelId="{11CC44CA-D5E3-49F6-B573-87225C6A0C18}" type="pres">
      <dgm:prSet presAssocID="{D1E2D384-4B57-4382-B107-F0E74875F29E}" presName="bgRect" presStyleLbl="bgShp" presStyleIdx="0" presStyleCnt="4"/>
      <dgm:spPr/>
    </dgm:pt>
    <dgm:pt modelId="{3CB2978F-50C8-4611-A95D-CA1A9BBEF494}" type="pres">
      <dgm:prSet presAssocID="{D1E2D384-4B57-4382-B107-F0E74875F2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02D37CFA-16AF-4ED5-86BB-5E66C6BA3757}" type="pres">
      <dgm:prSet presAssocID="{D1E2D384-4B57-4382-B107-F0E74875F29E}" presName="spaceRect" presStyleCnt="0"/>
      <dgm:spPr/>
    </dgm:pt>
    <dgm:pt modelId="{5713DBDF-4B28-4A47-AB5D-C8AF148EE192}" type="pres">
      <dgm:prSet presAssocID="{D1E2D384-4B57-4382-B107-F0E74875F29E}" presName="parTx" presStyleLbl="revTx" presStyleIdx="0" presStyleCnt="4">
        <dgm:presLayoutVars>
          <dgm:chMax val="0"/>
          <dgm:chPref val="0"/>
        </dgm:presLayoutVars>
      </dgm:prSet>
      <dgm:spPr/>
    </dgm:pt>
    <dgm:pt modelId="{7F76A970-958B-4E26-8408-1DCDB9D4D80B}" type="pres">
      <dgm:prSet presAssocID="{7B94EE4E-89B0-43E9-A22A-4AAB15DB8DBB}" presName="sibTrans" presStyleCnt="0"/>
      <dgm:spPr/>
    </dgm:pt>
    <dgm:pt modelId="{3C44B725-E863-467A-AB70-8DADC545F699}" type="pres">
      <dgm:prSet presAssocID="{E7FAC958-A120-47B9-998A-FDF0F8B8D44B}" presName="compNode" presStyleCnt="0"/>
      <dgm:spPr/>
    </dgm:pt>
    <dgm:pt modelId="{83294FA7-851E-4CF3-B77B-D6DBBE9D307A}" type="pres">
      <dgm:prSet presAssocID="{E7FAC958-A120-47B9-998A-FDF0F8B8D44B}" presName="bgRect" presStyleLbl="bgShp" presStyleIdx="1" presStyleCnt="4"/>
      <dgm:spPr/>
    </dgm:pt>
    <dgm:pt modelId="{028CEADC-B802-4C1C-B56C-FB5BCF16CC5F}" type="pres">
      <dgm:prSet presAssocID="{E7FAC958-A120-47B9-998A-FDF0F8B8D4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B0FC67BB-BD4C-4DA3-86C6-CAC9F1077659}" type="pres">
      <dgm:prSet presAssocID="{E7FAC958-A120-47B9-998A-FDF0F8B8D44B}" presName="spaceRect" presStyleCnt="0"/>
      <dgm:spPr/>
    </dgm:pt>
    <dgm:pt modelId="{A0B6860A-4863-4701-8938-8B8CD2D4E95B}" type="pres">
      <dgm:prSet presAssocID="{E7FAC958-A120-47B9-998A-FDF0F8B8D44B}" presName="parTx" presStyleLbl="revTx" presStyleIdx="1" presStyleCnt="4">
        <dgm:presLayoutVars>
          <dgm:chMax val="0"/>
          <dgm:chPref val="0"/>
        </dgm:presLayoutVars>
      </dgm:prSet>
      <dgm:spPr/>
    </dgm:pt>
    <dgm:pt modelId="{B2B5FAE9-DF05-4215-AD89-736A287B2462}" type="pres">
      <dgm:prSet presAssocID="{3CF4F5AF-7337-4F78-B583-FEA1DAFF6885}" presName="sibTrans" presStyleCnt="0"/>
      <dgm:spPr/>
    </dgm:pt>
    <dgm:pt modelId="{9546916E-C039-41BB-AAD8-CAE63966DA31}" type="pres">
      <dgm:prSet presAssocID="{E526166C-4CA5-4B37-AD0C-216795A56FA0}" presName="compNode" presStyleCnt="0"/>
      <dgm:spPr/>
    </dgm:pt>
    <dgm:pt modelId="{CCB99371-0211-4B08-BA80-0788DF01FCE7}" type="pres">
      <dgm:prSet presAssocID="{E526166C-4CA5-4B37-AD0C-216795A56FA0}" presName="bgRect" presStyleLbl="bgShp" presStyleIdx="2" presStyleCnt="4"/>
      <dgm:spPr/>
    </dgm:pt>
    <dgm:pt modelId="{6642FC3B-384D-4266-97C4-97AA150AC9A0}" type="pres">
      <dgm:prSet presAssocID="{E526166C-4CA5-4B37-AD0C-216795A56F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885BD1B3-4252-40B8-A39F-BBA03AF74B8D}" type="pres">
      <dgm:prSet presAssocID="{E526166C-4CA5-4B37-AD0C-216795A56FA0}" presName="spaceRect" presStyleCnt="0"/>
      <dgm:spPr/>
    </dgm:pt>
    <dgm:pt modelId="{D4B1F074-54EA-4308-B9F4-E3515ED42A8C}" type="pres">
      <dgm:prSet presAssocID="{E526166C-4CA5-4B37-AD0C-216795A56FA0}" presName="parTx" presStyleLbl="revTx" presStyleIdx="2" presStyleCnt="4">
        <dgm:presLayoutVars>
          <dgm:chMax val="0"/>
          <dgm:chPref val="0"/>
        </dgm:presLayoutVars>
      </dgm:prSet>
      <dgm:spPr/>
    </dgm:pt>
    <dgm:pt modelId="{9E2D8CAB-AA6C-4469-9E2B-B2B08DECB570}" type="pres">
      <dgm:prSet presAssocID="{0D56B256-EFC0-439A-BECB-7ABD533C6F36}" presName="sibTrans" presStyleCnt="0"/>
      <dgm:spPr/>
    </dgm:pt>
    <dgm:pt modelId="{FC11979B-007C-4CA8-B562-28BC2BD5BEB8}" type="pres">
      <dgm:prSet presAssocID="{E2CCDA88-2410-4222-AFDE-BC9C07056BEE}" presName="compNode" presStyleCnt="0"/>
      <dgm:spPr/>
    </dgm:pt>
    <dgm:pt modelId="{49E5CE30-8452-4CB6-880A-1275DB389F9D}" type="pres">
      <dgm:prSet presAssocID="{E2CCDA88-2410-4222-AFDE-BC9C07056BEE}" presName="bgRect" presStyleLbl="bgShp" presStyleIdx="3" presStyleCnt="4"/>
      <dgm:spPr/>
    </dgm:pt>
    <dgm:pt modelId="{7F171493-366D-4AA3-9239-7FC2DD0918E9}" type="pres">
      <dgm:prSet presAssocID="{E2CCDA88-2410-4222-AFDE-BC9C07056B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34F4581C-87D5-45AA-904B-2767092136E3}" type="pres">
      <dgm:prSet presAssocID="{E2CCDA88-2410-4222-AFDE-BC9C07056BEE}" presName="spaceRect" presStyleCnt="0"/>
      <dgm:spPr/>
    </dgm:pt>
    <dgm:pt modelId="{172A4D0A-6447-41F1-87D4-99BCA3B05F52}" type="pres">
      <dgm:prSet presAssocID="{E2CCDA88-2410-4222-AFDE-BC9C07056B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5F39E17-CD5A-44D3-8A9F-6244FBC8B002}" srcId="{C622F6C6-ABFB-403E-93A1-1B475A5B5718}" destId="{D1E2D384-4B57-4382-B107-F0E74875F29E}" srcOrd="0" destOrd="0" parTransId="{E3FA7A23-BFA1-4B05-A912-06082AE1B89C}" sibTransId="{7B94EE4E-89B0-43E9-A22A-4AAB15DB8DBB}"/>
    <dgm:cxn modelId="{BB612E3E-8C02-4731-AB8D-4E57C310BEBE}" type="presOf" srcId="{E7FAC958-A120-47B9-998A-FDF0F8B8D44B}" destId="{A0B6860A-4863-4701-8938-8B8CD2D4E95B}" srcOrd="0" destOrd="0" presId="urn:microsoft.com/office/officeart/2018/2/layout/IconVerticalSolidList"/>
    <dgm:cxn modelId="{D5349C67-C5B3-446F-8FD7-FD02647FBA92}" srcId="{C622F6C6-ABFB-403E-93A1-1B475A5B5718}" destId="{E526166C-4CA5-4B37-AD0C-216795A56FA0}" srcOrd="2" destOrd="0" parTransId="{2998ECED-E9D4-437C-9FD0-04AA37978B9D}" sibTransId="{0D56B256-EFC0-439A-BECB-7ABD533C6F36}"/>
    <dgm:cxn modelId="{D7E64C8A-B05D-4D98-B6B7-D438DA94C76C}" type="presOf" srcId="{E2CCDA88-2410-4222-AFDE-BC9C07056BEE}" destId="{172A4D0A-6447-41F1-87D4-99BCA3B05F52}" srcOrd="0" destOrd="0" presId="urn:microsoft.com/office/officeart/2018/2/layout/IconVerticalSolidList"/>
    <dgm:cxn modelId="{C7FEDA8B-A1D0-4036-A100-E71A814346A5}" type="presOf" srcId="{E526166C-4CA5-4B37-AD0C-216795A56FA0}" destId="{D4B1F074-54EA-4308-B9F4-E3515ED42A8C}" srcOrd="0" destOrd="0" presId="urn:microsoft.com/office/officeart/2018/2/layout/IconVerticalSolidList"/>
    <dgm:cxn modelId="{AC68AF94-947F-4216-9176-C7DCA9284779}" srcId="{C622F6C6-ABFB-403E-93A1-1B475A5B5718}" destId="{E2CCDA88-2410-4222-AFDE-BC9C07056BEE}" srcOrd="3" destOrd="0" parTransId="{6F6B7F3C-FCF2-46D5-BA96-D74C9BF73FEF}" sibTransId="{BEC939A0-0593-42BB-9CF4-96F689C3AE4B}"/>
    <dgm:cxn modelId="{4F224A99-0549-4DFF-A415-5792D1714428}" type="presOf" srcId="{C622F6C6-ABFB-403E-93A1-1B475A5B5718}" destId="{7D1E91B3-68BE-4F44-BD51-F25B4D642ECB}" srcOrd="0" destOrd="0" presId="urn:microsoft.com/office/officeart/2018/2/layout/IconVerticalSolidList"/>
    <dgm:cxn modelId="{A915D3CB-8602-4E53-B2D3-5EFB96184E6B}" type="presOf" srcId="{D1E2D384-4B57-4382-B107-F0E74875F29E}" destId="{5713DBDF-4B28-4A47-AB5D-C8AF148EE192}" srcOrd="0" destOrd="0" presId="urn:microsoft.com/office/officeart/2018/2/layout/IconVerticalSolidList"/>
    <dgm:cxn modelId="{56D5ADE2-0791-49D6-9157-D5543D4A00FE}" srcId="{C622F6C6-ABFB-403E-93A1-1B475A5B5718}" destId="{E7FAC958-A120-47B9-998A-FDF0F8B8D44B}" srcOrd="1" destOrd="0" parTransId="{B171DC1D-04AC-40BD-9E20-90834A502AC5}" sibTransId="{3CF4F5AF-7337-4F78-B583-FEA1DAFF6885}"/>
    <dgm:cxn modelId="{B9B4DDB3-DD42-4431-AC2D-FF52150394D5}" type="presParOf" srcId="{7D1E91B3-68BE-4F44-BD51-F25B4D642ECB}" destId="{738B5E23-3618-403A-BC90-6C914CCE8622}" srcOrd="0" destOrd="0" presId="urn:microsoft.com/office/officeart/2018/2/layout/IconVerticalSolidList"/>
    <dgm:cxn modelId="{773F7F98-B5C6-44E2-88AF-2E148073E794}" type="presParOf" srcId="{738B5E23-3618-403A-BC90-6C914CCE8622}" destId="{11CC44CA-D5E3-49F6-B573-87225C6A0C18}" srcOrd="0" destOrd="0" presId="urn:microsoft.com/office/officeart/2018/2/layout/IconVerticalSolidList"/>
    <dgm:cxn modelId="{263C152A-9911-4907-B698-9BB0C090E428}" type="presParOf" srcId="{738B5E23-3618-403A-BC90-6C914CCE8622}" destId="{3CB2978F-50C8-4611-A95D-CA1A9BBEF494}" srcOrd="1" destOrd="0" presId="urn:microsoft.com/office/officeart/2018/2/layout/IconVerticalSolidList"/>
    <dgm:cxn modelId="{D8ECC714-5C83-4417-893B-6E127F4299F6}" type="presParOf" srcId="{738B5E23-3618-403A-BC90-6C914CCE8622}" destId="{02D37CFA-16AF-4ED5-86BB-5E66C6BA3757}" srcOrd="2" destOrd="0" presId="urn:microsoft.com/office/officeart/2018/2/layout/IconVerticalSolidList"/>
    <dgm:cxn modelId="{D4D99AA2-7979-4ECD-A906-F9D1ED1869FD}" type="presParOf" srcId="{738B5E23-3618-403A-BC90-6C914CCE8622}" destId="{5713DBDF-4B28-4A47-AB5D-C8AF148EE192}" srcOrd="3" destOrd="0" presId="urn:microsoft.com/office/officeart/2018/2/layout/IconVerticalSolidList"/>
    <dgm:cxn modelId="{02B6F5C3-89EB-4B0D-B0D7-9C88D37356FF}" type="presParOf" srcId="{7D1E91B3-68BE-4F44-BD51-F25B4D642ECB}" destId="{7F76A970-958B-4E26-8408-1DCDB9D4D80B}" srcOrd="1" destOrd="0" presId="urn:microsoft.com/office/officeart/2018/2/layout/IconVerticalSolidList"/>
    <dgm:cxn modelId="{931FEBB8-4F31-4DE4-901F-9D34AF6006D7}" type="presParOf" srcId="{7D1E91B3-68BE-4F44-BD51-F25B4D642ECB}" destId="{3C44B725-E863-467A-AB70-8DADC545F699}" srcOrd="2" destOrd="0" presId="urn:microsoft.com/office/officeart/2018/2/layout/IconVerticalSolidList"/>
    <dgm:cxn modelId="{C75BE700-A99D-46E9-A9A3-84576E70B235}" type="presParOf" srcId="{3C44B725-E863-467A-AB70-8DADC545F699}" destId="{83294FA7-851E-4CF3-B77B-D6DBBE9D307A}" srcOrd="0" destOrd="0" presId="urn:microsoft.com/office/officeart/2018/2/layout/IconVerticalSolidList"/>
    <dgm:cxn modelId="{F7D252C1-8D90-48FE-A15F-6E365723A82D}" type="presParOf" srcId="{3C44B725-E863-467A-AB70-8DADC545F699}" destId="{028CEADC-B802-4C1C-B56C-FB5BCF16CC5F}" srcOrd="1" destOrd="0" presId="urn:microsoft.com/office/officeart/2018/2/layout/IconVerticalSolidList"/>
    <dgm:cxn modelId="{BF7158BE-9626-4150-8289-5249968E8299}" type="presParOf" srcId="{3C44B725-E863-467A-AB70-8DADC545F699}" destId="{B0FC67BB-BD4C-4DA3-86C6-CAC9F1077659}" srcOrd="2" destOrd="0" presId="urn:microsoft.com/office/officeart/2018/2/layout/IconVerticalSolidList"/>
    <dgm:cxn modelId="{FF853C8F-6AB4-4441-983E-316F7B2173A1}" type="presParOf" srcId="{3C44B725-E863-467A-AB70-8DADC545F699}" destId="{A0B6860A-4863-4701-8938-8B8CD2D4E95B}" srcOrd="3" destOrd="0" presId="urn:microsoft.com/office/officeart/2018/2/layout/IconVerticalSolidList"/>
    <dgm:cxn modelId="{A4DDB830-A1AE-4FA2-A7CC-4DDF6834ECDB}" type="presParOf" srcId="{7D1E91B3-68BE-4F44-BD51-F25B4D642ECB}" destId="{B2B5FAE9-DF05-4215-AD89-736A287B2462}" srcOrd="3" destOrd="0" presId="urn:microsoft.com/office/officeart/2018/2/layout/IconVerticalSolidList"/>
    <dgm:cxn modelId="{F8300330-1AEF-4D2C-965F-2DCDE06D1213}" type="presParOf" srcId="{7D1E91B3-68BE-4F44-BD51-F25B4D642ECB}" destId="{9546916E-C039-41BB-AAD8-CAE63966DA31}" srcOrd="4" destOrd="0" presId="urn:microsoft.com/office/officeart/2018/2/layout/IconVerticalSolidList"/>
    <dgm:cxn modelId="{8AB1CE05-0BAF-4A3A-94B2-31011F38A93A}" type="presParOf" srcId="{9546916E-C039-41BB-AAD8-CAE63966DA31}" destId="{CCB99371-0211-4B08-BA80-0788DF01FCE7}" srcOrd="0" destOrd="0" presId="urn:microsoft.com/office/officeart/2018/2/layout/IconVerticalSolidList"/>
    <dgm:cxn modelId="{9DFB1741-8131-420C-B8A3-FA70DB280620}" type="presParOf" srcId="{9546916E-C039-41BB-AAD8-CAE63966DA31}" destId="{6642FC3B-384D-4266-97C4-97AA150AC9A0}" srcOrd="1" destOrd="0" presId="urn:microsoft.com/office/officeart/2018/2/layout/IconVerticalSolidList"/>
    <dgm:cxn modelId="{FEEEF1CC-8A83-49A3-A37F-BDCE14E902C8}" type="presParOf" srcId="{9546916E-C039-41BB-AAD8-CAE63966DA31}" destId="{885BD1B3-4252-40B8-A39F-BBA03AF74B8D}" srcOrd="2" destOrd="0" presId="urn:microsoft.com/office/officeart/2018/2/layout/IconVerticalSolidList"/>
    <dgm:cxn modelId="{11397606-F43E-4E19-B0EA-61BCCB6B0EB5}" type="presParOf" srcId="{9546916E-C039-41BB-AAD8-CAE63966DA31}" destId="{D4B1F074-54EA-4308-B9F4-E3515ED42A8C}" srcOrd="3" destOrd="0" presId="urn:microsoft.com/office/officeart/2018/2/layout/IconVerticalSolidList"/>
    <dgm:cxn modelId="{2D0D2D05-51D3-4D84-BCC2-62A8A8FED453}" type="presParOf" srcId="{7D1E91B3-68BE-4F44-BD51-F25B4D642ECB}" destId="{9E2D8CAB-AA6C-4469-9E2B-B2B08DECB570}" srcOrd="5" destOrd="0" presId="urn:microsoft.com/office/officeart/2018/2/layout/IconVerticalSolidList"/>
    <dgm:cxn modelId="{D6B93E00-1BF6-4DCF-A8AD-5BF822793E1F}" type="presParOf" srcId="{7D1E91B3-68BE-4F44-BD51-F25B4D642ECB}" destId="{FC11979B-007C-4CA8-B562-28BC2BD5BEB8}" srcOrd="6" destOrd="0" presId="urn:microsoft.com/office/officeart/2018/2/layout/IconVerticalSolidList"/>
    <dgm:cxn modelId="{05FB3225-CA59-4F23-BCA2-FE0145FCCAD8}" type="presParOf" srcId="{FC11979B-007C-4CA8-B562-28BC2BD5BEB8}" destId="{49E5CE30-8452-4CB6-880A-1275DB389F9D}" srcOrd="0" destOrd="0" presId="urn:microsoft.com/office/officeart/2018/2/layout/IconVerticalSolidList"/>
    <dgm:cxn modelId="{2B89FC88-4A30-45FF-A103-B045A8592EE2}" type="presParOf" srcId="{FC11979B-007C-4CA8-B562-28BC2BD5BEB8}" destId="{7F171493-366D-4AA3-9239-7FC2DD0918E9}" srcOrd="1" destOrd="0" presId="urn:microsoft.com/office/officeart/2018/2/layout/IconVerticalSolidList"/>
    <dgm:cxn modelId="{995B8C1A-465D-4575-9648-97EAB9C2B334}" type="presParOf" srcId="{FC11979B-007C-4CA8-B562-28BC2BD5BEB8}" destId="{34F4581C-87D5-45AA-904B-2767092136E3}" srcOrd="2" destOrd="0" presId="urn:microsoft.com/office/officeart/2018/2/layout/IconVerticalSolidList"/>
    <dgm:cxn modelId="{A0CC434F-8A59-4CCE-B087-BCF8A89C57EC}" type="presParOf" srcId="{FC11979B-007C-4CA8-B562-28BC2BD5BEB8}" destId="{172A4D0A-6447-41F1-87D4-99BCA3B05F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8AFDD-EB99-499D-B371-FF9E73A92BBE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36EBB-1C0E-4398-AE63-2838635F609A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Manipular arrays</a:t>
          </a:r>
        </a:p>
      </dsp:txBody>
      <dsp:txXfrm>
        <a:off x="59990" y="2402242"/>
        <a:ext cx="3226223" cy="720000"/>
      </dsp:txXfrm>
    </dsp:sp>
    <dsp:sp modelId="{E0FCD4BA-AB08-427F-9ECF-9EFADFD9770F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A31C8-D79F-4D1C-BA04-FFD7B11B6EE3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Usar slicing</a:t>
          </a:r>
        </a:p>
      </dsp:txBody>
      <dsp:txXfrm>
        <a:off x="3850802" y="2402242"/>
        <a:ext cx="3226223" cy="720000"/>
      </dsp:txXfrm>
    </dsp:sp>
    <dsp:sp modelId="{A1E03285-49FD-4849-A737-73376D636A2F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EFBCD-7953-4436-8847-00533B1FE21A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Operações</a:t>
          </a:r>
          <a:r>
            <a:rPr lang="en-US" sz="2900" kern="1200" dirty="0"/>
            <a:t> </a:t>
          </a:r>
          <a:r>
            <a:rPr lang="en-US" sz="2900" kern="1200" dirty="0" err="1"/>
            <a:t>matriciais</a:t>
          </a:r>
          <a:endParaRPr lang="en-US" sz="2900" kern="1200" dirty="0"/>
        </a:p>
      </dsp:txBody>
      <dsp:txXfrm>
        <a:off x="7641615" y="2402242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4F923-A4E7-4E94-8FC6-C2DFFB0B55F2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E7337-7500-4F6C-9B41-FFFAB0F5135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D08EC-F8C8-4B3E-8F19-B332C30A9192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Indexação básica permite acessar elementos individuais ou fatias de arrays.</a:t>
          </a:r>
          <a:endParaRPr lang="en-US" sz="2200" kern="1200"/>
        </a:p>
      </dsp:txBody>
      <dsp:txXfrm>
        <a:off x="1099610" y="1878"/>
        <a:ext cx="9873189" cy="952043"/>
      </dsp:txXfrm>
    </dsp:sp>
    <dsp:sp modelId="{B07F9270-005E-4BD0-B975-FEA30A4CBC09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50557-AFF2-4F2D-92ED-01CFAAC73D6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CEFCC-7951-42FA-8DED-2DE174272FCE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Indexação avançada possibilita seleção por arrays de índices, máscaras booleanas ou combinações complexas.</a:t>
          </a:r>
          <a:endParaRPr lang="en-US" sz="2200" kern="1200"/>
        </a:p>
      </dsp:txBody>
      <dsp:txXfrm>
        <a:off x="1099610" y="1191932"/>
        <a:ext cx="9873189" cy="952043"/>
      </dsp:txXfrm>
    </dsp:sp>
    <dsp:sp modelId="{1A5B3183-13E5-41EA-AC7A-0A2E670A8A41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5AE2D-CB4D-42CC-8AA3-9A79DE34A364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7C4D6-8416-41E2-9E1A-4D33115DACC8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Facilita manipulação de subconjuntos de dados sem laços explícitos.</a:t>
          </a:r>
          <a:endParaRPr lang="en-US" sz="2200" kern="1200"/>
        </a:p>
      </dsp:txBody>
      <dsp:txXfrm>
        <a:off x="1099610" y="2381986"/>
        <a:ext cx="9873189" cy="952043"/>
      </dsp:txXfrm>
    </dsp:sp>
    <dsp:sp modelId="{679575DC-063A-49B4-8FB0-96F717B58B89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A1585-2FE6-42F1-A8BB-1D9C6E67009F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AABC1-0A61-495A-BD55-D5950869D6D7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Permite operações mais eficientes e código mais legível para análise de dados.</a:t>
          </a:r>
          <a:endParaRPr lang="en-US" sz="2200" kern="1200"/>
        </a:p>
      </dsp:txBody>
      <dsp:txXfrm>
        <a:off x="1099610" y="3572041"/>
        <a:ext cx="98731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6AD72-8F19-46DF-AB17-8722A9FE4CEC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Indexação por lista ou </a:t>
          </a:r>
          <a:r>
            <a:rPr lang="pt-BR" sz="2200" kern="1200" dirty="0" err="1"/>
            <a:t>array</a:t>
          </a:r>
          <a:r>
            <a:rPr lang="pt-BR" sz="2200" kern="1200" dirty="0"/>
            <a:t> de índices: </a:t>
          </a:r>
          <a:r>
            <a:rPr lang="pt-BR" sz="2200" b="1" kern="1200" dirty="0" err="1"/>
            <a:t>arr</a:t>
          </a:r>
          <a:r>
            <a:rPr lang="pt-BR" sz="2200" b="1" kern="1200" dirty="0"/>
            <a:t>[[0, 2, 4]]</a:t>
          </a:r>
          <a:endParaRPr lang="en-US" sz="2200" kern="1200" dirty="0"/>
        </a:p>
      </dsp:txBody>
      <dsp:txXfrm>
        <a:off x="27017" y="27017"/>
        <a:ext cx="7668958" cy="868383"/>
      </dsp:txXfrm>
    </dsp:sp>
    <dsp:sp modelId="{89E2F34C-0027-433A-9739-D08928A8BD31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Máscaras booleanas para filtrar dados: </a:t>
          </a:r>
          <a:r>
            <a:rPr lang="pt-BR" sz="2200" b="1" kern="1200"/>
            <a:t>arr[arr &gt; 10]</a:t>
          </a:r>
          <a:endParaRPr lang="en-US" sz="2200" kern="1200"/>
        </a:p>
      </dsp:txBody>
      <dsp:txXfrm>
        <a:off x="759181" y="1117146"/>
        <a:ext cx="7356493" cy="868383"/>
      </dsp:txXfrm>
    </dsp:sp>
    <dsp:sp modelId="{8C746DFB-03DD-4F6D-9820-14B096BA2695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Indexação combinada e multidimensional para acesso seletivo.</a:t>
          </a:r>
          <a:endParaRPr lang="en-US" sz="2200" kern="1200"/>
        </a:p>
      </dsp:txBody>
      <dsp:txXfrm>
        <a:off x="1480418" y="2207275"/>
        <a:ext cx="7367421" cy="868383"/>
      </dsp:txXfrm>
    </dsp:sp>
    <dsp:sp modelId="{880BA0D3-6204-4CDD-8FD1-EB5C605AA9D9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Útil para manipular dados específicos sem criar cópias desnecessárias.</a:t>
          </a:r>
          <a:endParaRPr lang="en-US" sz="2200" kern="1200" dirty="0"/>
        </a:p>
      </dsp:txBody>
      <dsp:txXfrm>
        <a:off x="2212582" y="3297404"/>
        <a:ext cx="7356493" cy="868383"/>
      </dsp:txXfrm>
    </dsp:sp>
    <dsp:sp modelId="{4EE65706-8A15-4502-A664-5407E4E53BB0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277595" y="706487"/>
        <a:ext cx="329765" cy="451177"/>
      </dsp:txXfrm>
    </dsp:sp>
    <dsp:sp modelId="{73F9FCD4-72A1-47C2-8877-91490E381BE2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009759" y="1796616"/>
        <a:ext cx="329765" cy="451177"/>
      </dsp:txXfrm>
    </dsp:sp>
    <dsp:sp modelId="{AD2069FC-511D-487A-82EB-8D6D12A80854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FCC26-4047-40D5-8949-E485FC351FF8}">
      <dsp:nvSpPr>
        <dsp:cNvPr id="0" name=""/>
        <dsp:cNvSpPr/>
      </dsp:nvSpPr>
      <dsp:spPr>
        <a:xfrm>
          <a:off x="0" y="4605"/>
          <a:ext cx="6780804" cy="980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91DC6-E514-430B-B340-66C0D604F222}">
      <dsp:nvSpPr>
        <dsp:cNvPr id="0" name=""/>
        <dsp:cNvSpPr/>
      </dsp:nvSpPr>
      <dsp:spPr>
        <a:xfrm>
          <a:off x="296751" y="225329"/>
          <a:ext cx="539548" cy="539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53C0F-3E4A-4E20-99FC-251030743A74}">
      <dsp:nvSpPr>
        <dsp:cNvPr id="0" name=""/>
        <dsp:cNvSpPr/>
      </dsp:nvSpPr>
      <dsp:spPr>
        <a:xfrm>
          <a:off x="1133051" y="4605"/>
          <a:ext cx="5647752" cy="98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22" tIns="103822" rIns="103822" bIns="10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Definição: </a:t>
          </a:r>
          <a:r>
            <a:rPr lang="pt-BR" sz="1900" kern="1200"/>
            <a:t>Técnica para extrair sub-arrays de arrays maiores utilizando índices de início, fim e passo.</a:t>
          </a:r>
          <a:endParaRPr lang="en-US" sz="1900" kern="1200"/>
        </a:p>
      </dsp:txBody>
      <dsp:txXfrm>
        <a:off x="1133051" y="4605"/>
        <a:ext cx="5647752" cy="980996"/>
      </dsp:txXfrm>
    </dsp:sp>
    <dsp:sp modelId="{C3628BA8-4882-4DD9-B280-838602E0F536}">
      <dsp:nvSpPr>
        <dsp:cNvPr id="0" name=""/>
        <dsp:cNvSpPr/>
      </dsp:nvSpPr>
      <dsp:spPr>
        <a:xfrm>
          <a:off x="0" y="1230851"/>
          <a:ext cx="6780804" cy="980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D398E-4505-453D-8656-9690930F8C5A}">
      <dsp:nvSpPr>
        <dsp:cNvPr id="0" name=""/>
        <dsp:cNvSpPr/>
      </dsp:nvSpPr>
      <dsp:spPr>
        <a:xfrm>
          <a:off x="296751" y="1451575"/>
          <a:ext cx="539548" cy="539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9E0C2-0C0C-4AC1-A5D9-836A5EB70119}">
      <dsp:nvSpPr>
        <dsp:cNvPr id="0" name=""/>
        <dsp:cNvSpPr/>
      </dsp:nvSpPr>
      <dsp:spPr>
        <a:xfrm>
          <a:off x="1133051" y="1230851"/>
          <a:ext cx="5647752" cy="98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22" tIns="103822" rIns="103822" bIns="10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Sintaxe básica: </a:t>
          </a:r>
          <a:r>
            <a:rPr lang="pt-BR" sz="1900" b="1" kern="1200"/>
            <a:t>arr[início:fim:passo]</a:t>
          </a:r>
          <a:endParaRPr lang="en-US" sz="1900" kern="1200"/>
        </a:p>
      </dsp:txBody>
      <dsp:txXfrm>
        <a:off x="1133051" y="1230851"/>
        <a:ext cx="5647752" cy="980996"/>
      </dsp:txXfrm>
    </dsp:sp>
    <dsp:sp modelId="{2B49CAA0-841A-482F-A30F-F09C346665B4}">
      <dsp:nvSpPr>
        <dsp:cNvPr id="0" name=""/>
        <dsp:cNvSpPr/>
      </dsp:nvSpPr>
      <dsp:spPr>
        <a:xfrm>
          <a:off x="0" y="2457097"/>
          <a:ext cx="6780804" cy="980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D5F7D-4270-4426-96D5-0715D83C9E92}">
      <dsp:nvSpPr>
        <dsp:cNvPr id="0" name=""/>
        <dsp:cNvSpPr/>
      </dsp:nvSpPr>
      <dsp:spPr>
        <a:xfrm>
          <a:off x="296751" y="2677821"/>
          <a:ext cx="539548" cy="539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26650-21A3-4E8F-BE86-2728FCEE8FA1}">
      <dsp:nvSpPr>
        <dsp:cNvPr id="0" name=""/>
        <dsp:cNvSpPr/>
      </dsp:nvSpPr>
      <dsp:spPr>
        <a:xfrm>
          <a:off x="1133051" y="2457097"/>
          <a:ext cx="5647752" cy="98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22" tIns="103822" rIns="103822" bIns="10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Permite selecionar fatias contíguas ou não contíguas de dados de forma simples e eficiente.</a:t>
          </a:r>
          <a:endParaRPr lang="en-US" sz="1900" kern="1200"/>
        </a:p>
      </dsp:txBody>
      <dsp:txXfrm>
        <a:off x="1133051" y="2457097"/>
        <a:ext cx="5647752" cy="980996"/>
      </dsp:txXfrm>
    </dsp:sp>
    <dsp:sp modelId="{8DA8E4BD-E15A-4ADA-BAE8-F6999F84B67A}">
      <dsp:nvSpPr>
        <dsp:cNvPr id="0" name=""/>
        <dsp:cNvSpPr/>
      </dsp:nvSpPr>
      <dsp:spPr>
        <a:xfrm>
          <a:off x="0" y="3683342"/>
          <a:ext cx="6780804" cy="980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1FB0-D7AF-459F-87A4-20E62C3FEEF8}">
      <dsp:nvSpPr>
        <dsp:cNvPr id="0" name=""/>
        <dsp:cNvSpPr/>
      </dsp:nvSpPr>
      <dsp:spPr>
        <a:xfrm>
          <a:off x="296751" y="3904067"/>
          <a:ext cx="539548" cy="539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5313B-C3EB-4D06-A62A-B8B2788A5501}">
      <dsp:nvSpPr>
        <dsp:cNvPr id="0" name=""/>
        <dsp:cNvSpPr/>
      </dsp:nvSpPr>
      <dsp:spPr>
        <a:xfrm>
          <a:off x="1133051" y="3683342"/>
          <a:ext cx="5647752" cy="98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22" tIns="103822" rIns="103822" bIns="10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Suporta </a:t>
          </a:r>
          <a:r>
            <a:rPr lang="pt-BR" sz="1900" kern="1200" dirty="0" err="1"/>
            <a:t>slicing</a:t>
          </a:r>
          <a:r>
            <a:rPr lang="pt-BR" sz="1900" kern="1200" dirty="0"/>
            <a:t> multidimensional: </a:t>
          </a:r>
          <a:br>
            <a:rPr lang="pt-BR" sz="1900" kern="1200" dirty="0"/>
          </a:br>
          <a:r>
            <a:rPr lang="pt-BR" sz="1900" b="1" kern="1200" dirty="0" err="1"/>
            <a:t>arr</a:t>
          </a:r>
          <a:r>
            <a:rPr lang="pt-BR" sz="1900" b="1" kern="1200" dirty="0"/>
            <a:t>[início1:fim1, início2:fim2]</a:t>
          </a:r>
          <a:endParaRPr lang="en-US" sz="1900" kern="1200" dirty="0"/>
        </a:p>
      </dsp:txBody>
      <dsp:txXfrm>
        <a:off x="1133051" y="3683342"/>
        <a:ext cx="5647752" cy="980996"/>
      </dsp:txXfrm>
    </dsp:sp>
    <dsp:sp modelId="{BB26A6D3-C2FF-4D8F-940F-6BC54B9809FB}">
      <dsp:nvSpPr>
        <dsp:cNvPr id="0" name=""/>
        <dsp:cNvSpPr/>
      </dsp:nvSpPr>
      <dsp:spPr>
        <a:xfrm>
          <a:off x="0" y="4909588"/>
          <a:ext cx="6780804" cy="980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2CD50-5F89-4CA7-8AAD-69D2D0F86F52}">
      <dsp:nvSpPr>
        <dsp:cNvPr id="0" name=""/>
        <dsp:cNvSpPr/>
      </dsp:nvSpPr>
      <dsp:spPr>
        <a:xfrm>
          <a:off x="296751" y="5130312"/>
          <a:ext cx="539548" cy="5395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AB7E3-54F1-43EA-8539-CDB3BB15439D}">
      <dsp:nvSpPr>
        <dsp:cNvPr id="0" name=""/>
        <dsp:cNvSpPr/>
      </dsp:nvSpPr>
      <dsp:spPr>
        <a:xfrm>
          <a:off x="1133051" y="4909588"/>
          <a:ext cx="5647752" cy="980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22" tIns="103822" rIns="103822" bIns="1038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Muito usado para manipulação e análise de subconjuntos de dados em ciência de dados.</a:t>
          </a:r>
          <a:endParaRPr lang="en-US" sz="1900" kern="1200"/>
        </a:p>
      </dsp:txBody>
      <dsp:txXfrm>
        <a:off x="1133051" y="4909588"/>
        <a:ext cx="5647752" cy="980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6C1C4-FA22-4D5D-A19F-6BB171CBAC25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E387B-8AFC-44EF-B449-C15D0AEE26D8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Indexação por lista ou array de índices: </a:t>
          </a:r>
          <a:r>
            <a:rPr lang="pt-BR" sz="3000" b="1" kern="1200"/>
            <a:t>arr[[0, 2, 4]]</a:t>
          </a:r>
          <a:endParaRPr lang="en-US" sz="3000" kern="1200"/>
        </a:p>
      </dsp:txBody>
      <dsp:txXfrm>
        <a:off x="0" y="0"/>
        <a:ext cx="6263640" cy="1376171"/>
      </dsp:txXfrm>
    </dsp:sp>
    <dsp:sp modelId="{069EFC30-FFF4-481B-A56F-31908EFE2C87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605F-AF3B-4A16-8B15-D31EBB296930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Máscaras booleanas para filtrar dados: </a:t>
          </a:r>
          <a:r>
            <a:rPr lang="pt-BR" sz="3000" b="1" kern="1200"/>
            <a:t>arr[arr &gt; 10]</a:t>
          </a:r>
          <a:endParaRPr lang="en-US" sz="3000" kern="1200"/>
        </a:p>
      </dsp:txBody>
      <dsp:txXfrm>
        <a:off x="0" y="1376171"/>
        <a:ext cx="6263640" cy="1376171"/>
      </dsp:txXfrm>
    </dsp:sp>
    <dsp:sp modelId="{E8BA2513-A377-4563-B3EF-7F4A54264E63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771F-1FC9-47BD-B9BE-EB29DED157A4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Indexação combinada e multidimensional para acesso seletivo.</a:t>
          </a:r>
          <a:endParaRPr lang="en-US" sz="3000" kern="1200"/>
        </a:p>
      </dsp:txBody>
      <dsp:txXfrm>
        <a:off x="0" y="2752343"/>
        <a:ext cx="6263640" cy="1376171"/>
      </dsp:txXfrm>
    </dsp:sp>
    <dsp:sp modelId="{28022C19-3EA9-4E1F-AA65-4F48025EE53A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C1825-0576-47C9-8ED3-A5D309971652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Útil para manipular dados específicos sem criar cópias desnecessárias.</a:t>
          </a:r>
          <a:endParaRPr lang="en-US" sz="3000" kern="1200"/>
        </a:p>
      </dsp:txBody>
      <dsp:txXfrm>
        <a:off x="0" y="4128515"/>
        <a:ext cx="6263640" cy="13761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23F52-51DA-4368-8601-C465E330FAB9}">
      <dsp:nvSpPr>
        <dsp:cNvPr id="0" name=""/>
        <dsp:cNvSpPr/>
      </dsp:nvSpPr>
      <dsp:spPr>
        <a:xfrm>
          <a:off x="0" y="552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EFD08-73DC-46E5-8915-547808CB77B1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FC5D6-8845-4826-8CF4-245446E2E130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NumPy suporta operações essenciais de álgebra linear para análise científica.</a:t>
          </a:r>
          <a:endParaRPr lang="en-US" sz="2500" kern="1200"/>
        </a:p>
      </dsp:txBody>
      <dsp:txXfrm>
        <a:off x="1493203" y="552"/>
        <a:ext cx="9479596" cy="1292816"/>
      </dsp:txXfrm>
    </dsp:sp>
    <dsp:sp modelId="{D72E4195-686A-4BDD-9B46-C2C7AEFA8464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FF3A4-157E-4706-BFF6-035CA10FA3C5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44834-5A59-4CEE-9D44-FBC988C218EC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Principais operações: multiplicação matricial, transposição, inversão de matrizes, cálculo de determinantes e autovalores.</a:t>
          </a:r>
          <a:endParaRPr lang="en-US" sz="2500" kern="1200"/>
        </a:p>
      </dsp:txBody>
      <dsp:txXfrm>
        <a:off x="1493203" y="1616573"/>
        <a:ext cx="9479596" cy="1292816"/>
      </dsp:txXfrm>
    </dsp:sp>
    <dsp:sp modelId="{8D95BFFC-B6F8-4788-A767-DE2B4F0654A6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8FD58-56F7-4FD3-8A3F-42DADE11B86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2E9A3-6520-47AD-9B61-11B336AC8BA3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Essas operações são fundamentais para modelagem, simulações e análise de dados em engenharia agrícola.</a:t>
          </a:r>
          <a:endParaRPr lang="en-US" sz="2500" kern="1200"/>
        </a:p>
      </dsp:txBody>
      <dsp:txXfrm>
        <a:off x="1493203" y="3232593"/>
        <a:ext cx="9479596" cy="12928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754D3-BA8D-4F31-82F3-528DBB9E0371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F8ED4-C9AD-46CE-9A92-377F6480FC5A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7E3EF-209C-44D4-992F-5A1574DF8684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Multiplicação matricial: </a:t>
          </a:r>
          <a:r>
            <a:rPr lang="pt-BR" sz="2200" b="1" kern="1200"/>
            <a:t>np.dot(A, B) </a:t>
          </a:r>
          <a:r>
            <a:rPr lang="pt-BR" sz="2200" kern="1200"/>
            <a:t>ou </a:t>
          </a:r>
          <a:r>
            <a:rPr lang="pt-BR" sz="2200" b="1" kern="1200"/>
            <a:t>A @ B</a:t>
          </a:r>
          <a:endParaRPr lang="en-US" sz="2200" kern="1200"/>
        </a:p>
      </dsp:txBody>
      <dsp:txXfrm>
        <a:off x="1099610" y="1878"/>
        <a:ext cx="9873189" cy="952043"/>
      </dsp:txXfrm>
    </dsp:sp>
    <dsp:sp modelId="{F712E798-1280-40AF-80AD-AC11D183BA8C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3C78B-7E63-4D08-97DE-8A2C232BABBE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5E449-3130-4191-BE1C-E3CF31C000F2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Transposição: </a:t>
          </a:r>
          <a:r>
            <a:rPr lang="pt-BR" sz="2200" b="1" kern="1200"/>
            <a:t>A.T</a:t>
          </a:r>
          <a:endParaRPr lang="en-US" sz="2200" kern="1200"/>
        </a:p>
      </dsp:txBody>
      <dsp:txXfrm>
        <a:off x="1099610" y="1191932"/>
        <a:ext cx="9873189" cy="952043"/>
      </dsp:txXfrm>
    </dsp:sp>
    <dsp:sp modelId="{85C9D99C-D87E-4A68-A07A-9C768AB52DC8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D63A0-8A28-4F00-83F9-FC584EA388B1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BCC6-C42B-43E7-BF0A-BF2FC1153097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Inversão: </a:t>
          </a:r>
          <a:r>
            <a:rPr lang="pt-BR" sz="2200" b="1" kern="1200"/>
            <a:t>np.linalg.inv(A)</a:t>
          </a:r>
          <a:endParaRPr lang="en-US" sz="2200" kern="1200"/>
        </a:p>
      </dsp:txBody>
      <dsp:txXfrm>
        <a:off x="1099610" y="2381986"/>
        <a:ext cx="9873189" cy="952043"/>
      </dsp:txXfrm>
    </dsp:sp>
    <dsp:sp modelId="{053CEE17-D8B6-4A3B-BD5C-CA5798CFCFC3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BE35F-2C2C-4F6C-A514-38657193DBA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F38BE-9F54-4D14-B136-B6BFDC1B7E9B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Cálculo de determinante: </a:t>
          </a:r>
          <a:r>
            <a:rPr lang="pt-BR" sz="2200" b="1" kern="1200"/>
            <a:t>np.linalg.det(A)</a:t>
          </a:r>
          <a:endParaRPr lang="en-US" sz="2200" kern="1200"/>
        </a:p>
      </dsp:txBody>
      <dsp:txXfrm>
        <a:off x="1099610" y="3572041"/>
        <a:ext cx="9873189" cy="9520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C44CA-D5E3-49F6-B573-87225C6A0C18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2978F-50C8-4611-A95D-CA1A9BBEF4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3DBDF-4B28-4A47-AB5D-C8AF148EE192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Distribuição de calor em uma câmara de secagem</a:t>
          </a:r>
        </a:p>
      </dsp:txBody>
      <dsp:txXfrm>
        <a:off x="1099610" y="1878"/>
        <a:ext cx="9873189" cy="952043"/>
      </dsp:txXfrm>
    </dsp:sp>
    <dsp:sp modelId="{83294FA7-851E-4CF3-B77B-D6DBBE9D307A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EADC-B802-4C1C-B56C-FB5BCF16CC5F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6860A-4863-4701-8938-8B8CD2D4E95B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Análise e manipulação de grandes conjuntos de dados de sensores e ensaios.</a:t>
          </a:r>
          <a:endParaRPr lang="en-US" sz="2200" kern="1200"/>
        </a:p>
      </dsp:txBody>
      <dsp:txXfrm>
        <a:off x="1099610" y="1191932"/>
        <a:ext cx="9873189" cy="952043"/>
      </dsp:txXfrm>
    </dsp:sp>
    <dsp:sp modelId="{CCB99371-0211-4B08-BA80-0788DF01FCE7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2FC3B-384D-4266-97C4-97AA150AC9A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1F074-54EA-4308-B9F4-E3515ED42A8C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Modelagem de sistemas agrícolas, simulações de comportamento do solo e plantas.</a:t>
          </a:r>
          <a:endParaRPr lang="en-US" sz="2200" kern="1200"/>
        </a:p>
      </dsp:txBody>
      <dsp:txXfrm>
        <a:off x="1099610" y="2381986"/>
        <a:ext cx="9873189" cy="952043"/>
      </dsp:txXfrm>
    </dsp:sp>
    <dsp:sp modelId="{49E5CE30-8452-4CB6-880A-1275DB389F9D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71493-366D-4AA3-9239-7FC2DD0918E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A4D0A-6447-41F1-87D4-99BCA3B05F52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Suporte para modelagem estatística, otimização e aprendizado de máquina.</a:t>
          </a:r>
          <a:endParaRPr lang="en-US" sz="2200" kern="1200"/>
        </a:p>
      </dsp:txBody>
      <dsp:txXfrm>
        <a:off x="1099610" y="3572041"/>
        <a:ext cx="98731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3 - NumPy Avançado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dirty="0" err="1"/>
              <a:t>Indexação</a:t>
            </a:r>
            <a:r>
              <a:rPr dirty="0"/>
              <a:t> e </a:t>
            </a:r>
            <a:r>
              <a:rPr dirty="0" err="1"/>
              <a:t>álgebra</a:t>
            </a:r>
            <a:r>
              <a:rPr dirty="0"/>
              <a:t> linear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matriz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temperaturas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média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0E973-E7AF-E4B1-B4F8-E27B957C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9D75E2-AC0D-7FE8-C48F-AB1C29EC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01926"/>
            <a:ext cx="7225748" cy="56541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F5FEF8-D413-D01A-2CD1-A18AF701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" y="3861988"/>
            <a:ext cx="444879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5E4A8-453C-4EFA-3494-1C27742C8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2133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E11A-3BE7-894B-0BE4-C4AA63F3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à Indexação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5C9A2D-FDA5-E132-CB16-8A49A64D88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25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A05C1-EF35-016B-4688-B0956976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 Exemplos de Indexação Avançada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4B184BC-078C-DB5B-4D9D-10AC4A0E4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218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90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0D9A22-7413-6A73-397F-79347FB0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20" y="3505199"/>
            <a:ext cx="4809068" cy="914401"/>
          </a:xfrm>
        </p:spPr>
        <p:txBody>
          <a:bodyPr anchor="t">
            <a:normAutofit/>
          </a:bodyPr>
          <a:lstStyle/>
          <a:p>
            <a:r>
              <a:rPr lang="pt-BR" sz="4000" dirty="0" err="1"/>
              <a:t>Slicing</a:t>
            </a:r>
            <a:r>
              <a:rPr lang="pt-BR" sz="4000" dirty="0"/>
              <a:t> em NumPy</a:t>
            </a:r>
          </a:p>
        </p:txBody>
      </p:sp>
      <p:pic>
        <p:nvPicPr>
          <p:cNvPr id="7" name="Graphic 6" descr="Banco de dados">
            <a:extLst>
              <a:ext uri="{FF2B5EF4-FFF2-40B4-BE49-F238E27FC236}">
                <a16:creationId xmlns:a16="http://schemas.microsoft.com/office/drawing/2014/main" id="{BE5D7DB2-27AC-9C25-688E-0C7C50E75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399" y="2582115"/>
            <a:ext cx="914400" cy="914400"/>
          </a:xfrm>
          <a:prstGeom prst="rect">
            <a:avLst/>
          </a:prstGeom>
        </p:spPr>
      </p:pic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37D33711-E8DF-D677-6413-CCE8125C1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00145"/>
              </p:ext>
            </p:extLst>
          </p:nvPr>
        </p:nvGraphicFramePr>
        <p:xfrm>
          <a:off x="4894730" y="516367"/>
          <a:ext cx="6780804" cy="5895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494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B2C5F1-AB88-5F2D-2B2A-3D125EAC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t-BR" sz="5200" dirty="0"/>
              <a:t>Exemplos de Indexação Avançada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06A8B96-363A-ABD4-0F12-1924AF2E4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76099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13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DF4E2-6E29-691D-555B-C7A3B196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Álgebra Linear com NumPy - Conceitos Básicos</a:t>
            </a:r>
            <a:endParaRPr lang="pt-BR" dirty="0"/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D846371-F708-0456-F1A2-1DDB2130AC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09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7505-C0DE-B0B4-E5AD-2C25628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Álgebra Linear com Exemplos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D048F42-A64B-86EA-BEEB-785B5EE70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78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5F0EC-3208-61EF-4637-23D10D3E52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Aula 3 - NumPy Avançado</vt:lpstr>
      <vt:lpstr>Objetivos</vt:lpstr>
      <vt:lpstr>Introdução à Indexação</vt:lpstr>
      <vt:lpstr> Exemplos de Indexação Avançada</vt:lpstr>
      <vt:lpstr>Slicing em NumPy</vt:lpstr>
      <vt:lpstr>Exemplos de Indexação Avançada</vt:lpstr>
      <vt:lpstr>Álgebra Linear com NumPy - Conceitos Básicos</vt:lpstr>
      <vt:lpstr>Operações de Álgebra Linear com Exemplos</vt:lpstr>
      <vt:lpstr>Aplicação</vt:lpstr>
      <vt:lpstr>Exercício</vt:lpstr>
      <vt:lpstr>Solução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2025-09-05T18:57:48Z</dcterms:modified>
  <cp:category/>
</cp:coreProperties>
</file>