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21C92A-128F-4891-9F81-A4296FE5D166}" v="26" dt="2025-09-03T19:52:51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280" y="2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ndro de Castro Melo" userId="886a4e0f05d88a2f" providerId="LiveId" clId="{B0726316-99F2-42F6-93FE-D827D9BE8B52}"/>
    <pc:docChg chg="undo custSel addSld modSld modMainMaster">
      <pc:chgData name="Evandro de Castro Melo" userId="886a4e0f05d88a2f" providerId="LiveId" clId="{B0726316-99F2-42F6-93FE-D827D9BE8B52}" dt="2025-09-05T19:04:09.863" v="148" actId="1076"/>
      <pc:docMkLst>
        <pc:docMk/>
      </pc:docMkLst>
      <pc:sldChg chg="addSp delSp modSp mod setBg addAnim modAnim">
        <pc:chgData name="Evandro de Castro Melo" userId="886a4e0f05d88a2f" providerId="LiveId" clId="{B0726316-99F2-42F6-93FE-D827D9BE8B52}" dt="2025-09-05T18:20:13.961" v="71"/>
        <pc:sldMkLst>
          <pc:docMk/>
          <pc:sldMk cId="0" sldId="256"/>
        </pc:sldMkLst>
        <pc:spChg chg="mod">
          <ac:chgData name="Evandro de Castro Melo" userId="886a4e0f05d88a2f" providerId="LiveId" clId="{B0726316-99F2-42F6-93FE-D827D9BE8B52}" dt="2025-09-03T19:42:27.976" v="1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8:20:13.959" v="69" actId="26606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Evandro de Castro Melo" userId="886a4e0f05d88a2f" providerId="LiveId" clId="{B0726316-99F2-42F6-93FE-D827D9BE8B52}" dt="2025-09-05T18:20:13.959" v="69" actId="26606"/>
          <ac:spMkLst>
            <pc:docMk/>
            <pc:sldMk cId="0" sldId="256"/>
            <ac:spMk id="10" creationId="{5CEAD642-85CF-4750-8432-7C80C901F001}"/>
          </ac:spMkLst>
        </pc:spChg>
        <pc:spChg chg="add del">
          <ac:chgData name="Evandro de Castro Melo" userId="886a4e0f05d88a2f" providerId="LiveId" clId="{B0726316-99F2-42F6-93FE-D827D9BE8B52}" dt="2025-09-05T18:20:13.959" v="69" actId="26606"/>
          <ac:spMkLst>
            <pc:docMk/>
            <pc:sldMk cId="0" sldId="256"/>
            <ac:spMk id="12" creationId="{FA33EEAE-15D5-4119-8C1E-89D943F911EF}"/>
          </ac:spMkLst>
        </pc:spChg>
        <pc:spChg chg="add del">
          <ac:chgData name="Evandro de Castro Melo" userId="886a4e0f05d88a2f" providerId="LiveId" clId="{B0726316-99F2-42F6-93FE-D827D9BE8B52}" dt="2025-09-05T18:20:13.959" v="69" actId="26606"/>
          <ac:spMkLst>
            <pc:docMk/>
            <pc:sldMk cId="0" sldId="256"/>
            <ac:spMk id="16" creationId="{B5A1B09C-1565-46F8-B70F-621C5EB48A09}"/>
          </ac:spMkLst>
        </pc:spChg>
        <pc:spChg chg="add del">
          <ac:chgData name="Evandro de Castro Melo" userId="886a4e0f05d88a2f" providerId="LiveId" clId="{B0726316-99F2-42F6-93FE-D827D9BE8B52}" dt="2025-09-05T18:20:13.959" v="69" actId="26606"/>
          <ac:spMkLst>
            <pc:docMk/>
            <pc:sldMk cId="0" sldId="256"/>
            <ac:spMk id="18" creationId="{8C516CC8-80AC-446C-A56E-9F54B7210402}"/>
          </ac:spMkLst>
        </pc:spChg>
        <pc:spChg chg="add del">
          <ac:chgData name="Evandro de Castro Melo" userId="886a4e0f05d88a2f" providerId="LiveId" clId="{B0726316-99F2-42F6-93FE-D827D9BE8B52}" dt="2025-09-05T18:20:13.959" v="69" actId="26606"/>
          <ac:spMkLst>
            <pc:docMk/>
            <pc:sldMk cId="0" sldId="256"/>
            <ac:spMk id="20" creationId="{53947E58-F088-49F1-A3D1-DEA690192E84}"/>
          </ac:spMkLst>
        </pc:spChg>
        <pc:spChg chg="add">
          <ac:chgData name="Evandro de Castro Melo" userId="886a4e0f05d88a2f" providerId="LiveId" clId="{B0726316-99F2-42F6-93FE-D827D9BE8B52}" dt="2025-09-05T18:20:13.959" v="69" actId="26606"/>
          <ac:spMkLst>
            <pc:docMk/>
            <pc:sldMk cId="0" sldId="256"/>
            <ac:spMk id="25" creationId="{6F5A5072-7B47-4D32-B52A-4EBBF590B8A5}"/>
          </ac:spMkLst>
        </pc:spChg>
        <pc:spChg chg="add">
          <ac:chgData name="Evandro de Castro Melo" userId="886a4e0f05d88a2f" providerId="LiveId" clId="{B0726316-99F2-42F6-93FE-D827D9BE8B52}" dt="2025-09-05T18:20:13.959" v="69" actId="26606"/>
          <ac:spMkLst>
            <pc:docMk/>
            <pc:sldMk cId="0" sldId="256"/>
            <ac:spMk id="27" creationId="{9715DAF0-AE1B-46C9-8A6B-DB2AA05AB91D}"/>
          </ac:spMkLst>
        </pc:spChg>
        <pc:spChg chg="add">
          <ac:chgData name="Evandro de Castro Melo" userId="886a4e0f05d88a2f" providerId="LiveId" clId="{B0726316-99F2-42F6-93FE-D827D9BE8B52}" dt="2025-09-05T18:20:13.959" v="69" actId="26606"/>
          <ac:spMkLst>
            <pc:docMk/>
            <pc:sldMk cId="0" sldId="256"/>
            <ac:spMk id="31" creationId="{AFF4A713-7B75-4B21-90D7-5AB19547C728}"/>
          </ac:spMkLst>
        </pc:spChg>
        <pc:spChg chg="add">
          <ac:chgData name="Evandro de Castro Melo" userId="886a4e0f05d88a2f" providerId="LiveId" clId="{B0726316-99F2-42F6-93FE-D827D9BE8B52}" dt="2025-09-05T18:20:13.959" v="69" actId="26606"/>
          <ac:spMkLst>
            <pc:docMk/>
            <pc:sldMk cId="0" sldId="256"/>
            <ac:spMk id="33" creationId="{DC631C0B-6DA6-4E57-8231-CE32B3434A7E}"/>
          </ac:spMkLst>
        </pc:spChg>
      </pc:sldChg>
      <pc:sldChg chg="addSp delSp modSp mod setBg">
        <pc:chgData name="Evandro de Castro Melo" userId="886a4e0f05d88a2f" providerId="LiveId" clId="{B0726316-99F2-42F6-93FE-D827D9BE8B52}" dt="2025-09-03T19:43:03.725" v="20" actId="20577"/>
        <pc:sldMkLst>
          <pc:docMk/>
          <pc:sldMk cId="0" sldId="257"/>
        </pc:sldMkLst>
        <pc:spChg chg="mod">
          <ac:chgData name="Evandro de Castro Melo" userId="886a4e0f05d88a2f" providerId="LiveId" clId="{B0726316-99F2-42F6-93FE-D827D9BE8B52}" dt="2025-09-03T19:42:47.004" v="6" actId="26606"/>
          <ac:spMkLst>
            <pc:docMk/>
            <pc:sldMk cId="0" sldId="257"/>
            <ac:spMk id="2" creationId="{00000000-0000-0000-0000-000000000000}"/>
          </ac:spMkLst>
        </pc:spChg>
        <pc:spChg chg="add">
          <ac:chgData name="Evandro de Castro Melo" userId="886a4e0f05d88a2f" providerId="LiveId" clId="{B0726316-99F2-42F6-93FE-D827D9BE8B52}" dt="2025-09-03T19:42:47.004" v="6" actId="26606"/>
          <ac:spMkLst>
            <pc:docMk/>
            <pc:sldMk cId="0" sldId="257"/>
            <ac:spMk id="9" creationId="{BACC6370-2D7E-4714-9D71-7542949D7D5D}"/>
          </ac:spMkLst>
        </pc:spChg>
        <pc:spChg chg="add">
          <ac:chgData name="Evandro de Castro Melo" userId="886a4e0f05d88a2f" providerId="LiveId" clId="{B0726316-99F2-42F6-93FE-D827D9BE8B52}" dt="2025-09-03T19:42:47.004" v="6" actId="26606"/>
          <ac:spMkLst>
            <pc:docMk/>
            <pc:sldMk cId="0" sldId="257"/>
            <ac:spMk id="11" creationId="{F68B3F68-107C-434F-AA38-110D5EA91B85}"/>
          </ac:spMkLst>
        </pc:spChg>
        <pc:spChg chg="add">
          <ac:chgData name="Evandro de Castro Melo" userId="886a4e0f05d88a2f" providerId="LiveId" clId="{B0726316-99F2-42F6-93FE-D827D9BE8B52}" dt="2025-09-03T19:42:47.004" v="6" actId="26606"/>
          <ac:spMkLst>
            <pc:docMk/>
            <pc:sldMk cId="0" sldId="257"/>
            <ac:spMk id="13" creationId="{AAD0DBB9-1A4B-4391-81D4-CB19F9AB918A}"/>
          </ac:spMkLst>
        </pc:spChg>
        <pc:spChg chg="add">
          <ac:chgData name="Evandro de Castro Melo" userId="886a4e0f05d88a2f" providerId="LiveId" clId="{B0726316-99F2-42F6-93FE-D827D9BE8B52}" dt="2025-09-03T19:42:47.004" v="6" actId="26606"/>
          <ac:spMkLst>
            <pc:docMk/>
            <pc:sldMk cId="0" sldId="257"/>
            <ac:spMk id="15" creationId="{063BBA22-50EA-4C4D-BE05-F1CE4E63AA56}"/>
          </ac:spMkLst>
        </pc:spChg>
        <pc:graphicFrameChg chg="add mod">
          <ac:chgData name="Evandro de Castro Melo" userId="886a4e0f05d88a2f" providerId="LiveId" clId="{B0726316-99F2-42F6-93FE-D827D9BE8B52}" dt="2025-09-03T19:43:03.725" v="20" actId="20577"/>
          <ac:graphicFrameMkLst>
            <pc:docMk/>
            <pc:sldMk cId="0" sldId="257"/>
            <ac:graphicFrameMk id="5" creationId="{427F9C86-1032-DBC6-6886-8A8E6C423036}"/>
          </ac:graphicFrameMkLst>
        </pc:graphicFrameChg>
      </pc:sldChg>
      <pc:sldChg chg="addSp delSp modSp mod">
        <pc:chgData name="Evandro de Castro Melo" userId="886a4e0f05d88a2f" providerId="LiveId" clId="{B0726316-99F2-42F6-93FE-D827D9BE8B52}" dt="2025-09-03T19:52:38.174" v="66" actId="26606"/>
        <pc:sldMkLst>
          <pc:docMk/>
          <pc:sldMk cId="0" sldId="258"/>
        </pc:sldMkLst>
        <pc:graphicFrameChg chg="add">
          <ac:chgData name="Evandro de Castro Melo" userId="886a4e0f05d88a2f" providerId="LiveId" clId="{B0726316-99F2-42F6-93FE-D827D9BE8B52}" dt="2025-09-03T19:52:38.174" v="66" actId="26606"/>
          <ac:graphicFrameMkLst>
            <pc:docMk/>
            <pc:sldMk cId="0" sldId="258"/>
            <ac:graphicFrameMk id="5" creationId="{FD806F76-8707-9797-B8A0-7C7CA47E366B}"/>
          </ac:graphicFrameMkLst>
        </pc:graphicFrameChg>
      </pc:sldChg>
      <pc:sldChg chg="addSp modSp mod setBg addAnim modAnim">
        <pc:chgData name="Evandro de Castro Melo" userId="886a4e0f05d88a2f" providerId="LiveId" clId="{B0726316-99F2-42F6-93FE-D827D9BE8B52}" dt="2025-09-05T18:59:08.496" v="129" actId="20577"/>
        <pc:sldMkLst>
          <pc:docMk/>
          <pc:sldMk cId="0" sldId="259"/>
        </pc:sldMkLst>
        <pc:spChg chg="mod">
          <ac:chgData name="Evandro de Castro Melo" userId="886a4e0f05d88a2f" providerId="LiveId" clId="{B0726316-99F2-42F6-93FE-D827D9BE8B52}" dt="2025-09-03T19:43:17.061" v="21" actId="26606"/>
          <ac:spMkLst>
            <pc:docMk/>
            <pc:sldMk cId="0" sldId="259"/>
            <ac:spMk id="2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8:59:08.496" v="129" actId="20577"/>
          <ac:spMkLst>
            <pc:docMk/>
            <pc:sldMk cId="0" sldId="259"/>
            <ac:spMk id="3" creationId="{00000000-0000-0000-0000-000000000000}"/>
          </ac:spMkLst>
        </pc:spChg>
        <pc:spChg chg="add">
          <ac:chgData name="Evandro de Castro Melo" userId="886a4e0f05d88a2f" providerId="LiveId" clId="{B0726316-99F2-42F6-93FE-D827D9BE8B52}" dt="2025-09-03T19:43:17.061" v="21" actId="26606"/>
          <ac:spMkLst>
            <pc:docMk/>
            <pc:sldMk cId="0" sldId="259"/>
            <ac:spMk id="8" creationId="{6F5A5072-7B47-4D32-B52A-4EBBF590B8A5}"/>
          </ac:spMkLst>
        </pc:spChg>
        <pc:spChg chg="add">
          <ac:chgData name="Evandro de Castro Melo" userId="886a4e0f05d88a2f" providerId="LiveId" clId="{B0726316-99F2-42F6-93FE-D827D9BE8B52}" dt="2025-09-03T19:43:17.061" v="21" actId="26606"/>
          <ac:spMkLst>
            <pc:docMk/>
            <pc:sldMk cId="0" sldId="259"/>
            <ac:spMk id="10" creationId="{9715DAF0-AE1B-46C9-8A6B-DB2AA05AB91D}"/>
          </ac:spMkLst>
        </pc:spChg>
        <pc:spChg chg="add">
          <ac:chgData name="Evandro de Castro Melo" userId="886a4e0f05d88a2f" providerId="LiveId" clId="{B0726316-99F2-42F6-93FE-D827D9BE8B52}" dt="2025-09-03T19:43:17.061" v="21" actId="26606"/>
          <ac:spMkLst>
            <pc:docMk/>
            <pc:sldMk cId="0" sldId="259"/>
            <ac:spMk id="12" creationId="{6016219D-510E-4184-9090-6D5578A87BD1}"/>
          </ac:spMkLst>
        </pc:spChg>
        <pc:spChg chg="add">
          <ac:chgData name="Evandro de Castro Melo" userId="886a4e0f05d88a2f" providerId="LiveId" clId="{B0726316-99F2-42F6-93FE-D827D9BE8B52}" dt="2025-09-03T19:43:17.061" v="21" actId="26606"/>
          <ac:spMkLst>
            <pc:docMk/>
            <pc:sldMk cId="0" sldId="259"/>
            <ac:spMk id="14" creationId="{AFF4A713-7B75-4B21-90D7-5AB19547C728}"/>
          </ac:spMkLst>
        </pc:spChg>
        <pc:spChg chg="add">
          <ac:chgData name="Evandro de Castro Melo" userId="886a4e0f05d88a2f" providerId="LiveId" clId="{B0726316-99F2-42F6-93FE-D827D9BE8B52}" dt="2025-09-03T19:43:17.061" v="21" actId="26606"/>
          <ac:spMkLst>
            <pc:docMk/>
            <pc:sldMk cId="0" sldId="259"/>
            <ac:spMk id="16" creationId="{DC631C0B-6DA6-4E57-8231-CE32B3434A7E}"/>
          </ac:spMkLst>
        </pc:spChg>
        <pc:spChg chg="add">
          <ac:chgData name="Evandro de Castro Melo" userId="886a4e0f05d88a2f" providerId="LiveId" clId="{B0726316-99F2-42F6-93FE-D827D9BE8B52}" dt="2025-09-03T19:43:17.061" v="21" actId="26606"/>
          <ac:spMkLst>
            <pc:docMk/>
            <pc:sldMk cId="0" sldId="259"/>
            <ac:spMk id="18" creationId="{C29501E6-A978-4A61-9689-9085AF97A53A}"/>
          </ac:spMkLst>
        </pc:spChg>
      </pc:sldChg>
      <pc:sldChg chg="addSp delSp modSp new mod setBg">
        <pc:chgData name="Evandro de Castro Melo" userId="886a4e0f05d88a2f" providerId="LiveId" clId="{B0726316-99F2-42F6-93FE-D827D9BE8B52}" dt="2025-09-03T19:46:01.911" v="36" actId="26606"/>
        <pc:sldMkLst>
          <pc:docMk/>
          <pc:sldMk cId="3464202160" sldId="260"/>
        </pc:sldMkLst>
        <pc:spChg chg="mod">
          <ac:chgData name="Evandro de Castro Melo" userId="886a4e0f05d88a2f" providerId="LiveId" clId="{B0726316-99F2-42F6-93FE-D827D9BE8B52}" dt="2025-09-03T19:46:01.882" v="35" actId="26606"/>
          <ac:spMkLst>
            <pc:docMk/>
            <pc:sldMk cId="3464202160" sldId="260"/>
            <ac:spMk id="2" creationId="{B8C92CFA-F02F-802E-FD9F-8FBF81896EA4}"/>
          </ac:spMkLst>
        </pc:spChg>
        <pc:graphicFrameChg chg="add">
          <ac:chgData name="Evandro de Castro Melo" userId="886a4e0f05d88a2f" providerId="LiveId" clId="{B0726316-99F2-42F6-93FE-D827D9BE8B52}" dt="2025-09-03T19:46:01.911" v="36" actId="26606"/>
          <ac:graphicFrameMkLst>
            <pc:docMk/>
            <pc:sldMk cId="3464202160" sldId="260"/>
            <ac:graphicFrameMk id="17" creationId="{DA954D6A-3F83-B5EC-E4F5-888F15011C05}"/>
          </ac:graphicFrameMkLst>
        </pc:graphicFrameChg>
      </pc:sldChg>
      <pc:sldChg chg="addSp delSp modSp new mod">
        <pc:chgData name="Evandro de Castro Melo" userId="886a4e0f05d88a2f" providerId="LiveId" clId="{B0726316-99F2-42F6-93FE-D827D9BE8B52}" dt="2025-09-03T19:50:42.394" v="50" actId="20577"/>
        <pc:sldMkLst>
          <pc:docMk/>
          <pc:sldMk cId="1023288658" sldId="261"/>
        </pc:sldMkLst>
        <pc:spChg chg="mod">
          <ac:chgData name="Evandro de Castro Melo" userId="886a4e0f05d88a2f" providerId="LiveId" clId="{B0726316-99F2-42F6-93FE-D827D9BE8B52}" dt="2025-09-03T19:50:42.394" v="50" actId="20577"/>
          <ac:spMkLst>
            <pc:docMk/>
            <pc:sldMk cId="1023288658" sldId="261"/>
            <ac:spMk id="2" creationId="{89FD20B6-2448-7DBA-3FE7-DF7B1C1CED1B}"/>
          </ac:spMkLst>
        </pc:spChg>
        <pc:graphicFrameChg chg="add mod">
          <ac:chgData name="Evandro de Castro Melo" userId="886a4e0f05d88a2f" providerId="LiveId" clId="{B0726316-99F2-42F6-93FE-D827D9BE8B52}" dt="2025-09-03T19:47:28.377" v="46"/>
          <ac:graphicFrameMkLst>
            <pc:docMk/>
            <pc:sldMk cId="1023288658" sldId="261"/>
            <ac:graphicFrameMk id="5" creationId="{8EDAC081-180E-C03F-6990-F2EF22FA3F18}"/>
          </ac:graphicFrameMkLst>
        </pc:graphicFrameChg>
      </pc:sldChg>
      <pc:sldChg chg="addSp delSp modSp new mod">
        <pc:chgData name="Evandro de Castro Melo" userId="886a4e0f05d88a2f" providerId="LiveId" clId="{B0726316-99F2-42F6-93FE-D827D9BE8B52}" dt="2025-09-03T19:51:01.642" v="53" actId="26606"/>
        <pc:sldMkLst>
          <pc:docMk/>
          <pc:sldMk cId="487771794" sldId="262"/>
        </pc:sldMkLst>
        <pc:spChg chg="mod">
          <ac:chgData name="Evandro de Castro Melo" userId="886a4e0f05d88a2f" providerId="LiveId" clId="{B0726316-99F2-42F6-93FE-D827D9BE8B52}" dt="2025-09-03T19:50:35.414" v="48"/>
          <ac:spMkLst>
            <pc:docMk/>
            <pc:sldMk cId="487771794" sldId="262"/>
            <ac:spMk id="2" creationId="{E18C1976-B9C0-5ADE-199F-87E2287A2A98}"/>
          </ac:spMkLst>
        </pc:spChg>
        <pc:graphicFrameChg chg="add">
          <ac:chgData name="Evandro de Castro Melo" userId="886a4e0f05d88a2f" providerId="LiveId" clId="{B0726316-99F2-42F6-93FE-D827D9BE8B52}" dt="2025-09-03T19:51:01.642" v="53" actId="26606"/>
          <ac:graphicFrameMkLst>
            <pc:docMk/>
            <pc:sldMk cId="487771794" sldId="262"/>
            <ac:graphicFrameMk id="5" creationId="{2EA8A805-F654-D523-3D99-A1E7570CA007}"/>
          </ac:graphicFrameMkLst>
        </pc:graphicFrameChg>
      </pc:sldChg>
      <pc:sldChg chg="addSp delSp modSp new mod">
        <pc:chgData name="Evandro de Castro Melo" userId="886a4e0f05d88a2f" providerId="LiveId" clId="{B0726316-99F2-42F6-93FE-D827D9BE8B52}" dt="2025-09-03T19:52:04.781" v="63" actId="113"/>
        <pc:sldMkLst>
          <pc:docMk/>
          <pc:sldMk cId="4073393629" sldId="263"/>
        </pc:sldMkLst>
        <pc:spChg chg="mod">
          <ac:chgData name="Evandro de Castro Melo" userId="886a4e0f05d88a2f" providerId="LiveId" clId="{B0726316-99F2-42F6-93FE-D827D9BE8B52}" dt="2025-09-03T19:51:16.575" v="55"/>
          <ac:spMkLst>
            <pc:docMk/>
            <pc:sldMk cId="4073393629" sldId="263"/>
            <ac:spMk id="2" creationId="{45674691-FB51-D42F-DD7F-F3A0DB483159}"/>
          </ac:spMkLst>
        </pc:spChg>
        <pc:graphicFrameChg chg="add mod">
          <ac:chgData name="Evandro de Castro Melo" userId="886a4e0f05d88a2f" providerId="LiveId" clId="{B0726316-99F2-42F6-93FE-D827D9BE8B52}" dt="2025-09-03T19:52:04.781" v="63" actId="113"/>
          <ac:graphicFrameMkLst>
            <pc:docMk/>
            <pc:sldMk cId="4073393629" sldId="263"/>
            <ac:graphicFrameMk id="5" creationId="{55D83B0A-3052-CC2E-276D-113BE0ED6CB4}"/>
          </ac:graphicFrameMkLst>
        </pc:graphicFrameChg>
      </pc:sldChg>
      <pc:sldChg chg="addSp delSp modSp new mod setBg">
        <pc:chgData name="Evandro de Castro Melo" userId="886a4e0f05d88a2f" providerId="LiveId" clId="{B0726316-99F2-42F6-93FE-D827D9BE8B52}" dt="2025-09-05T19:04:09.863" v="148" actId="1076"/>
        <pc:sldMkLst>
          <pc:docMk/>
          <pc:sldMk cId="2346660808" sldId="264"/>
        </pc:sldMkLst>
        <pc:spChg chg="mod">
          <ac:chgData name="Evandro de Castro Melo" userId="886a4e0f05d88a2f" providerId="LiveId" clId="{B0726316-99F2-42F6-93FE-D827D9BE8B52}" dt="2025-09-05T19:03:17.860" v="141" actId="26606"/>
          <ac:spMkLst>
            <pc:docMk/>
            <pc:sldMk cId="2346660808" sldId="264"/>
            <ac:spMk id="2" creationId="{9015B83A-A1CD-957C-4426-BCEC63377939}"/>
          </ac:spMkLst>
        </pc:spChg>
        <pc:spChg chg="del">
          <ac:chgData name="Evandro de Castro Melo" userId="886a4e0f05d88a2f" providerId="LiveId" clId="{B0726316-99F2-42F6-93FE-D827D9BE8B52}" dt="2025-09-05T19:03:00.822" v="131" actId="478"/>
          <ac:spMkLst>
            <pc:docMk/>
            <pc:sldMk cId="2346660808" sldId="264"/>
            <ac:spMk id="3" creationId="{48026137-73E7-9A40-488A-F73F45F6F340}"/>
          </ac:spMkLst>
        </pc:spChg>
        <pc:spChg chg="add">
          <ac:chgData name="Evandro de Castro Melo" userId="886a4e0f05d88a2f" providerId="LiveId" clId="{B0726316-99F2-42F6-93FE-D827D9BE8B52}" dt="2025-09-05T19:03:17.860" v="141" actId="26606"/>
          <ac:spMkLst>
            <pc:docMk/>
            <pc:sldMk cId="2346660808" sldId="264"/>
            <ac:spMk id="10" creationId="{A8384FB5-9ADC-4DDC-881B-597D56F5B15D}"/>
          </ac:spMkLst>
        </pc:spChg>
        <pc:spChg chg="add">
          <ac:chgData name="Evandro de Castro Melo" userId="886a4e0f05d88a2f" providerId="LiveId" clId="{B0726316-99F2-42F6-93FE-D827D9BE8B52}" dt="2025-09-05T19:03:17.860" v="141" actId="26606"/>
          <ac:spMkLst>
            <pc:docMk/>
            <pc:sldMk cId="2346660808" sldId="264"/>
            <ac:spMk id="12" creationId="{91E5A9A7-95C6-4F4F-B00E-C82E07FE62EF}"/>
          </ac:spMkLst>
        </pc:spChg>
        <pc:spChg chg="add">
          <ac:chgData name="Evandro de Castro Melo" userId="886a4e0f05d88a2f" providerId="LiveId" clId="{B0726316-99F2-42F6-93FE-D827D9BE8B52}" dt="2025-09-05T19:03:17.860" v="141" actId="26606"/>
          <ac:spMkLst>
            <pc:docMk/>
            <pc:sldMk cId="2346660808" sldId="264"/>
            <ac:spMk id="14" creationId="{D07DD2DE-F619-49DD-B5E7-03A290FF4ED1}"/>
          </ac:spMkLst>
        </pc:spChg>
        <pc:spChg chg="add">
          <ac:chgData name="Evandro de Castro Melo" userId="886a4e0f05d88a2f" providerId="LiveId" clId="{B0726316-99F2-42F6-93FE-D827D9BE8B52}" dt="2025-09-05T19:03:17.860" v="141" actId="26606"/>
          <ac:spMkLst>
            <pc:docMk/>
            <pc:sldMk cId="2346660808" sldId="264"/>
            <ac:spMk id="16" creationId="{85149191-5F60-4A28-AAFF-039F96B0F3EC}"/>
          </ac:spMkLst>
        </pc:spChg>
        <pc:spChg chg="add">
          <ac:chgData name="Evandro de Castro Melo" userId="886a4e0f05d88a2f" providerId="LiveId" clId="{B0726316-99F2-42F6-93FE-D827D9BE8B52}" dt="2025-09-05T19:03:17.860" v="141" actId="26606"/>
          <ac:spMkLst>
            <pc:docMk/>
            <pc:sldMk cId="2346660808" sldId="264"/>
            <ac:spMk id="18" creationId="{F8260ED5-17F7-4158-B241-D51DD4CF1B7E}"/>
          </ac:spMkLst>
        </pc:spChg>
        <pc:picChg chg="add mod">
          <ac:chgData name="Evandro de Castro Melo" userId="886a4e0f05d88a2f" providerId="LiveId" clId="{B0726316-99F2-42F6-93FE-D827D9BE8B52}" dt="2025-09-05T19:03:26.713" v="144" actId="14100"/>
          <ac:picMkLst>
            <pc:docMk/>
            <pc:sldMk cId="2346660808" sldId="264"/>
            <ac:picMk id="5" creationId="{3461E539-40C2-7C43-D15C-C4878550672A}"/>
          </ac:picMkLst>
        </pc:picChg>
        <pc:picChg chg="add mod">
          <ac:chgData name="Evandro de Castro Melo" userId="886a4e0f05d88a2f" providerId="LiveId" clId="{B0726316-99F2-42F6-93FE-D827D9BE8B52}" dt="2025-09-05T19:04:09.863" v="148" actId="1076"/>
          <ac:picMkLst>
            <pc:docMk/>
            <pc:sldMk cId="2346660808" sldId="264"/>
            <ac:picMk id="7" creationId="{243955C0-D550-1343-079D-7BB3F0F6F42C}"/>
          </ac:picMkLst>
        </pc:picChg>
      </pc:sldChg>
      <pc:sldMasterChg chg="modSp modSldLayout">
        <pc:chgData name="Evandro de Castro Melo" userId="886a4e0f05d88a2f" providerId="LiveId" clId="{B0726316-99F2-42F6-93FE-D827D9BE8B52}" dt="2025-09-03T19:41:59.647" v="0"/>
        <pc:sldMasterMkLst>
          <pc:docMk/>
          <pc:sldMasterMk cId="2209977519" sldId="2147483648"/>
        </pc:sldMasterMkLst>
        <pc:spChg chg="mod">
          <ac:chgData name="Evandro de Castro Melo" userId="886a4e0f05d88a2f" providerId="LiveId" clId="{B0726316-99F2-42F6-93FE-D827D9BE8B52}" dt="2025-09-03T19:41:59.647" v="0"/>
          <ac:spMkLst>
            <pc:docMk/>
            <pc:sldMasterMk cId="2209977519" sldId="2147483648"/>
            <ac:spMk id="2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3T19:41:59.647" v="0"/>
          <ac:spMkLst>
            <pc:docMk/>
            <pc:sldMasterMk cId="2209977519" sldId="2147483648"/>
            <ac:spMk id="3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3T19:41:59.647" v="0"/>
          <ac:spMkLst>
            <pc:docMk/>
            <pc:sldMasterMk cId="2209977519" sldId="2147483648"/>
            <ac:spMk id="4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3T19:41:59.647" v="0"/>
          <ac:spMkLst>
            <pc:docMk/>
            <pc:sldMasterMk cId="2209977519" sldId="2147483648"/>
            <ac:spMk id="5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3T19:41:59.647" v="0"/>
          <ac:spMkLst>
            <pc:docMk/>
            <pc:sldMasterMk cId="2209977519" sldId="2147483648"/>
            <ac:spMk id="6" creationId="{00000000-0000-0000-0000-000000000000}"/>
          </ac:spMkLst>
        </pc:spChg>
        <pc:sldLayoutChg chg="modSp">
          <pc:chgData name="Evandro de Castro Melo" userId="886a4e0f05d88a2f" providerId="LiveId" clId="{B0726316-99F2-42F6-93FE-D827D9BE8B52}" dt="2025-09-03T19:41:59.647" v="0"/>
          <pc:sldLayoutMkLst>
            <pc:docMk/>
            <pc:sldMasterMk cId="2209977519" sldId="2147483648"/>
            <pc:sldLayoutMk cId="3168075583" sldId="2147483649"/>
          </pc:sldLayoutMkLst>
          <pc:spChg chg="mod">
            <ac:chgData name="Evandro de Castro Melo" userId="886a4e0f05d88a2f" providerId="LiveId" clId="{B0726316-99F2-42F6-93FE-D827D9BE8B52}" dt="2025-09-03T19:41:59.647" v="0"/>
            <ac:spMkLst>
              <pc:docMk/>
              <pc:sldMasterMk cId="2209977519" sldId="2147483648"/>
              <pc:sldLayoutMk cId="3168075583" sldId="2147483649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3T19:41:59.647" v="0"/>
            <ac:spMkLst>
              <pc:docMk/>
              <pc:sldMasterMk cId="2209977519" sldId="2147483648"/>
              <pc:sldLayoutMk cId="3168075583" sldId="2147483649"/>
              <ac:spMk id="3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3T19:41:59.647" v="0"/>
          <pc:sldLayoutMkLst>
            <pc:docMk/>
            <pc:sldMasterMk cId="2209977519" sldId="2147483648"/>
            <pc:sldLayoutMk cId="960648375" sldId="2147483651"/>
          </pc:sldLayoutMkLst>
          <pc:spChg chg="mod">
            <ac:chgData name="Evandro de Castro Melo" userId="886a4e0f05d88a2f" providerId="LiveId" clId="{B0726316-99F2-42F6-93FE-D827D9BE8B52}" dt="2025-09-03T19:41:59.647" v="0"/>
            <ac:spMkLst>
              <pc:docMk/>
              <pc:sldMasterMk cId="2209977519" sldId="2147483648"/>
              <pc:sldLayoutMk cId="960648375" sldId="2147483651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3T19:41:59.647" v="0"/>
            <ac:spMkLst>
              <pc:docMk/>
              <pc:sldMasterMk cId="2209977519" sldId="2147483648"/>
              <pc:sldLayoutMk cId="960648375" sldId="2147483651"/>
              <ac:spMk id="3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3T19:41:59.647" v="0"/>
          <pc:sldLayoutMkLst>
            <pc:docMk/>
            <pc:sldMasterMk cId="2209977519" sldId="2147483648"/>
            <pc:sldLayoutMk cId="2782244947" sldId="2147483652"/>
          </pc:sldLayoutMkLst>
          <pc:spChg chg="mod">
            <ac:chgData name="Evandro de Castro Melo" userId="886a4e0f05d88a2f" providerId="LiveId" clId="{B0726316-99F2-42F6-93FE-D827D9BE8B52}" dt="2025-09-03T19:41:59.647" v="0"/>
            <ac:spMkLst>
              <pc:docMk/>
              <pc:sldMasterMk cId="2209977519" sldId="2147483648"/>
              <pc:sldLayoutMk cId="2782244947" sldId="2147483652"/>
              <ac:spMk id="3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3T19:41:59.647" v="0"/>
            <ac:spMkLst>
              <pc:docMk/>
              <pc:sldMasterMk cId="2209977519" sldId="2147483648"/>
              <pc:sldLayoutMk cId="2782244947" sldId="2147483652"/>
              <ac:spMk id="4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3T19:41:59.647" v="0"/>
          <pc:sldLayoutMkLst>
            <pc:docMk/>
            <pc:sldMasterMk cId="2209977519" sldId="2147483648"/>
            <pc:sldLayoutMk cId="990158736" sldId="2147483653"/>
          </pc:sldLayoutMkLst>
          <pc:spChg chg="mod">
            <ac:chgData name="Evandro de Castro Melo" userId="886a4e0f05d88a2f" providerId="LiveId" clId="{B0726316-99F2-42F6-93FE-D827D9BE8B52}" dt="2025-09-03T19:41:59.647" v="0"/>
            <ac:spMkLst>
              <pc:docMk/>
              <pc:sldMasterMk cId="2209977519" sldId="2147483648"/>
              <pc:sldLayoutMk cId="990158736" sldId="2147483653"/>
              <ac:spMk id="3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3T19:41:59.647" v="0"/>
            <ac:spMkLst>
              <pc:docMk/>
              <pc:sldMasterMk cId="2209977519" sldId="2147483648"/>
              <pc:sldLayoutMk cId="990158736" sldId="2147483653"/>
              <ac:spMk id="4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3T19:41:59.647" v="0"/>
            <ac:spMkLst>
              <pc:docMk/>
              <pc:sldMasterMk cId="2209977519" sldId="2147483648"/>
              <pc:sldLayoutMk cId="990158736" sldId="2147483653"/>
              <ac:spMk id="5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3T19:41:59.647" v="0"/>
            <ac:spMkLst>
              <pc:docMk/>
              <pc:sldMasterMk cId="2209977519" sldId="2147483648"/>
              <pc:sldLayoutMk cId="990158736" sldId="2147483653"/>
              <ac:spMk id="6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3T19:41:59.647" v="0"/>
          <pc:sldLayoutMkLst>
            <pc:docMk/>
            <pc:sldMasterMk cId="2209977519" sldId="2147483648"/>
            <pc:sldLayoutMk cId="1840726560" sldId="2147483656"/>
          </pc:sldLayoutMkLst>
          <pc:spChg chg="mod">
            <ac:chgData name="Evandro de Castro Melo" userId="886a4e0f05d88a2f" providerId="LiveId" clId="{B0726316-99F2-42F6-93FE-D827D9BE8B52}" dt="2025-09-03T19:41:59.647" v="0"/>
            <ac:spMkLst>
              <pc:docMk/>
              <pc:sldMasterMk cId="2209977519" sldId="2147483648"/>
              <pc:sldLayoutMk cId="1840726560" sldId="2147483656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3T19:41:59.647" v="0"/>
            <ac:spMkLst>
              <pc:docMk/>
              <pc:sldMasterMk cId="2209977519" sldId="2147483648"/>
              <pc:sldLayoutMk cId="1840726560" sldId="2147483656"/>
              <ac:spMk id="3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3T19:41:59.647" v="0"/>
            <ac:spMkLst>
              <pc:docMk/>
              <pc:sldMasterMk cId="2209977519" sldId="2147483648"/>
              <pc:sldLayoutMk cId="1840726560" sldId="2147483656"/>
              <ac:spMk id="4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3T19:41:59.647" v="0"/>
          <pc:sldLayoutMkLst>
            <pc:docMk/>
            <pc:sldMasterMk cId="2209977519" sldId="2147483648"/>
            <pc:sldLayoutMk cId="3889236939" sldId="2147483657"/>
          </pc:sldLayoutMkLst>
          <pc:spChg chg="mod">
            <ac:chgData name="Evandro de Castro Melo" userId="886a4e0f05d88a2f" providerId="LiveId" clId="{B0726316-99F2-42F6-93FE-D827D9BE8B52}" dt="2025-09-03T19:41:59.647" v="0"/>
            <ac:spMkLst>
              <pc:docMk/>
              <pc:sldMasterMk cId="2209977519" sldId="2147483648"/>
              <pc:sldLayoutMk cId="3889236939" sldId="2147483657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3T19:41:59.647" v="0"/>
            <ac:spMkLst>
              <pc:docMk/>
              <pc:sldMasterMk cId="2209977519" sldId="2147483648"/>
              <pc:sldLayoutMk cId="3889236939" sldId="2147483657"/>
              <ac:spMk id="3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3T19:41:59.647" v="0"/>
            <ac:spMkLst>
              <pc:docMk/>
              <pc:sldMasterMk cId="2209977519" sldId="2147483648"/>
              <pc:sldLayoutMk cId="3889236939" sldId="2147483657"/>
              <ac:spMk id="4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3T19:41:59.647" v="0"/>
          <pc:sldLayoutMkLst>
            <pc:docMk/>
            <pc:sldMasterMk cId="2209977519" sldId="2147483648"/>
            <pc:sldLayoutMk cId="3612223792" sldId="2147483659"/>
          </pc:sldLayoutMkLst>
          <pc:spChg chg="mod">
            <ac:chgData name="Evandro de Castro Melo" userId="886a4e0f05d88a2f" providerId="LiveId" clId="{B0726316-99F2-42F6-93FE-D827D9BE8B52}" dt="2025-09-03T19:41:59.647" v="0"/>
            <ac:spMkLst>
              <pc:docMk/>
              <pc:sldMasterMk cId="2209977519" sldId="2147483648"/>
              <pc:sldLayoutMk cId="3612223792" sldId="2147483659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3T19:41:59.647" v="0"/>
            <ac:spMkLst>
              <pc:docMk/>
              <pc:sldMasterMk cId="2209977519" sldId="2147483648"/>
              <pc:sldLayoutMk cId="3612223792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4.svg"/><Relationship Id="rId9" Type="http://schemas.openxmlformats.org/officeDocument/2006/relationships/image" Target="../media/image13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4.svg"/><Relationship Id="rId9" Type="http://schemas.openxmlformats.org/officeDocument/2006/relationships/image" Target="../media/image13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79E7EE-634B-4C28-93A1-4AA45000EEED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3879126-6553-43D3-8620-F986CF8210EB}">
      <dgm:prSet/>
      <dgm:spPr/>
      <dgm:t>
        <a:bodyPr/>
        <a:lstStyle/>
        <a:p>
          <a:r>
            <a:rPr lang="en-US" dirty="0" err="1"/>
            <a:t>Criar</a:t>
          </a:r>
          <a:r>
            <a:rPr lang="en-US" dirty="0"/>
            <a:t> </a:t>
          </a:r>
          <a:r>
            <a:rPr lang="en-US" dirty="0" err="1"/>
            <a:t>Séries</a:t>
          </a:r>
          <a:endParaRPr lang="en-US" dirty="0"/>
        </a:p>
      </dgm:t>
    </dgm:pt>
    <dgm:pt modelId="{688D9676-1640-4A56-8F31-22EF97C92CDD}" type="parTrans" cxnId="{C0C8A5E9-38D4-4F00-BF71-8DE1E2462D79}">
      <dgm:prSet/>
      <dgm:spPr/>
      <dgm:t>
        <a:bodyPr/>
        <a:lstStyle/>
        <a:p>
          <a:endParaRPr lang="en-US"/>
        </a:p>
      </dgm:t>
    </dgm:pt>
    <dgm:pt modelId="{F19B4E26-D991-4949-8D9C-1408F3E5BBCE}" type="sibTrans" cxnId="{C0C8A5E9-38D4-4F00-BF71-8DE1E2462D79}">
      <dgm:prSet/>
      <dgm:spPr/>
      <dgm:t>
        <a:bodyPr/>
        <a:lstStyle/>
        <a:p>
          <a:endParaRPr lang="en-US"/>
        </a:p>
      </dgm:t>
    </dgm:pt>
    <dgm:pt modelId="{EA519883-4EC9-4D9B-A23B-9799EAF17C6A}">
      <dgm:prSet/>
      <dgm:spPr/>
      <dgm:t>
        <a:bodyPr/>
        <a:lstStyle/>
        <a:p>
          <a:r>
            <a:rPr lang="en-US" dirty="0" err="1"/>
            <a:t>Criar</a:t>
          </a:r>
          <a:r>
            <a:rPr lang="en-US" dirty="0"/>
            <a:t> DataFrames</a:t>
          </a:r>
        </a:p>
      </dgm:t>
    </dgm:pt>
    <dgm:pt modelId="{AB33A446-0DDD-4131-B221-E8BB0CCEF961}" type="parTrans" cxnId="{64EA11EF-E883-456D-9F49-103E2DE7B3BE}">
      <dgm:prSet/>
      <dgm:spPr/>
      <dgm:t>
        <a:bodyPr/>
        <a:lstStyle/>
        <a:p>
          <a:endParaRPr lang="en-US"/>
        </a:p>
      </dgm:t>
    </dgm:pt>
    <dgm:pt modelId="{E2FB1B3B-8E5D-42F7-B2EE-B68EBD989802}" type="sibTrans" cxnId="{64EA11EF-E883-456D-9F49-103E2DE7B3BE}">
      <dgm:prSet/>
      <dgm:spPr/>
      <dgm:t>
        <a:bodyPr/>
        <a:lstStyle/>
        <a:p>
          <a:endParaRPr lang="en-US"/>
        </a:p>
      </dgm:t>
    </dgm:pt>
    <dgm:pt modelId="{FD32B52F-7FA2-4114-9BD6-C194332BA8ED}">
      <dgm:prSet/>
      <dgm:spPr/>
      <dgm:t>
        <a:bodyPr/>
        <a:lstStyle/>
        <a:p>
          <a:r>
            <a:rPr lang="en-US" dirty="0"/>
            <a:t> </a:t>
          </a:r>
          <a:r>
            <a:rPr lang="en-US" dirty="0" err="1"/>
            <a:t>Acessar</a:t>
          </a:r>
          <a:r>
            <a:rPr lang="en-US" dirty="0"/>
            <a:t> dados</a:t>
          </a:r>
        </a:p>
      </dgm:t>
    </dgm:pt>
    <dgm:pt modelId="{F3020CF2-CD39-41E1-A6D8-9D8E0D36337E}" type="parTrans" cxnId="{8A193EA0-9908-47EA-821F-D35D35EAE165}">
      <dgm:prSet/>
      <dgm:spPr/>
      <dgm:t>
        <a:bodyPr/>
        <a:lstStyle/>
        <a:p>
          <a:endParaRPr lang="en-US"/>
        </a:p>
      </dgm:t>
    </dgm:pt>
    <dgm:pt modelId="{2A896594-667D-42C2-A4A9-FACE6065F0F5}" type="sibTrans" cxnId="{8A193EA0-9908-47EA-821F-D35D35EAE165}">
      <dgm:prSet/>
      <dgm:spPr/>
      <dgm:t>
        <a:bodyPr/>
        <a:lstStyle/>
        <a:p>
          <a:endParaRPr lang="en-US"/>
        </a:p>
      </dgm:t>
    </dgm:pt>
    <dgm:pt modelId="{5615F16F-2422-488B-B623-9A4D710BE274}" type="pres">
      <dgm:prSet presAssocID="{EB79E7EE-634B-4C28-93A1-4AA45000EEE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7054728-2C79-4292-96E6-7449CAC361B3}" type="pres">
      <dgm:prSet presAssocID="{C3879126-6553-43D3-8620-F986CF8210EB}" presName="hierRoot1" presStyleCnt="0"/>
      <dgm:spPr/>
    </dgm:pt>
    <dgm:pt modelId="{B41CEAFE-7BDA-4C27-9230-BCF17D663027}" type="pres">
      <dgm:prSet presAssocID="{C3879126-6553-43D3-8620-F986CF8210EB}" presName="composite" presStyleCnt="0"/>
      <dgm:spPr/>
    </dgm:pt>
    <dgm:pt modelId="{768C7E86-94E3-4950-8E64-BCB3FBEE2FE4}" type="pres">
      <dgm:prSet presAssocID="{C3879126-6553-43D3-8620-F986CF8210EB}" presName="background" presStyleLbl="node0" presStyleIdx="0" presStyleCnt="3"/>
      <dgm:spPr/>
    </dgm:pt>
    <dgm:pt modelId="{14ABFE4A-5ECF-4ECF-9A69-77E8A275F5C8}" type="pres">
      <dgm:prSet presAssocID="{C3879126-6553-43D3-8620-F986CF8210EB}" presName="text" presStyleLbl="fgAcc0" presStyleIdx="0" presStyleCnt="3">
        <dgm:presLayoutVars>
          <dgm:chPref val="3"/>
        </dgm:presLayoutVars>
      </dgm:prSet>
      <dgm:spPr/>
    </dgm:pt>
    <dgm:pt modelId="{D9B3A92F-7032-4953-A87C-623D61B32F29}" type="pres">
      <dgm:prSet presAssocID="{C3879126-6553-43D3-8620-F986CF8210EB}" presName="hierChild2" presStyleCnt="0"/>
      <dgm:spPr/>
    </dgm:pt>
    <dgm:pt modelId="{32D0117C-013C-4054-996B-7738842D520C}" type="pres">
      <dgm:prSet presAssocID="{EA519883-4EC9-4D9B-A23B-9799EAF17C6A}" presName="hierRoot1" presStyleCnt="0"/>
      <dgm:spPr/>
    </dgm:pt>
    <dgm:pt modelId="{1E445DC6-FF47-4EF6-A88F-0A88D5D2DB7C}" type="pres">
      <dgm:prSet presAssocID="{EA519883-4EC9-4D9B-A23B-9799EAF17C6A}" presName="composite" presStyleCnt="0"/>
      <dgm:spPr/>
    </dgm:pt>
    <dgm:pt modelId="{EC4247B9-7A74-40E8-8A02-3B85FD7FF320}" type="pres">
      <dgm:prSet presAssocID="{EA519883-4EC9-4D9B-A23B-9799EAF17C6A}" presName="background" presStyleLbl="node0" presStyleIdx="1" presStyleCnt="3"/>
      <dgm:spPr/>
    </dgm:pt>
    <dgm:pt modelId="{E51E0531-962A-4EF4-B2DD-4E3FF0F45554}" type="pres">
      <dgm:prSet presAssocID="{EA519883-4EC9-4D9B-A23B-9799EAF17C6A}" presName="text" presStyleLbl="fgAcc0" presStyleIdx="1" presStyleCnt="3">
        <dgm:presLayoutVars>
          <dgm:chPref val="3"/>
        </dgm:presLayoutVars>
      </dgm:prSet>
      <dgm:spPr/>
    </dgm:pt>
    <dgm:pt modelId="{15211C26-D44E-4EE6-90EC-B5A04A702068}" type="pres">
      <dgm:prSet presAssocID="{EA519883-4EC9-4D9B-A23B-9799EAF17C6A}" presName="hierChild2" presStyleCnt="0"/>
      <dgm:spPr/>
    </dgm:pt>
    <dgm:pt modelId="{C56AD9CB-E283-4AA2-A75D-B7318C265B4D}" type="pres">
      <dgm:prSet presAssocID="{FD32B52F-7FA2-4114-9BD6-C194332BA8ED}" presName="hierRoot1" presStyleCnt="0"/>
      <dgm:spPr/>
    </dgm:pt>
    <dgm:pt modelId="{61E6D8ED-CAB8-49AF-930C-FF92CF7ED43D}" type="pres">
      <dgm:prSet presAssocID="{FD32B52F-7FA2-4114-9BD6-C194332BA8ED}" presName="composite" presStyleCnt="0"/>
      <dgm:spPr/>
    </dgm:pt>
    <dgm:pt modelId="{74C082AD-1418-433C-A9B3-93645DA844BD}" type="pres">
      <dgm:prSet presAssocID="{FD32B52F-7FA2-4114-9BD6-C194332BA8ED}" presName="background" presStyleLbl="node0" presStyleIdx="2" presStyleCnt="3"/>
      <dgm:spPr/>
    </dgm:pt>
    <dgm:pt modelId="{4EF795FA-BAD8-4893-A880-3EE440FBBC80}" type="pres">
      <dgm:prSet presAssocID="{FD32B52F-7FA2-4114-9BD6-C194332BA8ED}" presName="text" presStyleLbl="fgAcc0" presStyleIdx="2" presStyleCnt="3">
        <dgm:presLayoutVars>
          <dgm:chPref val="3"/>
        </dgm:presLayoutVars>
      </dgm:prSet>
      <dgm:spPr/>
    </dgm:pt>
    <dgm:pt modelId="{D324F189-4A12-4B1C-888E-D445AE19C9DF}" type="pres">
      <dgm:prSet presAssocID="{FD32B52F-7FA2-4114-9BD6-C194332BA8ED}" presName="hierChild2" presStyleCnt="0"/>
      <dgm:spPr/>
    </dgm:pt>
  </dgm:ptLst>
  <dgm:cxnLst>
    <dgm:cxn modelId="{FCA99F92-D1CC-4A47-B38C-7B871B00DBDF}" type="presOf" srcId="{FD32B52F-7FA2-4114-9BD6-C194332BA8ED}" destId="{4EF795FA-BAD8-4893-A880-3EE440FBBC80}" srcOrd="0" destOrd="0" presId="urn:microsoft.com/office/officeart/2005/8/layout/hierarchy1"/>
    <dgm:cxn modelId="{4C3A3CA0-DE6B-45EF-BFD1-80A7F7E5E41B}" type="presOf" srcId="{C3879126-6553-43D3-8620-F986CF8210EB}" destId="{14ABFE4A-5ECF-4ECF-9A69-77E8A275F5C8}" srcOrd="0" destOrd="0" presId="urn:microsoft.com/office/officeart/2005/8/layout/hierarchy1"/>
    <dgm:cxn modelId="{8A193EA0-9908-47EA-821F-D35D35EAE165}" srcId="{EB79E7EE-634B-4C28-93A1-4AA45000EEED}" destId="{FD32B52F-7FA2-4114-9BD6-C194332BA8ED}" srcOrd="2" destOrd="0" parTransId="{F3020CF2-CD39-41E1-A6D8-9D8E0D36337E}" sibTransId="{2A896594-667D-42C2-A4A9-FACE6065F0F5}"/>
    <dgm:cxn modelId="{B8AA07CA-383B-41AA-96B0-4E19CFB5EB02}" type="presOf" srcId="{EA519883-4EC9-4D9B-A23B-9799EAF17C6A}" destId="{E51E0531-962A-4EF4-B2DD-4E3FF0F45554}" srcOrd="0" destOrd="0" presId="urn:microsoft.com/office/officeart/2005/8/layout/hierarchy1"/>
    <dgm:cxn modelId="{46BDC2DB-BC05-4ACD-BA56-F950B1B2624F}" type="presOf" srcId="{EB79E7EE-634B-4C28-93A1-4AA45000EEED}" destId="{5615F16F-2422-488B-B623-9A4D710BE274}" srcOrd="0" destOrd="0" presId="urn:microsoft.com/office/officeart/2005/8/layout/hierarchy1"/>
    <dgm:cxn modelId="{C0C8A5E9-38D4-4F00-BF71-8DE1E2462D79}" srcId="{EB79E7EE-634B-4C28-93A1-4AA45000EEED}" destId="{C3879126-6553-43D3-8620-F986CF8210EB}" srcOrd="0" destOrd="0" parTransId="{688D9676-1640-4A56-8F31-22EF97C92CDD}" sibTransId="{F19B4E26-D991-4949-8D9C-1408F3E5BBCE}"/>
    <dgm:cxn modelId="{64EA11EF-E883-456D-9F49-103E2DE7B3BE}" srcId="{EB79E7EE-634B-4C28-93A1-4AA45000EEED}" destId="{EA519883-4EC9-4D9B-A23B-9799EAF17C6A}" srcOrd="1" destOrd="0" parTransId="{AB33A446-0DDD-4131-B221-E8BB0CCEF961}" sibTransId="{E2FB1B3B-8E5D-42F7-B2EE-B68EBD989802}"/>
    <dgm:cxn modelId="{FC2A2DC8-3639-4D19-B789-6FEF03F3DDCE}" type="presParOf" srcId="{5615F16F-2422-488B-B623-9A4D710BE274}" destId="{B7054728-2C79-4292-96E6-7449CAC361B3}" srcOrd="0" destOrd="0" presId="urn:microsoft.com/office/officeart/2005/8/layout/hierarchy1"/>
    <dgm:cxn modelId="{DBEEB5B6-8CC2-4EE2-BD6B-7B52F80A58EA}" type="presParOf" srcId="{B7054728-2C79-4292-96E6-7449CAC361B3}" destId="{B41CEAFE-7BDA-4C27-9230-BCF17D663027}" srcOrd="0" destOrd="0" presId="urn:microsoft.com/office/officeart/2005/8/layout/hierarchy1"/>
    <dgm:cxn modelId="{BEE48ED0-C3D2-44E0-BB7F-6B8C56719DDE}" type="presParOf" srcId="{B41CEAFE-7BDA-4C27-9230-BCF17D663027}" destId="{768C7E86-94E3-4950-8E64-BCB3FBEE2FE4}" srcOrd="0" destOrd="0" presId="urn:microsoft.com/office/officeart/2005/8/layout/hierarchy1"/>
    <dgm:cxn modelId="{60923266-5399-4E83-A824-A6773139DA8F}" type="presParOf" srcId="{B41CEAFE-7BDA-4C27-9230-BCF17D663027}" destId="{14ABFE4A-5ECF-4ECF-9A69-77E8A275F5C8}" srcOrd="1" destOrd="0" presId="urn:microsoft.com/office/officeart/2005/8/layout/hierarchy1"/>
    <dgm:cxn modelId="{C65E80A1-D0A3-40AA-B692-79D134EFB05F}" type="presParOf" srcId="{B7054728-2C79-4292-96E6-7449CAC361B3}" destId="{D9B3A92F-7032-4953-A87C-623D61B32F29}" srcOrd="1" destOrd="0" presId="urn:microsoft.com/office/officeart/2005/8/layout/hierarchy1"/>
    <dgm:cxn modelId="{85012772-2A39-4BBE-8775-9D71A66F0461}" type="presParOf" srcId="{5615F16F-2422-488B-B623-9A4D710BE274}" destId="{32D0117C-013C-4054-996B-7738842D520C}" srcOrd="1" destOrd="0" presId="urn:microsoft.com/office/officeart/2005/8/layout/hierarchy1"/>
    <dgm:cxn modelId="{5F8FF8D4-3FE5-4AEE-A8B1-2CE1E00960A4}" type="presParOf" srcId="{32D0117C-013C-4054-996B-7738842D520C}" destId="{1E445DC6-FF47-4EF6-A88F-0A88D5D2DB7C}" srcOrd="0" destOrd="0" presId="urn:microsoft.com/office/officeart/2005/8/layout/hierarchy1"/>
    <dgm:cxn modelId="{963D8D37-7758-4B4B-B74D-AAC3B73FC396}" type="presParOf" srcId="{1E445DC6-FF47-4EF6-A88F-0A88D5D2DB7C}" destId="{EC4247B9-7A74-40E8-8A02-3B85FD7FF320}" srcOrd="0" destOrd="0" presId="urn:microsoft.com/office/officeart/2005/8/layout/hierarchy1"/>
    <dgm:cxn modelId="{51E4891D-41AA-4C08-A865-3A48BBB8B292}" type="presParOf" srcId="{1E445DC6-FF47-4EF6-A88F-0A88D5D2DB7C}" destId="{E51E0531-962A-4EF4-B2DD-4E3FF0F45554}" srcOrd="1" destOrd="0" presId="urn:microsoft.com/office/officeart/2005/8/layout/hierarchy1"/>
    <dgm:cxn modelId="{E6ABC82B-5CE2-448F-A01A-D3258FAACA61}" type="presParOf" srcId="{32D0117C-013C-4054-996B-7738842D520C}" destId="{15211C26-D44E-4EE6-90EC-B5A04A702068}" srcOrd="1" destOrd="0" presId="urn:microsoft.com/office/officeart/2005/8/layout/hierarchy1"/>
    <dgm:cxn modelId="{7A5C8DF3-6EC5-4DBE-908A-4DAFDB4535FD}" type="presParOf" srcId="{5615F16F-2422-488B-B623-9A4D710BE274}" destId="{C56AD9CB-E283-4AA2-A75D-B7318C265B4D}" srcOrd="2" destOrd="0" presId="urn:microsoft.com/office/officeart/2005/8/layout/hierarchy1"/>
    <dgm:cxn modelId="{1B476BA6-8654-4FA0-9BF2-4B2AC14D9FB7}" type="presParOf" srcId="{C56AD9CB-E283-4AA2-A75D-B7318C265B4D}" destId="{61E6D8ED-CAB8-49AF-930C-FF92CF7ED43D}" srcOrd="0" destOrd="0" presId="urn:microsoft.com/office/officeart/2005/8/layout/hierarchy1"/>
    <dgm:cxn modelId="{EE6647EA-02E3-4BB8-961B-0088345C4664}" type="presParOf" srcId="{61E6D8ED-CAB8-49AF-930C-FF92CF7ED43D}" destId="{74C082AD-1418-433C-A9B3-93645DA844BD}" srcOrd="0" destOrd="0" presId="urn:microsoft.com/office/officeart/2005/8/layout/hierarchy1"/>
    <dgm:cxn modelId="{2A2C34A4-C180-4734-8FF7-3C4C448850F4}" type="presParOf" srcId="{61E6D8ED-CAB8-49AF-930C-FF92CF7ED43D}" destId="{4EF795FA-BAD8-4893-A880-3EE440FBBC80}" srcOrd="1" destOrd="0" presId="urn:microsoft.com/office/officeart/2005/8/layout/hierarchy1"/>
    <dgm:cxn modelId="{CD70B214-E47D-45AB-8C42-CAAF066293C2}" type="presParOf" srcId="{C56AD9CB-E283-4AA2-A75D-B7318C265B4D}" destId="{D324F189-4A12-4B1C-888E-D445AE19C9D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4B0A24-CA36-4121-9A7F-64697FB383C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8C9A14-8D41-4010-923C-A1921D331F5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Biblioteca central para análise de dados em Python.</a:t>
          </a:r>
          <a:endParaRPr lang="en-US"/>
        </a:p>
      </dgm:t>
    </dgm:pt>
    <dgm:pt modelId="{7D17C888-F527-4595-A52C-0CB23234E1C7}" type="parTrans" cxnId="{CCC9216C-5394-41A0-876D-2749591838A7}">
      <dgm:prSet/>
      <dgm:spPr/>
      <dgm:t>
        <a:bodyPr/>
        <a:lstStyle/>
        <a:p>
          <a:endParaRPr lang="en-US"/>
        </a:p>
      </dgm:t>
    </dgm:pt>
    <dgm:pt modelId="{B38058F4-7032-4A1E-AC2F-BB987158E08D}" type="sibTrans" cxnId="{CCC9216C-5394-41A0-876D-2749591838A7}">
      <dgm:prSet/>
      <dgm:spPr/>
      <dgm:t>
        <a:bodyPr/>
        <a:lstStyle/>
        <a:p>
          <a:endParaRPr lang="en-US"/>
        </a:p>
      </dgm:t>
    </dgm:pt>
    <dgm:pt modelId="{823BFF70-FA82-4FD5-9EC1-2F6DF7513EF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Estruturas básicas: </a:t>
          </a:r>
          <a:r>
            <a:rPr lang="pt-BR" b="1"/>
            <a:t>Série</a:t>
          </a:r>
          <a:r>
            <a:rPr lang="pt-BR"/>
            <a:t> (vetor unidimensional com índice) e </a:t>
          </a:r>
          <a:r>
            <a:rPr lang="pt-BR" b="1"/>
            <a:t>DataFrame</a:t>
          </a:r>
          <a:r>
            <a:rPr lang="pt-BR"/>
            <a:t> (tabela bidimensional).</a:t>
          </a:r>
          <a:endParaRPr lang="en-US"/>
        </a:p>
      </dgm:t>
    </dgm:pt>
    <dgm:pt modelId="{CB0105B5-2294-46F1-ABAF-6E38F65873E4}" type="parTrans" cxnId="{B15AE085-8B51-4833-8919-A114D9BA87A8}">
      <dgm:prSet/>
      <dgm:spPr/>
      <dgm:t>
        <a:bodyPr/>
        <a:lstStyle/>
        <a:p>
          <a:endParaRPr lang="en-US"/>
        </a:p>
      </dgm:t>
    </dgm:pt>
    <dgm:pt modelId="{0C57F00B-E98F-4692-A187-A2C3A2B506A4}" type="sibTrans" cxnId="{B15AE085-8B51-4833-8919-A114D9BA87A8}">
      <dgm:prSet/>
      <dgm:spPr/>
      <dgm:t>
        <a:bodyPr/>
        <a:lstStyle/>
        <a:p>
          <a:endParaRPr lang="en-US"/>
        </a:p>
      </dgm:t>
    </dgm:pt>
    <dgm:pt modelId="{3492F0C4-9A8E-40CF-A075-FC699469304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Facilita manipulação, limpeza e análise de dados reais.</a:t>
          </a:r>
          <a:endParaRPr lang="en-US"/>
        </a:p>
      </dgm:t>
    </dgm:pt>
    <dgm:pt modelId="{9054F661-9231-4E8F-8E6C-FDE05A3C35F6}" type="parTrans" cxnId="{07734489-EA8A-488C-8A03-819E7CE4E1EC}">
      <dgm:prSet/>
      <dgm:spPr/>
      <dgm:t>
        <a:bodyPr/>
        <a:lstStyle/>
        <a:p>
          <a:endParaRPr lang="en-US"/>
        </a:p>
      </dgm:t>
    </dgm:pt>
    <dgm:pt modelId="{B439766D-3B83-4D7B-B425-B31CF78A570A}" type="sibTrans" cxnId="{07734489-EA8A-488C-8A03-819E7CE4E1EC}">
      <dgm:prSet/>
      <dgm:spPr/>
      <dgm:t>
        <a:bodyPr/>
        <a:lstStyle/>
        <a:p>
          <a:endParaRPr lang="en-US"/>
        </a:p>
      </dgm:t>
    </dgm:pt>
    <dgm:pt modelId="{10A4764D-E127-473E-A8BF-E0BE40F58B9F}" type="pres">
      <dgm:prSet presAssocID="{AA4B0A24-CA36-4121-9A7F-64697FB383C7}" presName="root" presStyleCnt="0">
        <dgm:presLayoutVars>
          <dgm:dir/>
          <dgm:resizeHandles val="exact"/>
        </dgm:presLayoutVars>
      </dgm:prSet>
      <dgm:spPr/>
    </dgm:pt>
    <dgm:pt modelId="{D6B1FCB7-C69A-4C1C-8F3B-6B6B201DB4AB}" type="pres">
      <dgm:prSet presAssocID="{9B8C9A14-8D41-4010-923C-A1921D331F5D}" presName="compNode" presStyleCnt="0"/>
      <dgm:spPr/>
    </dgm:pt>
    <dgm:pt modelId="{03B439BA-127C-4167-937E-BB01AB4A304D}" type="pres">
      <dgm:prSet presAssocID="{9B8C9A14-8D41-4010-923C-A1921D331F5D}" presName="bgRect" presStyleLbl="bgShp" presStyleIdx="0" presStyleCnt="3"/>
      <dgm:spPr/>
    </dgm:pt>
    <dgm:pt modelId="{987A62FB-DF7B-4A6E-BFC2-306E2DA9F4F9}" type="pres">
      <dgm:prSet presAssocID="{9B8C9A14-8D41-4010-923C-A1921D331F5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AD54694C-C0E4-47E9-9045-03250CA4CB8A}" type="pres">
      <dgm:prSet presAssocID="{9B8C9A14-8D41-4010-923C-A1921D331F5D}" presName="spaceRect" presStyleCnt="0"/>
      <dgm:spPr/>
    </dgm:pt>
    <dgm:pt modelId="{FBF9B39F-8ECC-43DF-BB42-E8BF86E7E648}" type="pres">
      <dgm:prSet presAssocID="{9B8C9A14-8D41-4010-923C-A1921D331F5D}" presName="parTx" presStyleLbl="revTx" presStyleIdx="0" presStyleCnt="3">
        <dgm:presLayoutVars>
          <dgm:chMax val="0"/>
          <dgm:chPref val="0"/>
        </dgm:presLayoutVars>
      </dgm:prSet>
      <dgm:spPr/>
    </dgm:pt>
    <dgm:pt modelId="{7FE203CB-5C46-4B00-868C-53E263A6A3DF}" type="pres">
      <dgm:prSet presAssocID="{B38058F4-7032-4A1E-AC2F-BB987158E08D}" presName="sibTrans" presStyleCnt="0"/>
      <dgm:spPr/>
    </dgm:pt>
    <dgm:pt modelId="{E2DFDEC9-51ED-4213-AB5C-36F47FE4616D}" type="pres">
      <dgm:prSet presAssocID="{823BFF70-FA82-4FD5-9EC1-2F6DF7513EF8}" presName="compNode" presStyleCnt="0"/>
      <dgm:spPr/>
    </dgm:pt>
    <dgm:pt modelId="{E17D32D5-8C0A-402E-9F36-E50A46730F6D}" type="pres">
      <dgm:prSet presAssocID="{823BFF70-FA82-4FD5-9EC1-2F6DF7513EF8}" presName="bgRect" presStyleLbl="bgShp" presStyleIdx="1" presStyleCnt="3"/>
      <dgm:spPr/>
    </dgm:pt>
    <dgm:pt modelId="{75C39365-9044-4D54-BB61-0ABCD242904D}" type="pres">
      <dgm:prSet presAssocID="{823BFF70-FA82-4FD5-9EC1-2F6DF7513EF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BE285FBA-1AD8-4DD6-9BD8-600A7A9341FE}" type="pres">
      <dgm:prSet presAssocID="{823BFF70-FA82-4FD5-9EC1-2F6DF7513EF8}" presName="spaceRect" presStyleCnt="0"/>
      <dgm:spPr/>
    </dgm:pt>
    <dgm:pt modelId="{6D39B0B5-3AC2-43A0-A8F7-F23F66342577}" type="pres">
      <dgm:prSet presAssocID="{823BFF70-FA82-4FD5-9EC1-2F6DF7513EF8}" presName="parTx" presStyleLbl="revTx" presStyleIdx="1" presStyleCnt="3">
        <dgm:presLayoutVars>
          <dgm:chMax val="0"/>
          <dgm:chPref val="0"/>
        </dgm:presLayoutVars>
      </dgm:prSet>
      <dgm:spPr/>
    </dgm:pt>
    <dgm:pt modelId="{72472599-24F0-4228-9A8E-19FC7EBC17EB}" type="pres">
      <dgm:prSet presAssocID="{0C57F00B-E98F-4692-A187-A2C3A2B506A4}" presName="sibTrans" presStyleCnt="0"/>
      <dgm:spPr/>
    </dgm:pt>
    <dgm:pt modelId="{36EB02F3-1CED-4CDB-9349-CF4E53CA1472}" type="pres">
      <dgm:prSet presAssocID="{3492F0C4-9A8E-40CF-A075-FC699469304D}" presName="compNode" presStyleCnt="0"/>
      <dgm:spPr/>
    </dgm:pt>
    <dgm:pt modelId="{C025C648-AF01-4272-9276-C1450EC8F438}" type="pres">
      <dgm:prSet presAssocID="{3492F0C4-9A8E-40CF-A075-FC699469304D}" presName="bgRect" presStyleLbl="bgShp" presStyleIdx="2" presStyleCnt="3"/>
      <dgm:spPr/>
    </dgm:pt>
    <dgm:pt modelId="{8F77036B-5504-4510-8BB3-83AE50EA530A}" type="pres">
      <dgm:prSet presAssocID="{3492F0C4-9A8E-40CF-A075-FC69946930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EC2A3356-6B25-4725-A633-C4511494B3EE}" type="pres">
      <dgm:prSet presAssocID="{3492F0C4-9A8E-40CF-A075-FC699469304D}" presName="spaceRect" presStyleCnt="0"/>
      <dgm:spPr/>
    </dgm:pt>
    <dgm:pt modelId="{9F726F66-DA0B-4842-8CE1-C9B223D82C52}" type="pres">
      <dgm:prSet presAssocID="{3492F0C4-9A8E-40CF-A075-FC699469304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CC9216C-5394-41A0-876D-2749591838A7}" srcId="{AA4B0A24-CA36-4121-9A7F-64697FB383C7}" destId="{9B8C9A14-8D41-4010-923C-A1921D331F5D}" srcOrd="0" destOrd="0" parTransId="{7D17C888-F527-4595-A52C-0CB23234E1C7}" sibTransId="{B38058F4-7032-4A1E-AC2F-BB987158E08D}"/>
    <dgm:cxn modelId="{901A1379-CCB5-4B2D-AFC9-6D74754026C4}" type="presOf" srcId="{823BFF70-FA82-4FD5-9EC1-2F6DF7513EF8}" destId="{6D39B0B5-3AC2-43A0-A8F7-F23F66342577}" srcOrd="0" destOrd="0" presId="urn:microsoft.com/office/officeart/2018/2/layout/IconVerticalSolidList"/>
    <dgm:cxn modelId="{9FD4157E-3C88-423B-834F-34B49EE65337}" type="presOf" srcId="{3492F0C4-9A8E-40CF-A075-FC699469304D}" destId="{9F726F66-DA0B-4842-8CE1-C9B223D82C52}" srcOrd="0" destOrd="0" presId="urn:microsoft.com/office/officeart/2018/2/layout/IconVerticalSolidList"/>
    <dgm:cxn modelId="{B15AE085-8B51-4833-8919-A114D9BA87A8}" srcId="{AA4B0A24-CA36-4121-9A7F-64697FB383C7}" destId="{823BFF70-FA82-4FD5-9EC1-2F6DF7513EF8}" srcOrd="1" destOrd="0" parTransId="{CB0105B5-2294-46F1-ABAF-6E38F65873E4}" sibTransId="{0C57F00B-E98F-4692-A187-A2C3A2B506A4}"/>
    <dgm:cxn modelId="{07734489-EA8A-488C-8A03-819E7CE4E1EC}" srcId="{AA4B0A24-CA36-4121-9A7F-64697FB383C7}" destId="{3492F0C4-9A8E-40CF-A075-FC699469304D}" srcOrd="2" destOrd="0" parTransId="{9054F661-9231-4E8F-8E6C-FDE05A3C35F6}" sibTransId="{B439766D-3B83-4D7B-B425-B31CF78A570A}"/>
    <dgm:cxn modelId="{B6D54B91-538D-4407-BD19-AAB26BDD4652}" type="presOf" srcId="{9B8C9A14-8D41-4010-923C-A1921D331F5D}" destId="{FBF9B39F-8ECC-43DF-BB42-E8BF86E7E648}" srcOrd="0" destOrd="0" presId="urn:microsoft.com/office/officeart/2018/2/layout/IconVerticalSolidList"/>
    <dgm:cxn modelId="{6100DFA6-C2D9-4179-AA32-3199C4E90376}" type="presOf" srcId="{AA4B0A24-CA36-4121-9A7F-64697FB383C7}" destId="{10A4764D-E127-473E-A8BF-E0BE40F58B9F}" srcOrd="0" destOrd="0" presId="urn:microsoft.com/office/officeart/2018/2/layout/IconVerticalSolidList"/>
    <dgm:cxn modelId="{D2DFD835-4333-4A32-9045-E7B48B4451E8}" type="presParOf" srcId="{10A4764D-E127-473E-A8BF-E0BE40F58B9F}" destId="{D6B1FCB7-C69A-4C1C-8F3B-6B6B201DB4AB}" srcOrd="0" destOrd="0" presId="urn:microsoft.com/office/officeart/2018/2/layout/IconVerticalSolidList"/>
    <dgm:cxn modelId="{9450B00B-60AD-478B-A109-8DA52345A4BF}" type="presParOf" srcId="{D6B1FCB7-C69A-4C1C-8F3B-6B6B201DB4AB}" destId="{03B439BA-127C-4167-937E-BB01AB4A304D}" srcOrd="0" destOrd="0" presId="urn:microsoft.com/office/officeart/2018/2/layout/IconVerticalSolidList"/>
    <dgm:cxn modelId="{A6D9F753-80F4-4F53-960E-8A77F9136FA1}" type="presParOf" srcId="{D6B1FCB7-C69A-4C1C-8F3B-6B6B201DB4AB}" destId="{987A62FB-DF7B-4A6E-BFC2-306E2DA9F4F9}" srcOrd="1" destOrd="0" presId="urn:microsoft.com/office/officeart/2018/2/layout/IconVerticalSolidList"/>
    <dgm:cxn modelId="{E213EED6-77C6-43A9-A8F1-728572046A52}" type="presParOf" srcId="{D6B1FCB7-C69A-4C1C-8F3B-6B6B201DB4AB}" destId="{AD54694C-C0E4-47E9-9045-03250CA4CB8A}" srcOrd="2" destOrd="0" presId="urn:microsoft.com/office/officeart/2018/2/layout/IconVerticalSolidList"/>
    <dgm:cxn modelId="{B0C560B8-DFD1-46FB-868D-E4B64F14A8D6}" type="presParOf" srcId="{D6B1FCB7-C69A-4C1C-8F3B-6B6B201DB4AB}" destId="{FBF9B39F-8ECC-43DF-BB42-E8BF86E7E648}" srcOrd="3" destOrd="0" presId="urn:microsoft.com/office/officeart/2018/2/layout/IconVerticalSolidList"/>
    <dgm:cxn modelId="{17362F35-7B72-4CD2-8C4A-1A9788689ED9}" type="presParOf" srcId="{10A4764D-E127-473E-A8BF-E0BE40F58B9F}" destId="{7FE203CB-5C46-4B00-868C-53E263A6A3DF}" srcOrd="1" destOrd="0" presId="urn:microsoft.com/office/officeart/2018/2/layout/IconVerticalSolidList"/>
    <dgm:cxn modelId="{3881A14A-BDC3-4523-A60C-F22E67D0FA35}" type="presParOf" srcId="{10A4764D-E127-473E-A8BF-E0BE40F58B9F}" destId="{E2DFDEC9-51ED-4213-AB5C-36F47FE4616D}" srcOrd="2" destOrd="0" presId="urn:microsoft.com/office/officeart/2018/2/layout/IconVerticalSolidList"/>
    <dgm:cxn modelId="{F3E8B0AE-5C42-4167-851F-BF7B19C3DA4C}" type="presParOf" srcId="{E2DFDEC9-51ED-4213-AB5C-36F47FE4616D}" destId="{E17D32D5-8C0A-402E-9F36-E50A46730F6D}" srcOrd="0" destOrd="0" presId="urn:microsoft.com/office/officeart/2018/2/layout/IconVerticalSolidList"/>
    <dgm:cxn modelId="{D2EE9CEE-22CD-4DF8-A82B-35E93767E74B}" type="presParOf" srcId="{E2DFDEC9-51ED-4213-AB5C-36F47FE4616D}" destId="{75C39365-9044-4D54-BB61-0ABCD242904D}" srcOrd="1" destOrd="0" presId="urn:microsoft.com/office/officeart/2018/2/layout/IconVerticalSolidList"/>
    <dgm:cxn modelId="{1CD85844-A1DA-4A97-826A-DD418725EB9D}" type="presParOf" srcId="{E2DFDEC9-51ED-4213-AB5C-36F47FE4616D}" destId="{BE285FBA-1AD8-4DD6-9BD8-600A7A9341FE}" srcOrd="2" destOrd="0" presId="urn:microsoft.com/office/officeart/2018/2/layout/IconVerticalSolidList"/>
    <dgm:cxn modelId="{1EE04BF1-22CD-49A2-A932-464B5C1B36D9}" type="presParOf" srcId="{E2DFDEC9-51ED-4213-AB5C-36F47FE4616D}" destId="{6D39B0B5-3AC2-43A0-A8F7-F23F66342577}" srcOrd="3" destOrd="0" presId="urn:microsoft.com/office/officeart/2018/2/layout/IconVerticalSolidList"/>
    <dgm:cxn modelId="{621E9F06-3EBD-4546-BC52-7C6FF836C540}" type="presParOf" srcId="{10A4764D-E127-473E-A8BF-E0BE40F58B9F}" destId="{72472599-24F0-4228-9A8E-19FC7EBC17EB}" srcOrd="3" destOrd="0" presId="urn:microsoft.com/office/officeart/2018/2/layout/IconVerticalSolidList"/>
    <dgm:cxn modelId="{5155F13B-807C-4EF4-86DE-BAABF735561B}" type="presParOf" srcId="{10A4764D-E127-473E-A8BF-E0BE40F58B9F}" destId="{36EB02F3-1CED-4CDB-9349-CF4E53CA1472}" srcOrd="4" destOrd="0" presId="urn:microsoft.com/office/officeart/2018/2/layout/IconVerticalSolidList"/>
    <dgm:cxn modelId="{D7F5330B-2ED9-40F7-9AFB-CE933EFC9A84}" type="presParOf" srcId="{36EB02F3-1CED-4CDB-9349-CF4E53CA1472}" destId="{C025C648-AF01-4272-9276-C1450EC8F438}" srcOrd="0" destOrd="0" presId="urn:microsoft.com/office/officeart/2018/2/layout/IconVerticalSolidList"/>
    <dgm:cxn modelId="{4BDFCB20-D07A-4F71-ADE7-8229524C20D0}" type="presParOf" srcId="{36EB02F3-1CED-4CDB-9349-CF4E53CA1472}" destId="{8F77036B-5504-4510-8BB3-83AE50EA530A}" srcOrd="1" destOrd="0" presId="urn:microsoft.com/office/officeart/2018/2/layout/IconVerticalSolidList"/>
    <dgm:cxn modelId="{508BF3CC-9FE4-4530-B386-7DD9DC4417BA}" type="presParOf" srcId="{36EB02F3-1CED-4CDB-9349-CF4E53CA1472}" destId="{EC2A3356-6B25-4725-A633-C4511494B3EE}" srcOrd="2" destOrd="0" presId="urn:microsoft.com/office/officeart/2018/2/layout/IconVerticalSolidList"/>
    <dgm:cxn modelId="{84E6B3C2-75CC-4D85-88E6-F356623DF577}" type="presParOf" srcId="{36EB02F3-1CED-4CDB-9349-CF4E53CA1472}" destId="{9F726F66-DA0B-4842-8CE1-C9B223D82C5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B169F7-E355-42EC-A1ED-D5F3F7FA0A8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15F8A4-278C-4028-A578-752D505B8F5F}">
      <dgm:prSet/>
      <dgm:spPr/>
      <dgm:t>
        <a:bodyPr/>
        <a:lstStyle/>
        <a:p>
          <a:r>
            <a:rPr lang="pt-BR"/>
            <a:t>Similar a um array unidimensional com índices rotulados.</a:t>
          </a:r>
          <a:endParaRPr lang="en-US"/>
        </a:p>
      </dgm:t>
    </dgm:pt>
    <dgm:pt modelId="{703D7A8E-EE0B-4F53-9769-14F40B308E3F}" type="parTrans" cxnId="{788F4469-B30B-43CD-8B5B-1FB8548DB645}">
      <dgm:prSet/>
      <dgm:spPr/>
      <dgm:t>
        <a:bodyPr/>
        <a:lstStyle/>
        <a:p>
          <a:endParaRPr lang="en-US"/>
        </a:p>
      </dgm:t>
    </dgm:pt>
    <dgm:pt modelId="{875D5389-4C89-42D7-96DD-418C7B0884F8}" type="sibTrans" cxnId="{788F4469-B30B-43CD-8B5B-1FB8548DB645}">
      <dgm:prSet/>
      <dgm:spPr/>
      <dgm:t>
        <a:bodyPr/>
        <a:lstStyle/>
        <a:p>
          <a:endParaRPr lang="en-US"/>
        </a:p>
      </dgm:t>
    </dgm:pt>
    <dgm:pt modelId="{6F8A83C2-883D-43F1-B002-BD40FB89B32D}">
      <dgm:prSet/>
      <dgm:spPr/>
      <dgm:t>
        <a:bodyPr/>
        <a:lstStyle/>
        <a:p>
          <a:r>
            <a:rPr lang="pt-BR"/>
            <a:t>Pode conter dados de diversos tipos.</a:t>
          </a:r>
          <a:endParaRPr lang="en-US"/>
        </a:p>
      </dgm:t>
    </dgm:pt>
    <dgm:pt modelId="{4362DABB-72D8-43A0-AE75-8F0CA2528A27}" type="parTrans" cxnId="{EFB42CB0-E0AE-42C9-A686-91FB6B6D75FE}">
      <dgm:prSet/>
      <dgm:spPr/>
      <dgm:t>
        <a:bodyPr/>
        <a:lstStyle/>
        <a:p>
          <a:endParaRPr lang="en-US"/>
        </a:p>
      </dgm:t>
    </dgm:pt>
    <dgm:pt modelId="{33B928A5-29E3-473C-AD23-EBEFDAA16F91}" type="sibTrans" cxnId="{EFB42CB0-E0AE-42C9-A686-91FB6B6D75FE}">
      <dgm:prSet/>
      <dgm:spPr/>
      <dgm:t>
        <a:bodyPr/>
        <a:lstStyle/>
        <a:p>
          <a:endParaRPr lang="en-US"/>
        </a:p>
      </dgm:t>
    </dgm:pt>
    <dgm:pt modelId="{07EED340-B860-4604-A577-65282BBB069C}">
      <dgm:prSet/>
      <dgm:spPr/>
      <dgm:t>
        <a:bodyPr/>
        <a:lstStyle/>
        <a:p>
          <a:r>
            <a:rPr lang="pt-BR"/>
            <a:t>Permite operações rápidas de seleção e filtragem por índice.</a:t>
          </a:r>
          <a:endParaRPr lang="en-US"/>
        </a:p>
      </dgm:t>
    </dgm:pt>
    <dgm:pt modelId="{102DCFEA-45C5-4FFB-81A0-A2CE81461D70}" type="parTrans" cxnId="{89D30E42-9442-4690-B917-7CDEAE6D895E}">
      <dgm:prSet/>
      <dgm:spPr/>
      <dgm:t>
        <a:bodyPr/>
        <a:lstStyle/>
        <a:p>
          <a:endParaRPr lang="en-US"/>
        </a:p>
      </dgm:t>
    </dgm:pt>
    <dgm:pt modelId="{47F39F64-C68A-437F-BD1D-D6739A20C83D}" type="sibTrans" cxnId="{89D30E42-9442-4690-B917-7CDEAE6D895E}">
      <dgm:prSet/>
      <dgm:spPr/>
      <dgm:t>
        <a:bodyPr/>
        <a:lstStyle/>
        <a:p>
          <a:endParaRPr lang="en-US"/>
        </a:p>
      </dgm:t>
    </dgm:pt>
    <dgm:pt modelId="{BCC17C6B-48AA-47D5-BDD5-9CBD5D7D9FF1}">
      <dgm:prSet/>
      <dgm:spPr/>
      <dgm:t>
        <a:bodyPr/>
        <a:lstStyle/>
        <a:p>
          <a:r>
            <a:rPr lang="pt-BR" dirty="0"/>
            <a:t>Exemplo: Organizar dados de umidade de grãos durante secagem</a:t>
          </a:r>
          <a:endParaRPr lang="en-US" dirty="0"/>
        </a:p>
      </dgm:t>
    </dgm:pt>
    <dgm:pt modelId="{4DE4B48D-1AFD-484C-8377-90998B0D9695}" type="parTrans" cxnId="{E1260343-9B2E-4A4C-AB23-D9DAED00E624}">
      <dgm:prSet/>
      <dgm:spPr/>
      <dgm:t>
        <a:bodyPr/>
        <a:lstStyle/>
        <a:p>
          <a:endParaRPr lang="en-US"/>
        </a:p>
      </dgm:t>
    </dgm:pt>
    <dgm:pt modelId="{2D61FE4C-BD6B-469A-8421-DA6DA1D6DEA3}" type="sibTrans" cxnId="{E1260343-9B2E-4A4C-AB23-D9DAED00E624}">
      <dgm:prSet/>
      <dgm:spPr/>
      <dgm:t>
        <a:bodyPr/>
        <a:lstStyle/>
        <a:p>
          <a:endParaRPr lang="en-US"/>
        </a:p>
      </dgm:t>
    </dgm:pt>
    <dgm:pt modelId="{2578F4A6-FB3A-4A3D-8366-C6C67ADA44DD}" type="pres">
      <dgm:prSet presAssocID="{D0B169F7-E355-42EC-A1ED-D5F3F7FA0A8D}" presName="linear" presStyleCnt="0">
        <dgm:presLayoutVars>
          <dgm:animLvl val="lvl"/>
          <dgm:resizeHandles val="exact"/>
        </dgm:presLayoutVars>
      </dgm:prSet>
      <dgm:spPr/>
    </dgm:pt>
    <dgm:pt modelId="{493BF9D4-ABDD-4B49-BD1C-C2D818F2CEDF}" type="pres">
      <dgm:prSet presAssocID="{E715F8A4-278C-4028-A578-752D505B8F5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016CDD4-1C29-4B34-A076-D38021666E72}" type="pres">
      <dgm:prSet presAssocID="{875D5389-4C89-42D7-96DD-418C7B0884F8}" presName="spacer" presStyleCnt="0"/>
      <dgm:spPr/>
    </dgm:pt>
    <dgm:pt modelId="{5AFA08DF-C16F-4805-B8AA-7D2DA5CCA53C}" type="pres">
      <dgm:prSet presAssocID="{6F8A83C2-883D-43F1-B002-BD40FB89B32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A85ABDF-B28E-4F34-A7D2-7391D08CE398}" type="pres">
      <dgm:prSet presAssocID="{33B928A5-29E3-473C-AD23-EBEFDAA16F91}" presName="spacer" presStyleCnt="0"/>
      <dgm:spPr/>
    </dgm:pt>
    <dgm:pt modelId="{82D8A032-6891-4D80-8818-8C65E9BDDCCE}" type="pres">
      <dgm:prSet presAssocID="{07EED340-B860-4604-A577-65282BBB069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CB99A1B-36F8-47AC-821F-31451A1F64F8}" type="pres">
      <dgm:prSet presAssocID="{47F39F64-C68A-437F-BD1D-D6739A20C83D}" presName="spacer" presStyleCnt="0"/>
      <dgm:spPr/>
    </dgm:pt>
    <dgm:pt modelId="{5E8D67BC-0CE4-4EE1-B8DC-9B069FA46AE3}" type="pres">
      <dgm:prSet presAssocID="{BCC17C6B-48AA-47D5-BDD5-9CBD5D7D9FF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D34E620-23A5-4515-92A1-700455A9E522}" type="presOf" srcId="{BCC17C6B-48AA-47D5-BDD5-9CBD5D7D9FF1}" destId="{5E8D67BC-0CE4-4EE1-B8DC-9B069FA46AE3}" srcOrd="0" destOrd="0" presId="urn:microsoft.com/office/officeart/2005/8/layout/vList2"/>
    <dgm:cxn modelId="{7609F12B-7507-460B-9986-E4034EA0B6D8}" type="presOf" srcId="{6F8A83C2-883D-43F1-B002-BD40FB89B32D}" destId="{5AFA08DF-C16F-4805-B8AA-7D2DA5CCA53C}" srcOrd="0" destOrd="0" presId="urn:microsoft.com/office/officeart/2005/8/layout/vList2"/>
    <dgm:cxn modelId="{46E8D934-B648-446C-A06E-EF440FC231FD}" type="presOf" srcId="{D0B169F7-E355-42EC-A1ED-D5F3F7FA0A8D}" destId="{2578F4A6-FB3A-4A3D-8366-C6C67ADA44DD}" srcOrd="0" destOrd="0" presId="urn:microsoft.com/office/officeart/2005/8/layout/vList2"/>
    <dgm:cxn modelId="{89D30E42-9442-4690-B917-7CDEAE6D895E}" srcId="{D0B169F7-E355-42EC-A1ED-D5F3F7FA0A8D}" destId="{07EED340-B860-4604-A577-65282BBB069C}" srcOrd="2" destOrd="0" parTransId="{102DCFEA-45C5-4FFB-81A0-A2CE81461D70}" sibTransId="{47F39F64-C68A-437F-BD1D-D6739A20C83D}"/>
    <dgm:cxn modelId="{E1260343-9B2E-4A4C-AB23-D9DAED00E624}" srcId="{D0B169F7-E355-42EC-A1ED-D5F3F7FA0A8D}" destId="{BCC17C6B-48AA-47D5-BDD5-9CBD5D7D9FF1}" srcOrd="3" destOrd="0" parTransId="{4DE4B48D-1AFD-484C-8377-90998B0D9695}" sibTransId="{2D61FE4C-BD6B-469A-8421-DA6DA1D6DEA3}"/>
    <dgm:cxn modelId="{788F4469-B30B-43CD-8B5B-1FB8548DB645}" srcId="{D0B169F7-E355-42EC-A1ED-D5F3F7FA0A8D}" destId="{E715F8A4-278C-4028-A578-752D505B8F5F}" srcOrd="0" destOrd="0" parTransId="{703D7A8E-EE0B-4F53-9769-14F40B308E3F}" sibTransId="{875D5389-4C89-42D7-96DD-418C7B0884F8}"/>
    <dgm:cxn modelId="{41A82173-C818-46C5-BA69-4E74D12C0194}" type="presOf" srcId="{07EED340-B860-4604-A577-65282BBB069C}" destId="{82D8A032-6891-4D80-8818-8C65E9BDDCCE}" srcOrd="0" destOrd="0" presId="urn:microsoft.com/office/officeart/2005/8/layout/vList2"/>
    <dgm:cxn modelId="{EFB42CB0-E0AE-42C9-A686-91FB6B6D75FE}" srcId="{D0B169F7-E355-42EC-A1ED-D5F3F7FA0A8D}" destId="{6F8A83C2-883D-43F1-B002-BD40FB89B32D}" srcOrd="1" destOrd="0" parTransId="{4362DABB-72D8-43A0-AE75-8F0CA2528A27}" sibTransId="{33B928A5-29E3-473C-AD23-EBEFDAA16F91}"/>
    <dgm:cxn modelId="{469058BD-19EF-4E93-B314-1F6489F43D26}" type="presOf" srcId="{E715F8A4-278C-4028-A578-752D505B8F5F}" destId="{493BF9D4-ABDD-4B49-BD1C-C2D818F2CEDF}" srcOrd="0" destOrd="0" presId="urn:microsoft.com/office/officeart/2005/8/layout/vList2"/>
    <dgm:cxn modelId="{53507ABE-9C06-4128-AF67-4C7D93F75C96}" type="presParOf" srcId="{2578F4A6-FB3A-4A3D-8366-C6C67ADA44DD}" destId="{493BF9D4-ABDD-4B49-BD1C-C2D818F2CEDF}" srcOrd="0" destOrd="0" presId="urn:microsoft.com/office/officeart/2005/8/layout/vList2"/>
    <dgm:cxn modelId="{BF16A5E6-ED53-4628-BAE1-AF9AF5EAD446}" type="presParOf" srcId="{2578F4A6-FB3A-4A3D-8366-C6C67ADA44DD}" destId="{B016CDD4-1C29-4B34-A076-D38021666E72}" srcOrd="1" destOrd="0" presId="urn:microsoft.com/office/officeart/2005/8/layout/vList2"/>
    <dgm:cxn modelId="{8D77F2E7-7218-4972-A422-190F7F472A9C}" type="presParOf" srcId="{2578F4A6-FB3A-4A3D-8366-C6C67ADA44DD}" destId="{5AFA08DF-C16F-4805-B8AA-7D2DA5CCA53C}" srcOrd="2" destOrd="0" presId="urn:microsoft.com/office/officeart/2005/8/layout/vList2"/>
    <dgm:cxn modelId="{985F6C98-083B-47FF-877F-428935BA3AB2}" type="presParOf" srcId="{2578F4A6-FB3A-4A3D-8366-C6C67ADA44DD}" destId="{1A85ABDF-B28E-4F34-A7D2-7391D08CE398}" srcOrd="3" destOrd="0" presId="urn:microsoft.com/office/officeart/2005/8/layout/vList2"/>
    <dgm:cxn modelId="{733FCD46-ACDA-40A3-B20F-678572667ECC}" type="presParOf" srcId="{2578F4A6-FB3A-4A3D-8366-C6C67ADA44DD}" destId="{82D8A032-6891-4D80-8818-8C65E9BDDCCE}" srcOrd="4" destOrd="0" presId="urn:microsoft.com/office/officeart/2005/8/layout/vList2"/>
    <dgm:cxn modelId="{BB405E65-2D3A-4760-9C49-3F7C87B3FD4B}" type="presParOf" srcId="{2578F4A6-FB3A-4A3D-8366-C6C67ADA44DD}" destId="{CCB99A1B-36F8-47AC-821F-31451A1F64F8}" srcOrd="5" destOrd="0" presId="urn:microsoft.com/office/officeart/2005/8/layout/vList2"/>
    <dgm:cxn modelId="{106A45AF-E5EF-4773-B63A-7F77CDE9DE9D}" type="presParOf" srcId="{2578F4A6-FB3A-4A3D-8366-C6C67ADA44DD}" destId="{5E8D67BC-0CE4-4EE1-B8DC-9B069FA46AE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D1923E-CF5F-4F48-A80C-3E6DA4B771C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3234C0-5DC7-48AC-8E4A-EF99E0BA9497}">
      <dgm:prSet/>
      <dgm:spPr/>
      <dgm:t>
        <a:bodyPr/>
        <a:lstStyle/>
        <a:p>
          <a:r>
            <a:rPr lang="pt-BR"/>
            <a:t>Estrutura tabular com linhas e colunas rotuladas.</a:t>
          </a:r>
          <a:endParaRPr lang="en-US"/>
        </a:p>
      </dgm:t>
    </dgm:pt>
    <dgm:pt modelId="{B09E3DD0-ED0E-4C21-A287-C9CEAB785A52}" type="parTrans" cxnId="{D8DD0ECB-14C2-447F-B516-ACD90EEE6766}">
      <dgm:prSet/>
      <dgm:spPr/>
      <dgm:t>
        <a:bodyPr/>
        <a:lstStyle/>
        <a:p>
          <a:endParaRPr lang="en-US"/>
        </a:p>
      </dgm:t>
    </dgm:pt>
    <dgm:pt modelId="{E058627A-B3FA-4E87-A236-06DCD8713A9E}" type="sibTrans" cxnId="{D8DD0ECB-14C2-447F-B516-ACD90EEE6766}">
      <dgm:prSet/>
      <dgm:spPr/>
      <dgm:t>
        <a:bodyPr/>
        <a:lstStyle/>
        <a:p>
          <a:endParaRPr lang="en-US"/>
        </a:p>
      </dgm:t>
    </dgm:pt>
    <dgm:pt modelId="{AADECC29-21B0-45A7-B891-0EC7E374F537}">
      <dgm:prSet/>
      <dgm:spPr/>
      <dgm:t>
        <a:bodyPr/>
        <a:lstStyle/>
        <a:p>
          <a:r>
            <a:rPr lang="pt-BR"/>
            <a:t>Cada coluna é uma Series.</a:t>
          </a:r>
          <a:endParaRPr lang="en-US"/>
        </a:p>
      </dgm:t>
    </dgm:pt>
    <dgm:pt modelId="{D473A63F-B26C-458F-B8AF-2D07777C9845}" type="parTrans" cxnId="{B3E633FF-714C-4B77-A694-F8163E381B60}">
      <dgm:prSet/>
      <dgm:spPr/>
      <dgm:t>
        <a:bodyPr/>
        <a:lstStyle/>
        <a:p>
          <a:endParaRPr lang="en-US"/>
        </a:p>
      </dgm:t>
    </dgm:pt>
    <dgm:pt modelId="{A10A8031-F544-4821-8FCF-11A28AA4F895}" type="sibTrans" cxnId="{B3E633FF-714C-4B77-A694-F8163E381B60}">
      <dgm:prSet/>
      <dgm:spPr/>
      <dgm:t>
        <a:bodyPr/>
        <a:lstStyle/>
        <a:p>
          <a:endParaRPr lang="en-US"/>
        </a:p>
      </dgm:t>
    </dgm:pt>
    <dgm:pt modelId="{E314C08E-5B21-43FA-B679-A6A300C67F68}">
      <dgm:prSet/>
      <dgm:spPr/>
      <dgm:t>
        <a:bodyPr/>
        <a:lstStyle/>
        <a:p>
          <a:r>
            <a:rPr lang="pt-BR"/>
            <a:t>Suporta diferentes tipos de dados em colunas distintas.</a:t>
          </a:r>
          <a:endParaRPr lang="en-US"/>
        </a:p>
      </dgm:t>
    </dgm:pt>
    <dgm:pt modelId="{0E7517CE-E498-4357-8553-92D0E55464C3}" type="parTrans" cxnId="{C3F91CCE-0BF7-4AC4-AC22-9EB6B70ACA67}">
      <dgm:prSet/>
      <dgm:spPr/>
      <dgm:t>
        <a:bodyPr/>
        <a:lstStyle/>
        <a:p>
          <a:endParaRPr lang="en-US"/>
        </a:p>
      </dgm:t>
    </dgm:pt>
    <dgm:pt modelId="{CC688022-1151-40F2-BBFA-F0F583C81A25}" type="sibTrans" cxnId="{C3F91CCE-0BF7-4AC4-AC22-9EB6B70ACA67}">
      <dgm:prSet/>
      <dgm:spPr/>
      <dgm:t>
        <a:bodyPr/>
        <a:lstStyle/>
        <a:p>
          <a:endParaRPr lang="en-US"/>
        </a:p>
      </dgm:t>
    </dgm:pt>
    <dgm:pt modelId="{80613861-22B4-418F-B2DD-35EE55EEE7C8}">
      <dgm:prSet/>
      <dgm:spPr/>
      <dgm:t>
        <a:bodyPr/>
        <a:lstStyle/>
        <a:p>
          <a:r>
            <a:rPr lang="pt-BR"/>
            <a:t>Permite operações como seleção, filtro, agrupamento, e junção de dados.</a:t>
          </a:r>
          <a:endParaRPr lang="en-US"/>
        </a:p>
      </dgm:t>
    </dgm:pt>
    <dgm:pt modelId="{A9377F9E-ADF4-4390-A364-BD4AF449D2D6}" type="parTrans" cxnId="{16AFA1C5-900A-4D4A-B141-9122BF0E7AD3}">
      <dgm:prSet/>
      <dgm:spPr/>
      <dgm:t>
        <a:bodyPr/>
        <a:lstStyle/>
        <a:p>
          <a:endParaRPr lang="en-US"/>
        </a:p>
      </dgm:t>
    </dgm:pt>
    <dgm:pt modelId="{33A743D1-DF78-4BB3-B4E6-77B144DF4AE0}" type="sibTrans" cxnId="{16AFA1C5-900A-4D4A-B141-9122BF0E7AD3}">
      <dgm:prSet/>
      <dgm:spPr/>
      <dgm:t>
        <a:bodyPr/>
        <a:lstStyle/>
        <a:p>
          <a:endParaRPr lang="en-US"/>
        </a:p>
      </dgm:t>
    </dgm:pt>
    <dgm:pt modelId="{39C7B91A-358E-4494-B1CB-374F50CECE83}" type="pres">
      <dgm:prSet presAssocID="{E1D1923E-CF5F-4F48-A80C-3E6DA4B771C2}" presName="linear" presStyleCnt="0">
        <dgm:presLayoutVars>
          <dgm:animLvl val="lvl"/>
          <dgm:resizeHandles val="exact"/>
        </dgm:presLayoutVars>
      </dgm:prSet>
      <dgm:spPr/>
    </dgm:pt>
    <dgm:pt modelId="{9564A427-3971-4762-BF1F-A16248DDD4E0}" type="pres">
      <dgm:prSet presAssocID="{4A3234C0-5DC7-48AC-8E4A-EF99E0BA949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D349302-B4DA-40B9-BF42-7F4761C86D73}" type="pres">
      <dgm:prSet presAssocID="{E058627A-B3FA-4E87-A236-06DCD8713A9E}" presName="spacer" presStyleCnt="0"/>
      <dgm:spPr/>
    </dgm:pt>
    <dgm:pt modelId="{0156CD1F-9D2F-4B43-AC64-9D8766DF4405}" type="pres">
      <dgm:prSet presAssocID="{AADECC29-21B0-45A7-B891-0EC7E374F53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58D39DC-CF5A-4573-BC3F-A128BA0D9E13}" type="pres">
      <dgm:prSet presAssocID="{A10A8031-F544-4821-8FCF-11A28AA4F895}" presName="spacer" presStyleCnt="0"/>
      <dgm:spPr/>
    </dgm:pt>
    <dgm:pt modelId="{996FE091-6356-4B60-AD46-6A7D5784BE2B}" type="pres">
      <dgm:prSet presAssocID="{E314C08E-5B21-43FA-B679-A6A300C67F6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38C9293-7ADB-4B27-BF13-E0C46E01BC10}" type="pres">
      <dgm:prSet presAssocID="{CC688022-1151-40F2-BBFA-F0F583C81A25}" presName="spacer" presStyleCnt="0"/>
      <dgm:spPr/>
    </dgm:pt>
    <dgm:pt modelId="{97273487-F9E5-40A0-8657-0C853B46C5AF}" type="pres">
      <dgm:prSet presAssocID="{80613861-22B4-418F-B2DD-35EE55EEE7C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0452003-FFB4-4259-85DE-A6945F70FCB9}" type="presOf" srcId="{E314C08E-5B21-43FA-B679-A6A300C67F68}" destId="{996FE091-6356-4B60-AD46-6A7D5784BE2B}" srcOrd="0" destOrd="0" presId="urn:microsoft.com/office/officeart/2005/8/layout/vList2"/>
    <dgm:cxn modelId="{88B3893B-6A53-43BD-B9E9-647497B97A7F}" type="presOf" srcId="{AADECC29-21B0-45A7-B891-0EC7E374F537}" destId="{0156CD1F-9D2F-4B43-AC64-9D8766DF4405}" srcOrd="0" destOrd="0" presId="urn:microsoft.com/office/officeart/2005/8/layout/vList2"/>
    <dgm:cxn modelId="{22B87E47-7D66-4555-91C6-BEBBA529761A}" type="presOf" srcId="{4A3234C0-5DC7-48AC-8E4A-EF99E0BA9497}" destId="{9564A427-3971-4762-BF1F-A16248DDD4E0}" srcOrd="0" destOrd="0" presId="urn:microsoft.com/office/officeart/2005/8/layout/vList2"/>
    <dgm:cxn modelId="{C38797BB-2F4C-4AC5-ADF7-783068FC647D}" type="presOf" srcId="{E1D1923E-CF5F-4F48-A80C-3E6DA4B771C2}" destId="{39C7B91A-358E-4494-B1CB-374F50CECE83}" srcOrd="0" destOrd="0" presId="urn:microsoft.com/office/officeart/2005/8/layout/vList2"/>
    <dgm:cxn modelId="{16AFA1C5-900A-4D4A-B141-9122BF0E7AD3}" srcId="{E1D1923E-CF5F-4F48-A80C-3E6DA4B771C2}" destId="{80613861-22B4-418F-B2DD-35EE55EEE7C8}" srcOrd="3" destOrd="0" parTransId="{A9377F9E-ADF4-4390-A364-BD4AF449D2D6}" sibTransId="{33A743D1-DF78-4BB3-B4E6-77B144DF4AE0}"/>
    <dgm:cxn modelId="{D8DD0ECB-14C2-447F-B516-ACD90EEE6766}" srcId="{E1D1923E-CF5F-4F48-A80C-3E6DA4B771C2}" destId="{4A3234C0-5DC7-48AC-8E4A-EF99E0BA9497}" srcOrd="0" destOrd="0" parTransId="{B09E3DD0-ED0E-4C21-A287-C9CEAB785A52}" sibTransId="{E058627A-B3FA-4E87-A236-06DCD8713A9E}"/>
    <dgm:cxn modelId="{C3F91CCE-0BF7-4AC4-AC22-9EB6B70ACA67}" srcId="{E1D1923E-CF5F-4F48-A80C-3E6DA4B771C2}" destId="{E314C08E-5B21-43FA-B679-A6A300C67F68}" srcOrd="2" destOrd="0" parTransId="{0E7517CE-E498-4357-8553-92D0E55464C3}" sibTransId="{CC688022-1151-40F2-BBFA-F0F583C81A25}"/>
    <dgm:cxn modelId="{4AF176F9-81A5-4162-A3D9-B512A065099B}" type="presOf" srcId="{80613861-22B4-418F-B2DD-35EE55EEE7C8}" destId="{97273487-F9E5-40A0-8657-0C853B46C5AF}" srcOrd="0" destOrd="0" presId="urn:microsoft.com/office/officeart/2005/8/layout/vList2"/>
    <dgm:cxn modelId="{B3E633FF-714C-4B77-A694-F8163E381B60}" srcId="{E1D1923E-CF5F-4F48-A80C-3E6DA4B771C2}" destId="{AADECC29-21B0-45A7-B891-0EC7E374F537}" srcOrd="1" destOrd="0" parTransId="{D473A63F-B26C-458F-B8AF-2D07777C9845}" sibTransId="{A10A8031-F544-4821-8FCF-11A28AA4F895}"/>
    <dgm:cxn modelId="{C761BD8E-D46A-4162-A8A3-368CA07CA5A7}" type="presParOf" srcId="{39C7B91A-358E-4494-B1CB-374F50CECE83}" destId="{9564A427-3971-4762-BF1F-A16248DDD4E0}" srcOrd="0" destOrd="0" presId="urn:microsoft.com/office/officeart/2005/8/layout/vList2"/>
    <dgm:cxn modelId="{CAF0DC7F-30D6-41EC-A775-2282EFE43EE1}" type="presParOf" srcId="{39C7B91A-358E-4494-B1CB-374F50CECE83}" destId="{9D349302-B4DA-40B9-BF42-7F4761C86D73}" srcOrd="1" destOrd="0" presId="urn:microsoft.com/office/officeart/2005/8/layout/vList2"/>
    <dgm:cxn modelId="{908CBE87-3AD6-4723-8742-73CD487C32E6}" type="presParOf" srcId="{39C7B91A-358E-4494-B1CB-374F50CECE83}" destId="{0156CD1F-9D2F-4B43-AC64-9D8766DF4405}" srcOrd="2" destOrd="0" presId="urn:microsoft.com/office/officeart/2005/8/layout/vList2"/>
    <dgm:cxn modelId="{4D6195EC-0B8E-4CC2-8190-E5D263CD060F}" type="presParOf" srcId="{39C7B91A-358E-4494-B1CB-374F50CECE83}" destId="{358D39DC-CF5A-4573-BC3F-A128BA0D9E13}" srcOrd="3" destOrd="0" presId="urn:microsoft.com/office/officeart/2005/8/layout/vList2"/>
    <dgm:cxn modelId="{9FF66A22-4D19-41EA-B86F-24F2C78F2499}" type="presParOf" srcId="{39C7B91A-358E-4494-B1CB-374F50CECE83}" destId="{996FE091-6356-4B60-AD46-6A7D5784BE2B}" srcOrd="4" destOrd="0" presId="urn:microsoft.com/office/officeart/2005/8/layout/vList2"/>
    <dgm:cxn modelId="{67BB5FCE-B1A1-473E-8C19-FCB0272EE3A6}" type="presParOf" srcId="{39C7B91A-358E-4494-B1CB-374F50CECE83}" destId="{338C9293-7ADB-4B27-BF13-E0C46E01BC10}" srcOrd="5" destOrd="0" presId="urn:microsoft.com/office/officeart/2005/8/layout/vList2"/>
    <dgm:cxn modelId="{F11EE15F-950C-4E85-BD06-D2F0D2B85F90}" type="presParOf" srcId="{39C7B91A-358E-4494-B1CB-374F50CECE83}" destId="{97273487-F9E5-40A0-8657-0C853B46C5A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0E086E-434A-4A30-97F1-F56E06CF118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332E30-6426-454F-8B1D-A18E903A34B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Carregar dados de arquivos </a:t>
          </a:r>
          <a:r>
            <a:rPr lang="pt-BR" b="1" dirty="0"/>
            <a:t>CSV, Excel</a:t>
          </a:r>
          <a:r>
            <a:rPr lang="pt-BR" dirty="0"/>
            <a:t>, entre outros.</a:t>
          </a:r>
          <a:endParaRPr lang="en-US" dirty="0"/>
        </a:p>
      </dgm:t>
    </dgm:pt>
    <dgm:pt modelId="{0A42D55E-1978-4CF3-90DB-FEE4D5B6B450}" type="parTrans" cxnId="{C8AD6EB0-C22A-41E5-AB3E-CFFCE46C8FA3}">
      <dgm:prSet/>
      <dgm:spPr/>
      <dgm:t>
        <a:bodyPr/>
        <a:lstStyle/>
        <a:p>
          <a:endParaRPr lang="en-US"/>
        </a:p>
      </dgm:t>
    </dgm:pt>
    <dgm:pt modelId="{A54A7C52-CA1B-473F-89C7-121C51284E57}" type="sibTrans" cxnId="{C8AD6EB0-C22A-41E5-AB3E-CFFCE46C8FA3}">
      <dgm:prSet/>
      <dgm:spPr/>
      <dgm:t>
        <a:bodyPr/>
        <a:lstStyle/>
        <a:p>
          <a:endParaRPr lang="en-US"/>
        </a:p>
      </dgm:t>
    </dgm:pt>
    <dgm:pt modelId="{08704F17-4CB9-4724-BCAB-C441F95E43B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Seleção de colunas: </a:t>
          </a:r>
          <a:r>
            <a:rPr lang="pt-BR" b="1" dirty="0" err="1"/>
            <a:t>df</a:t>
          </a:r>
          <a:r>
            <a:rPr lang="pt-BR" b="1" dirty="0"/>
            <a:t>['coluna']</a:t>
          </a:r>
          <a:endParaRPr lang="en-US" b="1" dirty="0"/>
        </a:p>
      </dgm:t>
    </dgm:pt>
    <dgm:pt modelId="{348F5DB6-6D5E-41A3-A48D-5804299CF240}" type="parTrans" cxnId="{89F617B9-F0A2-42B2-BFCD-57437A929AC5}">
      <dgm:prSet/>
      <dgm:spPr/>
      <dgm:t>
        <a:bodyPr/>
        <a:lstStyle/>
        <a:p>
          <a:endParaRPr lang="en-US"/>
        </a:p>
      </dgm:t>
    </dgm:pt>
    <dgm:pt modelId="{E7068681-113A-4A80-8531-C8D6FA718360}" type="sibTrans" cxnId="{89F617B9-F0A2-42B2-BFCD-57437A929AC5}">
      <dgm:prSet/>
      <dgm:spPr/>
      <dgm:t>
        <a:bodyPr/>
        <a:lstStyle/>
        <a:p>
          <a:endParaRPr lang="en-US"/>
        </a:p>
      </dgm:t>
    </dgm:pt>
    <dgm:pt modelId="{EFEF3C98-0B64-4FFF-BC83-FBC334F3713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Filtros com condições: </a:t>
          </a:r>
          <a:r>
            <a:rPr lang="pt-BR" b="1" dirty="0" err="1"/>
            <a:t>df</a:t>
          </a:r>
          <a:r>
            <a:rPr lang="pt-BR" b="1" dirty="0"/>
            <a:t>[</a:t>
          </a:r>
          <a:r>
            <a:rPr lang="pt-BR" b="1" dirty="0" err="1"/>
            <a:t>df</a:t>
          </a:r>
          <a:r>
            <a:rPr lang="pt-BR" b="1" dirty="0"/>
            <a:t>['coluna'] &gt; valor]</a:t>
          </a:r>
          <a:endParaRPr lang="en-US" b="1" dirty="0"/>
        </a:p>
      </dgm:t>
    </dgm:pt>
    <dgm:pt modelId="{07C10A01-549F-4530-A51E-15ADE448FEE5}" type="parTrans" cxnId="{5F0A57FF-8C0F-40C0-A74E-FCE8550186FF}">
      <dgm:prSet/>
      <dgm:spPr/>
      <dgm:t>
        <a:bodyPr/>
        <a:lstStyle/>
        <a:p>
          <a:endParaRPr lang="en-US"/>
        </a:p>
      </dgm:t>
    </dgm:pt>
    <dgm:pt modelId="{1FC2B7D6-5FE4-4EA3-8406-FC076368C2BC}" type="sibTrans" cxnId="{5F0A57FF-8C0F-40C0-A74E-FCE8550186FF}">
      <dgm:prSet/>
      <dgm:spPr/>
      <dgm:t>
        <a:bodyPr/>
        <a:lstStyle/>
        <a:p>
          <a:endParaRPr lang="en-US"/>
        </a:p>
      </dgm:t>
    </dgm:pt>
    <dgm:pt modelId="{68FBB2FA-166A-4214-92D9-4A42642232D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Estatísticas descritivas: </a:t>
          </a:r>
          <a:r>
            <a:rPr lang="pt-BR" b="1" dirty="0" err="1"/>
            <a:t>df.describe</a:t>
          </a:r>
          <a:r>
            <a:rPr lang="pt-BR" b="1" dirty="0"/>
            <a:t>()</a:t>
          </a:r>
          <a:endParaRPr lang="en-US" b="1" dirty="0"/>
        </a:p>
      </dgm:t>
    </dgm:pt>
    <dgm:pt modelId="{A33C1BFB-B213-4DEC-965B-89F95D4441CF}" type="parTrans" cxnId="{DB129762-4AB4-4B4A-BA81-9622E7DE16C4}">
      <dgm:prSet/>
      <dgm:spPr/>
      <dgm:t>
        <a:bodyPr/>
        <a:lstStyle/>
        <a:p>
          <a:endParaRPr lang="en-US"/>
        </a:p>
      </dgm:t>
    </dgm:pt>
    <dgm:pt modelId="{35A2EB76-4146-4244-AF9A-5611033CF5ED}" type="sibTrans" cxnId="{DB129762-4AB4-4B4A-BA81-9622E7DE16C4}">
      <dgm:prSet/>
      <dgm:spPr/>
      <dgm:t>
        <a:bodyPr/>
        <a:lstStyle/>
        <a:p>
          <a:endParaRPr lang="en-US"/>
        </a:p>
      </dgm:t>
    </dgm:pt>
    <dgm:pt modelId="{6B062DF8-307A-47E3-932B-F749A438C27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Visualização rápida dos dados: </a:t>
          </a:r>
          <a:r>
            <a:rPr lang="pt-BR" b="1" dirty="0" err="1"/>
            <a:t>df.head</a:t>
          </a:r>
          <a:r>
            <a:rPr lang="pt-BR" b="1" dirty="0"/>
            <a:t>() e </a:t>
          </a:r>
          <a:r>
            <a:rPr lang="pt-BR" b="1" dirty="0" err="1"/>
            <a:t>df.tail</a:t>
          </a:r>
          <a:r>
            <a:rPr lang="pt-BR" b="1" dirty="0"/>
            <a:t>()</a:t>
          </a:r>
          <a:endParaRPr lang="en-US" b="1" dirty="0"/>
        </a:p>
      </dgm:t>
    </dgm:pt>
    <dgm:pt modelId="{A9F8B45B-0391-40DC-9B0E-5518F6028CC3}" type="parTrans" cxnId="{D0D21B76-F51C-4655-9E19-C056AF6A0F98}">
      <dgm:prSet/>
      <dgm:spPr/>
      <dgm:t>
        <a:bodyPr/>
        <a:lstStyle/>
        <a:p>
          <a:endParaRPr lang="en-US"/>
        </a:p>
      </dgm:t>
    </dgm:pt>
    <dgm:pt modelId="{E61E5696-3DB6-4097-B105-E6427208E1B5}" type="sibTrans" cxnId="{D0D21B76-F51C-4655-9E19-C056AF6A0F98}">
      <dgm:prSet/>
      <dgm:spPr/>
      <dgm:t>
        <a:bodyPr/>
        <a:lstStyle/>
        <a:p>
          <a:endParaRPr lang="en-US"/>
        </a:p>
      </dgm:t>
    </dgm:pt>
    <dgm:pt modelId="{30419E71-3305-4DAB-AD24-7FC9D2C0B4C1}" type="pres">
      <dgm:prSet presAssocID="{970E086E-434A-4A30-97F1-F56E06CF118C}" presName="root" presStyleCnt="0">
        <dgm:presLayoutVars>
          <dgm:dir/>
          <dgm:resizeHandles val="exact"/>
        </dgm:presLayoutVars>
      </dgm:prSet>
      <dgm:spPr/>
    </dgm:pt>
    <dgm:pt modelId="{BB0EB524-27D5-4A0D-92A3-C87AF7EDB2B9}" type="pres">
      <dgm:prSet presAssocID="{5D332E30-6426-454F-8B1D-A18E903A34B0}" presName="compNode" presStyleCnt="0"/>
      <dgm:spPr/>
    </dgm:pt>
    <dgm:pt modelId="{844C85CD-3A78-4463-8444-ABE72FE71B5D}" type="pres">
      <dgm:prSet presAssocID="{5D332E30-6426-454F-8B1D-A18E903A34B0}" presName="bgRect" presStyleLbl="bgShp" presStyleIdx="0" presStyleCnt="5"/>
      <dgm:spPr/>
    </dgm:pt>
    <dgm:pt modelId="{E417B8E7-F22F-4DEF-955C-DA4B45132CA9}" type="pres">
      <dgm:prSet presAssocID="{5D332E30-6426-454F-8B1D-A18E903A34B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B5402119-DD90-472D-A69C-7C449C5310EA}" type="pres">
      <dgm:prSet presAssocID="{5D332E30-6426-454F-8B1D-A18E903A34B0}" presName="spaceRect" presStyleCnt="0"/>
      <dgm:spPr/>
    </dgm:pt>
    <dgm:pt modelId="{12E83C7F-1DBF-4ECF-9203-DA1CD01948F1}" type="pres">
      <dgm:prSet presAssocID="{5D332E30-6426-454F-8B1D-A18E903A34B0}" presName="parTx" presStyleLbl="revTx" presStyleIdx="0" presStyleCnt="5">
        <dgm:presLayoutVars>
          <dgm:chMax val="0"/>
          <dgm:chPref val="0"/>
        </dgm:presLayoutVars>
      </dgm:prSet>
      <dgm:spPr/>
    </dgm:pt>
    <dgm:pt modelId="{4B25231C-C0F1-4402-8D12-A190E964881B}" type="pres">
      <dgm:prSet presAssocID="{A54A7C52-CA1B-473F-89C7-121C51284E57}" presName="sibTrans" presStyleCnt="0"/>
      <dgm:spPr/>
    </dgm:pt>
    <dgm:pt modelId="{2EB4D9E8-C8D4-44A6-834B-B1D3A1D1E04D}" type="pres">
      <dgm:prSet presAssocID="{08704F17-4CB9-4724-BCAB-C441F95E43BB}" presName="compNode" presStyleCnt="0"/>
      <dgm:spPr/>
    </dgm:pt>
    <dgm:pt modelId="{72928496-6E35-47B9-8D4B-35F6D0F316BD}" type="pres">
      <dgm:prSet presAssocID="{08704F17-4CB9-4724-BCAB-C441F95E43BB}" presName="bgRect" presStyleLbl="bgShp" presStyleIdx="1" presStyleCnt="5"/>
      <dgm:spPr/>
    </dgm:pt>
    <dgm:pt modelId="{F61FED08-6EF5-4D38-9260-2FE0FFFF10F6}" type="pres">
      <dgm:prSet presAssocID="{08704F17-4CB9-4724-BCAB-C441F95E43B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7B2A5E6D-3088-4C91-A98D-F5490C86DB46}" type="pres">
      <dgm:prSet presAssocID="{08704F17-4CB9-4724-BCAB-C441F95E43BB}" presName="spaceRect" presStyleCnt="0"/>
      <dgm:spPr/>
    </dgm:pt>
    <dgm:pt modelId="{25F2F058-0DB4-440C-A662-A6DD3C68EFBD}" type="pres">
      <dgm:prSet presAssocID="{08704F17-4CB9-4724-BCAB-C441F95E43BB}" presName="parTx" presStyleLbl="revTx" presStyleIdx="1" presStyleCnt="5">
        <dgm:presLayoutVars>
          <dgm:chMax val="0"/>
          <dgm:chPref val="0"/>
        </dgm:presLayoutVars>
      </dgm:prSet>
      <dgm:spPr/>
    </dgm:pt>
    <dgm:pt modelId="{B54EE93F-4925-46D9-BDA4-AC2D9E3BA66F}" type="pres">
      <dgm:prSet presAssocID="{E7068681-113A-4A80-8531-C8D6FA718360}" presName="sibTrans" presStyleCnt="0"/>
      <dgm:spPr/>
    </dgm:pt>
    <dgm:pt modelId="{EA068BFA-A316-4418-B754-C5AA4F24A1C5}" type="pres">
      <dgm:prSet presAssocID="{EFEF3C98-0B64-4FFF-BC83-FBC334F3713A}" presName="compNode" presStyleCnt="0"/>
      <dgm:spPr/>
    </dgm:pt>
    <dgm:pt modelId="{01833425-B379-44F4-AEAA-12234E395072}" type="pres">
      <dgm:prSet presAssocID="{EFEF3C98-0B64-4FFF-BC83-FBC334F3713A}" presName="bgRect" presStyleLbl="bgShp" presStyleIdx="2" presStyleCnt="5"/>
      <dgm:spPr/>
    </dgm:pt>
    <dgm:pt modelId="{F2D7F771-F298-4EE8-8903-8FB30B4B4344}" type="pres">
      <dgm:prSet presAssocID="{EFEF3C98-0B64-4FFF-BC83-FBC334F3713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ro"/>
        </a:ext>
      </dgm:extLst>
    </dgm:pt>
    <dgm:pt modelId="{9BB85C98-6B6A-4DED-A643-3EA619B4C6A5}" type="pres">
      <dgm:prSet presAssocID="{EFEF3C98-0B64-4FFF-BC83-FBC334F3713A}" presName="spaceRect" presStyleCnt="0"/>
      <dgm:spPr/>
    </dgm:pt>
    <dgm:pt modelId="{CDAB9186-FD23-4130-B0DC-71B5602F7DE6}" type="pres">
      <dgm:prSet presAssocID="{EFEF3C98-0B64-4FFF-BC83-FBC334F3713A}" presName="parTx" presStyleLbl="revTx" presStyleIdx="2" presStyleCnt="5">
        <dgm:presLayoutVars>
          <dgm:chMax val="0"/>
          <dgm:chPref val="0"/>
        </dgm:presLayoutVars>
      </dgm:prSet>
      <dgm:spPr/>
    </dgm:pt>
    <dgm:pt modelId="{8C604106-9152-4B0B-A9B3-16ACCB417F5C}" type="pres">
      <dgm:prSet presAssocID="{1FC2B7D6-5FE4-4EA3-8406-FC076368C2BC}" presName="sibTrans" presStyleCnt="0"/>
      <dgm:spPr/>
    </dgm:pt>
    <dgm:pt modelId="{6B037825-ACFA-492A-BE73-5B803CBE62DD}" type="pres">
      <dgm:prSet presAssocID="{68FBB2FA-166A-4214-92D9-4A42642232D2}" presName="compNode" presStyleCnt="0"/>
      <dgm:spPr/>
    </dgm:pt>
    <dgm:pt modelId="{615C6B4E-47BE-4FF2-8392-307C594C89CC}" type="pres">
      <dgm:prSet presAssocID="{68FBB2FA-166A-4214-92D9-4A42642232D2}" presName="bgRect" presStyleLbl="bgShp" presStyleIdx="3" presStyleCnt="5"/>
      <dgm:spPr/>
    </dgm:pt>
    <dgm:pt modelId="{072DF981-1A47-4D8B-881B-950CE7F770DB}" type="pres">
      <dgm:prSet presAssocID="{68FBB2FA-166A-4214-92D9-4A42642232D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70CD924F-0511-40AD-BC90-4A4F534ABC2E}" type="pres">
      <dgm:prSet presAssocID="{68FBB2FA-166A-4214-92D9-4A42642232D2}" presName="spaceRect" presStyleCnt="0"/>
      <dgm:spPr/>
    </dgm:pt>
    <dgm:pt modelId="{BCFAB488-C5C5-4578-947F-8AAC5F4D1E9F}" type="pres">
      <dgm:prSet presAssocID="{68FBB2FA-166A-4214-92D9-4A42642232D2}" presName="parTx" presStyleLbl="revTx" presStyleIdx="3" presStyleCnt="5">
        <dgm:presLayoutVars>
          <dgm:chMax val="0"/>
          <dgm:chPref val="0"/>
        </dgm:presLayoutVars>
      </dgm:prSet>
      <dgm:spPr/>
    </dgm:pt>
    <dgm:pt modelId="{DCE4F821-D12E-4458-BB2E-C7255EE035B0}" type="pres">
      <dgm:prSet presAssocID="{35A2EB76-4146-4244-AF9A-5611033CF5ED}" presName="sibTrans" presStyleCnt="0"/>
      <dgm:spPr/>
    </dgm:pt>
    <dgm:pt modelId="{F42354E9-43EB-4830-8E7B-50C650C44CA4}" type="pres">
      <dgm:prSet presAssocID="{6B062DF8-307A-47E3-932B-F749A438C273}" presName="compNode" presStyleCnt="0"/>
      <dgm:spPr/>
    </dgm:pt>
    <dgm:pt modelId="{3991CE7F-C0D5-4559-8BA9-02605D5CBBD0}" type="pres">
      <dgm:prSet presAssocID="{6B062DF8-307A-47E3-932B-F749A438C273}" presName="bgRect" presStyleLbl="bgShp" presStyleIdx="4" presStyleCnt="5"/>
      <dgm:spPr/>
    </dgm:pt>
    <dgm:pt modelId="{8EA440A0-CDE8-4EAE-8CAE-6C8366FD6DD9}" type="pres">
      <dgm:prSet presAssocID="{6B062DF8-307A-47E3-932B-F749A438C27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to"/>
        </a:ext>
      </dgm:extLst>
    </dgm:pt>
    <dgm:pt modelId="{204E7B0B-F3CD-4E05-9F9F-3CE270293F8B}" type="pres">
      <dgm:prSet presAssocID="{6B062DF8-307A-47E3-932B-F749A438C273}" presName="spaceRect" presStyleCnt="0"/>
      <dgm:spPr/>
    </dgm:pt>
    <dgm:pt modelId="{7F2E6BCB-DA72-4041-BA14-72942C99CC73}" type="pres">
      <dgm:prSet presAssocID="{6B062DF8-307A-47E3-932B-F749A438C27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B129762-4AB4-4B4A-BA81-9622E7DE16C4}" srcId="{970E086E-434A-4A30-97F1-F56E06CF118C}" destId="{68FBB2FA-166A-4214-92D9-4A42642232D2}" srcOrd="3" destOrd="0" parTransId="{A33C1BFB-B213-4DEC-965B-89F95D4441CF}" sibTransId="{35A2EB76-4146-4244-AF9A-5611033CF5ED}"/>
    <dgm:cxn modelId="{FE01DF4A-A860-4431-81D3-3CED9B634FCF}" type="presOf" srcId="{EFEF3C98-0B64-4FFF-BC83-FBC334F3713A}" destId="{CDAB9186-FD23-4130-B0DC-71B5602F7DE6}" srcOrd="0" destOrd="0" presId="urn:microsoft.com/office/officeart/2018/2/layout/IconVerticalSolidList"/>
    <dgm:cxn modelId="{5F8A626E-D5D9-430C-A381-35131F58E9E9}" type="presOf" srcId="{6B062DF8-307A-47E3-932B-F749A438C273}" destId="{7F2E6BCB-DA72-4041-BA14-72942C99CC73}" srcOrd="0" destOrd="0" presId="urn:microsoft.com/office/officeart/2018/2/layout/IconVerticalSolidList"/>
    <dgm:cxn modelId="{D0D21B76-F51C-4655-9E19-C056AF6A0F98}" srcId="{970E086E-434A-4A30-97F1-F56E06CF118C}" destId="{6B062DF8-307A-47E3-932B-F749A438C273}" srcOrd="4" destOrd="0" parTransId="{A9F8B45B-0391-40DC-9B0E-5518F6028CC3}" sibTransId="{E61E5696-3DB6-4097-B105-E6427208E1B5}"/>
    <dgm:cxn modelId="{91B8C086-968F-48E0-91CB-4C6A2379B192}" type="presOf" srcId="{08704F17-4CB9-4724-BCAB-C441F95E43BB}" destId="{25F2F058-0DB4-440C-A662-A6DD3C68EFBD}" srcOrd="0" destOrd="0" presId="urn:microsoft.com/office/officeart/2018/2/layout/IconVerticalSolidList"/>
    <dgm:cxn modelId="{C8AD6EB0-C22A-41E5-AB3E-CFFCE46C8FA3}" srcId="{970E086E-434A-4A30-97F1-F56E06CF118C}" destId="{5D332E30-6426-454F-8B1D-A18E903A34B0}" srcOrd="0" destOrd="0" parTransId="{0A42D55E-1978-4CF3-90DB-FEE4D5B6B450}" sibTransId="{A54A7C52-CA1B-473F-89C7-121C51284E57}"/>
    <dgm:cxn modelId="{89F617B9-F0A2-42B2-BFCD-57437A929AC5}" srcId="{970E086E-434A-4A30-97F1-F56E06CF118C}" destId="{08704F17-4CB9-4724-BCAB-C441F95E43BB}" srcOrd="1" destOrd="0" parTransId="{348F5DB6-6D5E-41A3-A48D-5804299CF240}" sibTransId="{E7068681-113A-4A80-8531-C8D6FA718360}"/>
    <dgm:cxn modelId="{4C5765D6-411C-49DD-BBDB-FE1AFB741497}" type="presOf" srcId="{5D332E30-6426-454F-8B1D-A18E903A34B0}" destId="{12E83C7F-1DBF-4ECF-9203-DA1CD01948F1}" srcOrd="0" destOrd="0" presId="urn:microsoft.com/office/officeart/2018/2/layout/IconVerticalSolidList"/>
    <dgm:cxn modelId="{F7AC47DE-6CE3-4E93-BE12-C89DF682C7F7}" type="presOf" srcId="{68FBB2FA-166A-4214-92D9-4A42642232D2}" destId="{BCFAB488-C5C5-4578-947F-8AAC5F4D1E9F}" srcOrd="0" destOrd="0" presId="urn:microsoft.com/office/officeart/2018/2/layout/IconVerticalSolidList"/>
    <dgm:cxn modelId="{BD4D27F7-4AF4-4DFB-A067-4290375C6A90}" type="presOf" srcId="{970E086E-434A-4A30-97F1-F56E06CF118C}" destId="{30419E71-3305-4DAB-AD24-7FC9D2C0B4C1}" srcOrd="0" destOrd="0" presId="urn:microsoft.com/office/officeart/2018/2/layout/IconVerticalSolidList"/>
    <dgm:cxn modelId="{5F0A57FF-8C0F-40C0-A74E-FCE8550186FF}" srcId="{970E086E-434A-4A30-97F1-F56E06CF118C}" destId="{EFEF3C98-0B64-4FFF-BC83-FBC334F3713A}" srcOrd="2" destOrd="0" parTransId="{07C10A01-549F-4530-A51E-15ADE448FEE5}" sibTransId="{1FC2B7D6-5FE4-4EA3-8406-FC076368C2BC}"/>
    <dgm:cxn modelId="{260AAB90-1E77-48C8-85EC-4646E6E56197}" type="presParOf" srcId="{30419E71-3305-4DAB-AD24-7FC9D2C0B4C1}" destId="{BB0EB524-27D5-4A0D-92A3-C87AF7EDB2B9}" srcOrd="0" destOrd="0" presId="urn:microsoft.com/office/officeart/2018/2/layout/IconVerticalSolidList"/>
    <dgm:cxn modelId="{642A4B5D-AA46-48E6-8489-380D2A2103FD}" type="presParOf" srcId="{BB0EB524-27D5-4A0D-92A3-C87AF7EDB2B9}" destId="{844C85CD-3A78-4463-8444-ABE72FE71B5D}" srcOrd="0" destOrd="0" presId="urn:microsoft.com/office/officeart/2018/2/layout/IconVerticalSolidList"/>
    <dgm:cxn modelId="{B95CCC39-2293-4726-8D9B-31CDCE2D2899}" type="presParOf" srcId="{BB0EB524-27D5-4A0D-92A3-C87AF7EDB2B9}" destId="{E417B8E7-F22F-4DEF-955C-DA4B45132CA9}" srcOrd="1" destOrd="0" presId="urn:microsoft.com/office/officeart/2018/2/layout/IconVerticalSolidList"/>
    <dgm:cxn modelId="{00130155-C5DF-49FF-88DE-9C82BE18C408}" type="presParOf" srcId="{BB0EB524-27D5-4A0D-92A3-C87AF7EDB2B9}" destId="{B5402119-DD90-472D-A69C-7C449C5310EA}" srcOrd="2" destOrd="0" presId="urn:microsoft.com/office/officeart/2018/2/layout/IconVerticalSolidList"/>
    <dgm:cxn modelId="{525CD437-A7B5-4344-9CFF-3F26178FC87C}" type="presParOf" srcId="{BB0EB524-27D5-4A0D-92A3-C87AF7EDB2B9}" destId="{12E83C7F-1DBF-4ECF-9203-DA1CD01948F1}" srcOrd="3" destOrd="0" presId="urn:microsoft.com/office/officeart/2018/2/layout/IconVerticalSolidList"/>
    <dgm:cxn modelId="{4FECF538-192E-43CF-A1DA-B5ED3E7A56E2}" type="presParOf" srcId="{30419E71-3305-4DAB-AD24-7FC9D2C0B4C1}" destId="{4B25231C-C0F1-4402-8D12-A190E964881B}" srcOrd="1" destOrd="0" presId="urn:microsoft.com/office/officeart/2018/2/layout/IconVerticalSolidList"/>
    <dgm:cxn modelId="{A51F1C58-FA71-4348-801F-4A0ED76B6B77}" type="presParOf" srcId="{30419E71-3305-4DAB-AD24-7FC9D2C0B4C1}" destId="{2EB4D9E8-C8D4-44A6-834B-B1D3A1D1E04D}" srcOrd="2" destOrd="0" presId="urn:microsoft.com/office/officeart/2018/2/layout/IconVerticalSolidList"/>
    <dgm:cxn modelId="{8F6D92DF-0345-4A83-84DE-BE8C768ED190}" type="presParOf" srcId="{2EB4D9E8-C8D4-44A6-834B-B1D3A1D1E04D}" destId="{72928496-6E35-47B9-8D4B-35F6D0F316BD}" srcOrd="0" destOrd="0" presId="urn:microsoft.com/office/officeart/2018/2/layout/IconVerticalSolidList"/>
    <dgm:cxn modelId="{2CB91FF7-086B-472A-951C-B7B168F2B56D}" type="presParOf" srcId="{2EB4D9E8-C8D4-44A6-834B-B1D3A1D1E04D}" destId="{F61FED08-6EF5-4D38-9260-2FE0FFFF10F6}" srcOrd="1" destOrd="0" presId="urn:microsoft.com/office/officeart/2018/2/layout/IconVerticalSolidList"/>
    <dgm:cxn modelId="{D64C10D9-CDD9-4AC3-BAEE-ED711F3DBF53}" type="presParOf" srcId="{2EB4D9E8-C8D4-44A6-834B-B1D3A1D1E04D}" destId="{7B2A5E6D-3088-4C91-A98D-F5490C86DB46}" srcOrd="2" destOrd="0" presId="urn:microsoft.com/office/officeart/2018/2/layout/IconVerticalSolidList"/>
    <dgm:cxn modelId="{C42C108D-4114-430D-923B-F36E24743DE5}" type="presParOf" srcId="{2EB4D9E8-C8D4-44A6-834B-B1D3A1D1E04D}" destId="{25F2F058-0DB4-440C-A662-A6DD3C68EFBD}" srcOrd="3" destOrd="0" presId="urn:microsoft.com/office/officeart/2018/2/layout/IconVerticalSolidList"/>
    <dgm:cxn modelId="{51A937ED-3D59-49F2-B620-C7BF721E23A9}" type="presParOf" srcId="{30419E71-3305-4DAB-AD24-7FC9D2C0B4C1}" destId="{B54EE93F-4925-46D9-BDA4-AC2D9E3BA66F}" srcOrd="3" destOrd="0" presId="urn:microsoft.com/office/officeart/2018/2/layout/IconVerticalSolidList"/>
    <dgm:cxn modelId="{81C20F74-0A53-4488-A482-DD7C2131FE9E}" type="presParOf" srcId="{30419E71-3305-4DAB-AD24-7FC9D2C0B4C1}" destId="{EA068BFA-A316-4418-B754-C5AA4F24A1C5}" srcOrd="4" destOrd="0" presId="urn:microsoft.com/office/officeart/2018/2/layout/IconVerticalSolidList"/>
    <dgm:cxn modelId="{1C620008-7368-43E5-9114-11B25A320AB9}" type="presParOf" srcId="{EA068BFA-A316-4418-B754-C5AA4F24A1C5}" destId="{01833425-B379-44F4-AEAA-12234E395072}" srcOrd="0" destOrd="0" presId="urn:microsoft.com/office/officeart/2018/2/layout/IconVerticalSolidList"/>
    <dgm:cxn modelId="{D2C99C71-E84B-478E-9DB4-CA51D3A7AB2F}" type="presParOf" srcId="{EA068BFA-A316-4418-B754-C5AA4F24A1C5}" destId="{F2D7F771-F298-4EE8-8903-8FB30B4B4344}" srcOrd="1" destOrd="0" presId="urn:microsoft.com/office/officeart/2018/2/layout/IconVerticalSolidList"/>
    <dgm:cxn modelId="{9C697A4E-F60B-47B4-93F9-CDD916108D62}" type="presParOf" srcId="{EA068BFA-A316-4418-B754-C5AA4F24A1C5}" destId="{9BB85C98-6B6A-4DED-A643-3EA619B4C6A5}" srcOrd="2" destOrd="0" presId="urn:microsoft.com/office/officeart/2018/2/layout/IconVerticalSolidList"/>
    <dgm:cxn modelId="{CCA353FC-7A75-4583-976B-260290E8EE30}" type="presParOf" srcId="{EA068BFA-A316-4418-B754-C5AA4F24A1C5}" destId="{CDAB9186-FD23-4130-B0DC-71B5602F7DE6}" srcOrd="3" destOrd="0" presId="urn:microsoft.com/office/officeart/2018/2/layout/IconVerticalSolidList"/>
    <dgm:cxn modelId="{EB085F9F-6486-4118-B62E-663D2D4657DF}" type="presParOf" srcId="{30419E71-3305-4DAB-AD24-7FC9D2C0B4C1}" destId="{8C604106-9152-4B0B-A9B3-16ACCB417F5C}" srcOrd="5" destOrd="0" presId="urn:microsoft.com/office/officeart/2018/2/layout/IconVerticalSolidList"/>
    <dgm:cxn modelId="{1A571DA9-1973-4E8C-973E-8D55ECD4DA4B}" type="presParOf" srcId="{30419E71-3305-4DAB-AD24-7FC9D2C0B4C1}" destId="{6B037825-ACFA-492A-BE73-5B803CBE62DD}" srcOrd="6" destOrd="0" presId="urn:microsoft.com/office/officeart/2018/2/layout/IconVerticalSolidList"/>
    <dgm:cxn modelId="{1C823BD1-18B3-444B-B758-90F64EB1AFF1}" type="presParOf" srcId="{6B037825-ACFA-492A-BE73-5B803CBE62DD}" destId="{615C6B4E-47BE-4FF2-8392-307C594C89CC}" srcOrd="0" destOrd="0" presId="urn:microsoft.com/office/officeart/2018/2/layout/IconVerticalSolidList"/>
    <dgm:cxn modelId="{C4EB51DD-B964-4C80-BF43-EB0D29C984F3}" type="presParOf" srcId="{6B037825-ACFA-492A-BE73-5B803CBE62DD}" destId="{072DF981-1A47-4D8B-881B-950CE7F770DB}" srcOrd="1" destOrd="0" presId="urn:microsoft.com/office/officeart/2018/2/layout/IconVerticalSolidList"/>
    <dgm:cxn modelId="{B2C8FC51-BB7A-4187-88AA-27C156E2B444}" type="presParOf" srcId="{6B037825-ACFA-492A-BE73-5B803CBE62DD}" destId="{70CD924F-0511-40AD-BC90-4A4F534ABC2E}" srcOrd="2" destOrd="0" presId="urn:microsoft.com/office/officeart/2018/2/layout/IconVerticalSolidList"/>
    <dgm:cxn modelId="{A5108ED8-0D96-4F74-9C2D-93A698E48DEE}" type="presParOf" srcId="{6B037825-ACFA-492A-BE73-5B803CBE62DD}" destId="{BCFAB488-C5C5-4578-947F-8AAC5F4D1E9F}" srcOrd="3" destOrd="0" presId="urn:microsoft.com/office/officeart/2018/2/layout/IconVerticalSolidList"/>
    <dgm:cxn modelId="{F013DD1F-16CA-420C-A805-15C300271A35}" type="presParOf" srcId="{30419E71-3305-4DAB-AD24-7FC9D2C0B4C1}" destId="{DCE4F821-D12E-4458-BB2E-C7255EE035B0}" srcOrd="7" destOrd="0" presId="urn:microsoft.com/office/officeart/2018/2/layout/IconVerticalSolidList"/>
    <dgm:cxn modelId="{A3D9524A-033C-4DC7-B8C6-03EC6A9F5BA7}" type="presParOf" srcId="{30419E71-3305-4DAB-AD24-7FC9D2C0B4C1}" destId="{F42354E9-43EB-4830-8E7B-50C650C44CA4}" srcOrd="8" destOrd="0" presId="urn:microsoft.com/office/officeart/2018/2/layout/IconVerticalSolidList"/>
    <dgm:cxn modelId="{F3ABA43F-CEED-473F-9074-DB0E8F849271}" type="presParOf" srcId="{F42354E9-43EB-4830-8E7B-50C650C44CA4}" destId="{3991CE7F-C0D5-4559-8BA9-02605D5CBBD0}" srcOrd="0" destOrd="0" presId="urn:microsoft.com/office/officeart/2018/2/layout/IconVerticalSolidList"/>
    <dgm:cxn modelId="{AF194F10-ECF3-4866-9080-4DD0F687C5EE}" type="presParOf" srcId="{F42354E9-43EB-4830-8E7B-50C650C44CA4}" destId="{8EA440A0-CDE8-4EAE-8CAE-6C8366FD6DD9}" srcOrd="1" destOrd="0" presId="urn:microsoft.com/office/officeart/2018/2/layout/IconVerticalSolidList"/>
    <dgm:cxn modelId="{8F8EDFBB-6278-474C-82C9-D00ECFCD59A6}" type="presParOf" srcId="{F42354E9-43EB-4830-8E7B-50C650C44CA4}" destId="{204E7B0B-F3CD-4E05-9F9F-3CE270293F8B}" srcOrd="2" destOrd="0" presId="urn:microsoft.com/office/officeart/2018/2/layout/IconVerticalSolidList"/>
    <dgm:cxn modelId="{C1CCF9FE-398A-4E1F-B1A6-4A0DE669AF20}" type="presParOf" srcId="{F42354E9-43EB-4830-8E7B-50C650C44CA4}" destId="{7F2E6BCB-DA72-4041-BA14-72942C99CC7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7FB2C76-DF09-406A-AA4D-98A271B7D3D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16D76E-05EB-444A-B04D-92B4E240E74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Análise de séries temporais de clima e produção.</a:t>
          </a:r>
          <a:endParaRPr lang="en-US"/>
        </a:p>
      </dgm:t>
    </dgm:pt>
    <dgm:pt modelId="{10597551-108F-4D30-B763-AE80C55E02EE}" type="parTrans" cxnId="{6FD4BF30-8760-4A92-96C8-30FB6B634C3D}">
      <dgm:prSet/>
      <dgm:spPr/>
      <dgm:t>
        <a:bodyPr/>
        <a:lstStyle/>
        <a:p>
          <a:endParaRPr lang="en-US"/>
        </a:p>
      </dgm:t>
    </dgm:pt>
    <dgm:pt modelId="{0E7C570F-A14A-45CB-B4E0-D7CB8F638550}" type="sibTrans" cxnId="{6FD4BF30-8760-4A92-96C8-30FB6B634C3D}">
      <dgm:prSet/>
      <dgm:spPr/>
      <dgm:t>
        <a:bodyPr/>
        <a:lstStyle/>
        <a:p>
          <a:endParaRPr lang="en-US"/>
        </a:p>
      </dgm:t>
    </dgm:pt>
    <dgm:pt modelId="{340DE4AE-F257-44C6-A755-6E30B01DBDA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Tratamento de grandes bases de dados experimentais.</a:t>
          </a:r>
          <a:endParaRPr lang="en-US"/>
        </a:p>
      </dgm:t>
    </dgm:pt>
    <dgm:pt modelId="{E63C632E-880C-4EC7-A2AB-D483676B239E}" type="parTrans" cxnId="{BA7158F3-5508-422C-AC67-A9B70D8355A3}">
      <dgm:prSet/>
      <dgm:spPr/>
      <dgm:t>
        <a:bodyPr/>
        <a:lstStyle/>
        <a:p>
          <a:endParaRPr lang="en-US"/>
        </a:p>
      </dgm:t>
    </dgm:pt>
    <dgm:pt modelId="{2C57A68A-BA30-4E6C-8282-B955DB449573}" type="sibTrans" cxnId="{BA7158F3-5508-422C-AC67-A9B70D8355A3}">
      <dgm:prSet/>
      <dgm:spPr/>
      <dgm:t>
        <a:bodyPr/>
        <a:lstStyle/>
        <a:p>
          <a:endParaRPr lang="en-US"/>
        </a:p>
      </dgm:t>
    </dgm:pt>
    <dgm:pt modelId="{DB211555-DF00-4FAB-AE34-7A85958A99D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Integração com outras bibliotecas para modelagem e visualização.</a:t>
          </a:r>
          <a:endParaRPr lang="en-US"/>
        </a:p>
      </dgm:t>
    </dgm:pt>
    <dgm:pt modelId="{B2E04A7A-EC72-4AEF-9368-31EFBB485F01}" type="parTrans" cxnId="{5572B572-502E-42DE-82A6-E8ED9478BCE5}">
      <dgm:prSet/>
      <dgm:spPr/>
      <dgm:t>
        <a:bodyPr/>
        <a:lstStyle/>
        <a:p>
          <a:endParaRPr lang="en-US"/>
        </a:p>
      </dgm:t>
    </dgm:pt>
    <dgm:pt modelId="{79D3D4BC-0DEB-4735-83F5-E2E1F9556C6E}" type="sibTrans" cxnId="{5572B572-502E-42DE-82A6-E8ED9478BCE5}">
      <dgm:prSet/>
      <dgm:spPr/>
      <dgm:t>
        <a:bodyPr/>
        <a:lstStyle/>
        <a:p>
          <a:endParaRPr lang="en-US"/>
        </a:p>
      </dgm:t>
    </dgm:pt>
    <dgm:pt modelId="{AF5EA163-536A-4D54-907F-73EEB4E01914}" type="pres">
      <dgm:prSet presAssocID="{C7FB2C76-DF09-406A-AA4D-98A271B7D3D6}" presName="root" presStyleCnt="0">
        <dgm:presLayoutVars>
          <dgm:dir/>
          <dgm:resizeHandles val="exact"/>
        </dgm:presLayoutVars>
      </dgm:prSet>
      <dgm:spPr/>
    </dgm:pt>
    <dgm:pt modelId="{A206EF82-9568-4B35-AB87-957FDDB816EA}" type="pres">
      <dgm:prSet presAssocID="{6E16D76E-05EB-444A-B04D-92B4E240E74D}" presName="compNode" presStyleCnt="0"/>
      <dgm:spPr/>
    </dgm:pt>
    <dgm:pt modelId="{1D8C01E5-E598-4F25-A7E1-7EA7E93AA0F6}" type="pres">
      <dgm:prSet presAssocID="{6E16D76E-05EB-444A-B04D-92B4E240E74D}" presName="bgRect" presStyleLbl="bgShp" presStyleIdx="0" presStyleCnt="3"/>
      <dgm:spPr/>
    </dgm:pt>
    <dgm:pt modelId="{D99D04C8-4ECA-4374-8624-A2DBCC61CFB0}" type="pres">
      <dgm:prSet presAssocID="{6E16D76E-05EB-444A-B04D-92B4E240E74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5B577F29-D871-4821-8E50-6FF2315D4C0F}" type="pres">
      <dgm:prSet presAssocID="{6E16D76E-05EB-444A-B04D-92B4E240E74D}" presName="spaceRect" presStyleCnt="0"/>
      <dgm:spPr/>
    </dgm:pt>
    <dgm:pt modelId="{EF98AD2D-9900-41EF-A7C4-B5234BF61911}" type="pres">
      <dgm:prSet presAssocID="{6E16D76E-05EB-444A-B04D-92B4E240E74D}" presName="parTx" presStyleLbl="revTx" presStyleIdx="0" presStyleCnt="3">
        <dgm:presLayoutVars>
          <dgm:chMax val="0"/>
          <dgm:chPref val="0"/>
        </dgm:presLayoutVars>
      </dgm:prSet>
      <dgm:spPr/>
    </dgm:pt>
    <dgm:pt modelId="{74A038C5-AA9E-4E9E-A375-60AE76793A0B}" type="pres">
      <dgm:prSet presAssocID="{0E7C570F-A14A-45CB-B4E0-D7CB8F638550}" presName="sibTrans" presStyleCnt="0"/>
      <dgm:spPr/>
    </dgm:pt>
    <dgm:pt modelId="{96362158-7298-4DAC-94ED-40B574D6DD60}" type="pres">
      <dgm:prSet presAssocID="{340DE4AE-F257-44C6-A755-6E30B01DBDAA}" presName="compNode" presStyleCnt="0"/>
      <dgm:spPr/>
    </dgm:pt>
    <dgm:pt modelId="{55D07DF7-FDD8-47C8-AE77-426727F96761}" type="pres">
      <dgm:prSet presAssocID="{340DE4AE-F257-44C6-A755-6E30B01DBDAA}" presName="bgRect" presStyleLbl="bgShp" presStyleIdx="1" presStyleCnt="3"/>
      <dgm:spPr/>
    </dgm:pt>
    <dgm:pt modelId="{CD79E0FD-2210-45E3-A344-CE432AD30A8D}" type="pres">
      <dgm:prSet presAssocID="{340DE4AE-F257-44C6-A755-6E30B01DBD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ina"/>
        </a:ext>
      </dgm:extLst>
    </dgm:pt>
    <dgm:pt modelId="{7F59E6D5-7AB9-4147-91FA-A4E286191775}" type="pres">
      <dgm:prSet presAssocID="{340DE4AE-F257-44C6-A755-6E30B01DBDAA}" presName="spaceRect" presStyleCnt="0"/>
      <dgm:spPr/>
    </dgm:pt>
    <dgm:pt modelId="{23FDA760-247B-4C1B-BCB7-9D614100D620}" type="pres">
      <dgm:prSet presAssocID="{340DE4AE-F257-44C6-A755-6E30B01DBDAA}" presName="parTx" presStyleLbl="revTx" presStyleIdx="1" presStyleCnt="3">
        <dgm:presLayoutVars>
          <dgm:chMax val="0"/>
          <dgm:chPref val="0"/>
        </dgm:presLayoutVars>
      </dgm:prSet>
      <dgm:spPr/>
    </dgm:pt>
    <dgm:pt modelId="{48BF5645-0C91-48C3-AB51-BF8E70E85446}" type="pres">
      <dgm:prSet presAssocID="{2C57A68A-BA30-4E6C-8282-B955DB449573}" presName="sibTrans" presStyleCnt="0"/>
      <dgm:spPr/>
    </dgm:pt>
    <dgm:pt modelId="{A0B58D51-9328-4242-B07B-500D059F3CEE}" type="pres">
      <dgm:prSet presAssocID="{DB211555-DF00-4FAB-AE34-7A85958A99D9}" presName="compNode" presStyleCnt="0"/>
      <dgm:spPr/>
    </dgm:pt>
    <dgm:pt modelId="{62332738-69DE-4A63-B3B5-BD9788616769}" type="pres">
      <dgm:prSet presAssocID="{DB211555-DF00-4FAB-AE34-7A85958A99D9}" presName="bgRect" presStyleLbl="bgShp" presStyleIdx="2" presStyleCnt="3"/>
      <dgm:spPr/>
    </dgm:pt>
    <dgm:pt modelId="{A1BB596C-4C41-4BE8-8F9F-B3AB7C826478}" type="pres">
      <dgm:prSet presAssocID="{DB211555-DF00-4FAB-AE34-7A85958A99D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B2244AA-7970-45E4-B9A8-551D282858A0}" type="pres">
      <dgm:prSet presAssocID="{DB211555-DF00-4FAB-AE34-7A85958A99D9}" presName="spaceRect" presStyleCnt="0"/>
      <dgm:spPr/>
    </dgm:pt>
    <dgm:pt modelId="{545A3A24-F89F-45C9-9252-CDECCC9AB80B}" type="pres">
      <dgm:prSet presAssocID="{DB211555-DF00-4FAB-AE34-7A85958A99D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FD4BF30-8760-4A92-96C8-30FB6B634C3D}" srcId="{C7FB2C76-DF09-406A-AA4D-98A271B7D3D6}" destId="{6E16D76E-05EB-444A-B04D-92B4E240E74D}" srcOrd="0" destOrd="0" parTransId="{10597551-108F-4D30-B763-AE80C55E02EE}" sibTransId="{0E7C570F-A14A-45CB-B4E0-D7CB8F638550}"/>
    <dgm:cxn modelId="{1209945E-52F6-4DDC-92C1-1223B267D682}" type="presOf" srcId="{DB211555-DF00-4FAB-AE34-7A85958A99D9}" destId="{545A3A24-F89F-45C9-9252-CDECCC9AB80B}" srcOrd="0" destOrd="0" presId="urn:microsoft.com/office/officeart/2018/2/layout/IconVerticalSolidList"/>
    <dgm:cxn modelId="{9D341145-B77A-4370-907C-2182E7B066D0}" type="presOf" srcId="{6E16D76E-05EB-444A-B04D-92B4E240E74D}" destId="{EF98AD2D-9900-41EF-A7C4-B5234BF61911}" srcOrd="0" destOrd="0" presId="urn:microsoft.com/office/officeart/2018/2/layout/IconVerticalSolidList"/>
    <dgm:cxn modelId="{5572B572-502E-42DE-82A6-E8ED9478BCE5}" srcId="{C7FB2C76-DF09-406A-AA4D-98A271B7D3D6}" destId="{DB211555-DF00-4FAB-AE34-7A85958A99D9}" srcOrd="2" destOrd="0" parTransId="{B2E04A7A-EC72-4AEF-9368-31EFBB485F01}" sibTransId="{79D3D4BC-0DEB-4735-83F5-E2E1F9556C6E}"/>
    <dgm:cxn modelId="{5D710059-8225-4E21-BF5E-77F0B8587ACF}" type="presOf" srcId="{C7FB2C76-DF09-406A-AA4D-98A271B7D3D6}" destId="{AF5EA163-536A-4D54-907F-73EEB4E01914}" srcOrd="0" destOrd="0" presId="urn:microsoft.com/office/officeart/2018/2/layout/IconVerticalSolidList"/>
    <dgm:cxn modelId="{5E39B37B-86E4-421B-B15D-B5ED0E9A5E46}" type="presOf" srcId="{340DE4AE-F257-44C6-A755-6E30B01DBDAA}" destId="{23FDA760-247B-4C1B-BCB7-9D614100D620}" srcOrd="0" destOrd="0" presId="urn:microsoft.com/office/officeart/2018/2/layout/IconVerticalSolidList"/>
    <dgm:cxn modelId="{BA7158F3-5508-422C-AC67-A9B70D8355A3}" srcId="{C7FB2C76-DF09-406A-AA4D-98A271B7D3D6}" destId="{340DE4AE-F257-44C6-A755-6E30B01DBDAA}" srcOrd="1" destOrd="0" parTransId="{E63C632E-880C-4EC7-A2AB-D483676B239E}" sibTransId="{2C57A68A-BA30-4E6C-8282-B955DB449573}"/>
    <dgm:cxn modelId="{A6FBA6CC-B147-4454-992A-F84BB33C13D9}" type="presParOf" srcId="{AF5EA163-536A-4D54-907F-73EEB4E01914}" destId="{A206EF82-9568-4B35-AB87-957FDDB816EA}" srcOrd="0" destOrd="0" presId="urn:microsoft.com/office/officeart/2018/2/layout/IconVerticalSolidList"/>
    <dgm:cxn modelId="{56D5D135-538B-485C-97DB-6213D858D581}" type="presParOf" srcId="{A206EF82-9568-4B35-AB87-957FDDB816EA}" destId="{1D8C01E5-E598-4F25-A7E1-7EA7E93AA0F6}" srcOrd="0" destOrd="0" presId="urn:microsoft.com/office/officeart/2018/2/layout/IconVerticalSolidList"/>
    <dgm:cxn modelId="{90270944-9D09-412C-BD25-B42D2034D1CE}" type="presParOf" srcId="{A206EF82-9568-4B35-AB87-957FDDB816EA}" destId="{D99D04C8-4ECA-4374-8624-A2DBCC61CFB0}" srcOrd="1" destOrd="0" presId="urn:microsoft.com/office/officeart/2018/2/layout/IconVerticalSolidList"/>
    <dgm:cxn modelId="{E5D4DB2E-11AB-4296-A76D-FAEB462D307A}" type="presParOf" srcId="{A206EF82-9568-4B35-AB87-957FDDB816EA}" destId="{5B577F29-D871-4821-8E50-6FF2315D4C0F}" srcOrd="2" destOrd="0" presId="urn:microsoft.com/office/officeart/2018/2/layout/IconVerticalSolidList"/>
    <dgm:cxn modelId="{7F0E49E7-68A3-4A64-92FF-612227AA6E71}" type="presParOf" srcId="{A206EF82-9568-4B35-AB87-957FDDB816EA}" destId="{EF98AD2D-9900-41EF-A7C4-B5234BF61911}" srcOrd="3" destOrd="0" presId="urn:microsoft.com/office/officeart/2018/2/layout/IconVerticalSolidList"/>
    <dgm:cxn modelId="{42C09717-36D8-4755-AB75-81251B01F1C5}" type="presParOf" srcId="{AF5EA163-536A-4D54-907F-73EEB4E01914}" destId="{74A038C5-AA9E-4E9E-A375-60AE76793A0B}" srcOrd="1" destOrd="0" presId="urn:microsoft.com/office/officeart/2018/2/layout/IconVerticalSolidList"/>
    <dgm:cxn modelId="{7050B909-1A70-4C05-822A-4F66EAF30174}" type="presParOf" srcId="{AF5EA163-536A-4D54-907F-73EEB4E01914}" destId="{96362158-7298-4DAC-94ED-40B574D6DD60}" srcOrd="2" destOrd="0" presId="urn:microsoft.com/office/officeart/2018/2/layout/IconVerticalSolidList"/>
    <dgm:cxn modelId="{C196B9E1-7F4E-48B9-BD68-ADF40E9DAAB3}" type="presParOf" srcId="{96362158-7298-4DAC-94ED-40B574D6DD60}" destId="{55D07DF7-FDD8-47C8-AE77-426727F96761}" srcOrd="0" destOrd="0" presId="urn:microsoft.com/office/officeart/2018/2/layout/IconVerticalSolidList"/>
    <dgm:cxn modelId="{CFFBCC54-69F9-46C2-B357-73D19585DDB6}" type="presParOf" srcId="{96362158-7298-4DAC-94ED-40B574D6DD60}" destId="{CD79E0FD-2210-45E3-A344-CE432AD30A8D}" srcOrd="1" destOrd="0" presId="urn:microsoft.com/office/officeart/2018/2/layout/IconVerticalSolidList"/>
    <dgm:cxn modelId="{CF3BD564-165B-4E85-84E7-FFB4E51C976D}" type="presParOf" srcId="{96362158-7298-4DAC-94ED-40B574D6DD60}" destId="{7F59E6D5-7AB9-4147-91FA-A4E286191775}" srcOrd="2" destOrd="0" presId="urn:microsoft.com/office/officeart/2018/2/layout/IconVerticalSolidList"/>
    <dgm:cxn modelId="{D662831C-A129-46F6-BA46-9E805E46262F}" type="presParOf" srcId="{96362158-7298-4DAC-94ED-40B574D6DD60}" destId="{23FDA760-247B-4C1B-BCB7-9D614100D620}" srcOrd="3" destOrd="0" presId="urn:microsoft.com/office/officeart/2018/2/layout/IconVerticalSolidList"/>
    <dgm:cxn modelId="{A3CDC18A-7233-42C0-B4AF-1CFF1F68BD97}" type="presParOf" srcId="{AF5EA163-536A-4D54-907F-73EEB4E01914}" destId="{48BF5645-0C91-48C3-AB51-BF8E70E85446}" srcOrd="3" destOrd="0" presId="urn:microsoft.com/office/officeart/2018/2/layout/IconVerticalSolidList"/>
    <dgm:cxn modelId="{9B8A3413-4AF5-4F79-8C10-91527F81F471}" type="presParOf" srcId="{AF5EA163-536A-4D54-907F-73EEB4E01914}" destId="{A0B58D51-9328-4242-B07B-500D059F3CEE}" srcOrd="4" destOrd="0" presId="urn:microsoft.com/office/officeart/2018/2/layout/IconVerticalSolidList"/>
    <dgm:cxn modelId="{353957B9-B0E9-4A62-B8EA-42AC08FCD72C}" type="presParOf" srcId="{A0B58D51-9328-4242-B07B-500D059F3CEE}" destId="{62332738-69DE-4A63-B3B5-BD9788616769}" srcOrd="0" destOrd="0" presId="urn:microsoft.com/office/officeart/2018/2/layout/IconVerticalSolidList"/>
    <dgm:cxn modelId="{81848EC3-6D70-4354-BBC0-3B1E803A08C7}" type="presParOf" srcId="{A0B58D51-9328-4242-B07B-500D059F3CEE}" destId="{A1BB596C-4C41-4BE8-8F9F-B3AB7C826478}" srcOrd="1" destOrd="0" presId="urn:microsoft.com/office/officeart/2018/2/layout/IconVerticalSolidList"/>
    <dgm:cxn modelId="{761B1DB1-B26D-471F-82E3-9F39FB906544}" type="presParOf" srcId="{A0B58D51-9328-4242-B07B-500D059F3CEE}" destId="{0B2244AA-7970-45E4-B9A8-551D282858A0}" srcOrd="2" destOrd="0" presId="urn:microsoft.com/office/officeart/2018/2/layout/IconVerticalSolidList"/>
    <dgm:cxn modelId="{C504248C-2625-4F5F-A443-2BF50C698A47}" type="presParOf" srcId="{A0B58D51-9328-4242-B07B-500D059F3CEE}" destId="{545A3A24-F89F-45C9-9252-CDECCC9AB8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C7E86-94E3-4950-8E64-BCB3FBEE2FE4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BFE4A-5ECF-4ECF-9A69-77E8A275F5C8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/>
            <a:t>Criar</a:t>
          </a:r>
          <a:r>
            <a:rPr lang="en-US" sz="4200" kern="1200" dirty="0"/>
            <a:t> </a:t>
          </a:r>
          <a:r>
            <a:rPr lang="en-US" sz="4200" kern="1200" dirty="0" err="1"/>
            <a:t>Séries</a:t>
          </a:r>
          <a:endParaRPr lang="en-US" sz="4200" kern="1200" dirty="0"/>
        </a:p>
      </dsp:txBody>
      <dsp:txXfrm>
        <a:off x="398656" y="1088253"/>
        <a:ext cx="2959127" cy="1837317"/>
      </dsp:txXfrm>
    </dsp:sp>
    <dsp:sp modelId="{EC4247B9-7A74-40E8-8A02-3B85FD7FF320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E0531-962A-4EF4-B2DD-4E3FF0F45554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/>
            <a:t>Criar</a:t>
          </a:r>
          <a:r>
            <a:rPr lang="en-US" sz="4200" kern="1200" dirty="0"/>
            <a:t> DataFrames</a:t>
          </a:r>
        </a:p>
      </dsp:txBody>
      <dsp:txXfrm>
        <a:off x="4155097" y="1088253"/>
        <a:ext cx="2959127" cy="1837317"/>
      </dsp:txXfrm>
    </dsp:sp>
    <dsp:sp modelId="{74C082AD-1418-433C-A9B3-93645DA844BD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795FA-BAD8-4893-A880-3EE440FBBC80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 </a:t>
          </a:r>
          <a:r>
            <a:rPr lang="en-US" sz="4200" kern="1200" dirty="0" err="1"/>
            <a:t>Acessar</a:t>
          </a:r>
          <a:r>
            <a:rPr lang="en-US" sz="4200" kern="1200" dirty="0"/>
            <a:t> dados</a:t>
          </a:r>
        </a:p>
      </dsp:txBody>
      <dsp:txXfrm>
        <a:off x="7911539" y="1088253"/>
        <a:ext cx="2959127" cy="1837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439BA-127C-4167-937E-BB01AB4A304D}">
      <dsp:nvSpPr>
        <dsp:cNvPr id="0" name=""/>
        <dsp:cNvSpPr/>
      </dsp:nvSpPr>
      <dsp:spPr>
        <a:xfrm>
          <a:off x="0" y="552"/>
          <a:ext cx="109728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7A62FB-DF7B-4A6E-BFC2-306E2DA9F4F9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9B39F-8ECC-43DF-BB42-E8BF86E7E648}">
      <dsp:nvSpPr>
        <dsp:cNvPr id="0" name=""/>
        <dsp:cNvSpPr/>
      </dsp:nvSpPr>
      <dsp:spPr>
        <a:xfrm>
          <a:off x="1493203" y="552"/>
          <a:ext cx="94795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Biblioteca central para análise de dados em Python.</a:t>
          </a:r>
          <a:endParaRPr lang="en-US" sz="2500" kern="1200"/>
        </a:p>
      </dsp:txBody>
      <dsp:txXfrm>
        <a:off x="1493203" y="552"/>
        <a:ext cx="9479596" cy="1292816"/>
      </dsp:txXfrm>
    </dsp:sp>
    <dsp:sp modelId="{E17D32D5-8C0A-402E-9F36-E50A46730F6D}">
      <dsp:nvSpPr>
        <dsp:cNvPr id="0" name=""/>
        <dsp:cNvSpPr/>
      </dsp:nvSpPr>
      <dsp:spPr>
        <a:xfrm>
          <a:off x="0" y="1616573"/>
          <a:ext cx="109728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39365-9044-4D54-BB61-0ABCD242904D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9B0B5-3AC2-43A0-A8F7-F23F66342577}">
      <dsp:nvSpPr>
        <dsp:cNvPr id="0" name=""/>
        <dsp:cNvSpPr/>
      </dsp:nvSpPr>
      <dsp:spPr>
        <a:xfrm>
          <a:off x="1493203" y="1616573"/>
          <a:ext cx="94795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Estruturas básicas: </a:t>
          </a:r>
          <a:r>
            <a:rPr lang="pt-BR" sz="2500" b="1" kern="1200"/>
            <a:t>Série</a:t>
          </a:r>
          <a:r>
            <a:rPr lang="pt-BR" sz="2500" kern="1200"/>
            <a:t> (vetor unidimensional com índice) e </a:t>
          </a:r>
          <a:r>
            <a:rPr lang="pt-BR" sz="2500" b="1" kern="1200"/>
            <a:t>DataFrame</a:t>
          </a:r>
          <a:r>
            <a:rPr lang="pt-BR" sz="2500" kern="1200"/>
            <a:t> (tabela bidimensional).</a:t>
          </a:r>
          <a:endParaRPr lang="en-US" sz="2500" kern="1200"/>
        </a:p>
      </dsp:txBody>
      <dsp:txXfrm>
        <a:off x="1493203" y="1616573"/>
        <a:ext cx="9479596" cy="1292816"/>
      </dsp:txXfrm>
    </dsp:sp>
    <dsp:sp modelId="{C025C648-AF01-4272-9276-C1450EC8F438}">
      <dsp:nvSpPr>
        <dsp:cNvPr id="0" name=""/>
        <dsp:cNvSpPr/>
      </dsp:nvSpPr>
      <dsp:spPr>
        <a:xfrm>
          <a:off x="0" y="3232593"/>
          <a:ext cx="109728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7036B-5504-4510-8BB3-83AE50EA530A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26F66-DA0B-4842-8CE1-C9B223D82C52}">
      <dsp:nvSpPr>
        <dsp:cNvPr id="0" name=""/>
        <dsp:cNvSpPr/>
      </dsp:nvSpPr>
      <dsp:spPr>
        <a:xfrm>
          <a:off x="1493203" y="3232593"/>
          <a:ext cx="94795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Facilita manipulação, limpeza e análise de dados reais.</a:t>
          </a:r>
          <a:endParaRPr lang="en-US" sz="2500" kern="1200"/>
        </a:p>
      </dsp:txBody>
      <dsp:txXfrm>
        <a:off x="1493203" y="3232593"/>
        <a:ext cx="9479596" cy="12928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3BF9D4-ABDD-4B49-BD1C-C2D818F2CEDF}">
      <dsp:nvSpPr>
        <dsp:cNvPr id="0" name=""/>
        <dsp:cNvSpPr/>
      </dsp:nvSpPr>
      <dsp:spPr>
        <a:xfrm>
          <a:off x="0" y="641991"/>
          <a:ext cx="109728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/>
            <a:t>Similar a um array unidimensional com índices rotulados.</a:t>
          </a:r>
          <a:endParaRPr lang="en-US" sz="3100" kern="1200"/>
        </a:p>
      </dsp:txBody>
      <dsp:txXfrm>
        <a:off x="36296" y="678287"/>
        <a:ext cx="10900208" cy="670943"/>
      </dsp:txXfrm>
    </dsp:sp>
    <dsp:sp modelId="{5AFA08DF-C16F-4805-B8AA-7D2DA5CCA53C}">
      <dsp:nvSpPr>
        <dsp:cNvPr id="0" name=""/>
        <dsp:cNvSpPr/>
      </dsp:nvSpPr>
      <dsp:spPr>
        <a:xfrm>
          <a:off x="0" y="1474806"/>
          <a:ext cx="109728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/>
            <a:t>Pode conter dados de diversos tipos.</a:t>
          </a:r>
          <a:endParaRPr lang="en-US" sz="3100" kern="1200"/>
        </a:p>
      </dsp:txBody>
      <dsp:txXfrm>
        <a:off x="36296" y="1511102"/>
        <a:ext cx="10900208" cy="670943"/>
      </dsp:txXfrm>
    </dsp:sp>
    <dsp:sp modelId="{82D8A032-6891-4D80-8818-8C65E9BDDCCE}">
      <dsp:nvSpPr>
        <dsp:cNvPr id="0" name=""/>
        <dsp:cNvSpPr/>
      </dsp:nvSpPr>
      <dsp:spPr>
        <a:xfrm>
          <a:off x="0" y="2307621"/>
          <a:ext cx="109728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/>
            <a:t>Permite operações rápidas de seleção e filtragem por índice.</a:t>
          </a:r>
          <a:endParaRPr lang="en-US" sz="3100" kern="1200"/>
        </a:p>
      </dsp:txBody>
      <dsp:txXfrm>
        <a:off x="36296" y="2343917"/>
        <a:ext cx="10900208" cy="670943"/>
      </dsp:txXfrm>
    </dsp:sp>
    <dsp:sp modelId="{5E8D67BC-0CE4-4EE1-B8DC-9B069FA46AE3}">
      <dsp:nvSpPr>
        <dsp:cNvPr id="0" name=""/>
        <dsp:cNvSpPr/>
      </dsp:nvSpPr>
      <dsp:spPr>
        <a:xfrm>
          <a:off x="0" y="3140436"/>
          <a:ext cx="109728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Exemplo: Organizar dados de umidade de grãos durante secagem</a:t>
          </a:r>
          <a:endParaRPr lang="en-US" sz="3100" kern="1200" dirty="0"/>
        </a:p>
      </dsp:txBody>
      <dsp:txXfrm>
        <a:off x="36296" y="3176732"/>
        <a:ext cx="10900208" cy="6709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64A427-3971-4762-BF1F-A16248DDD4E0}">
      <dsp:nvSpPr>
        <dsp:cNvPr id="0" name=""/>
        <dsp:cNvSpPr/>
      </dsp:nvSpPr>
      <dsp:spPr>
        <a:xfrm>
          <a:off x="0" y="798861"/>
          <a:ext cx="109728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Estrutura tabular com linhas e colunas rotuladas.</a:t>
          </a:r>
          <a:endParaRPr lang="en-US" sz="2800" kern="1200"/>
        </a:p>
      </dsp:txBody>
      <dsp:txXfrm>
        <a:off x="32784" y="831645"/>
        <a:ext cx="10907232" cy="606012"/>
      </dsp:txXfrm>
    </dsp:sp>
    <dsp:sp modelId="{0156CD1F-9D2F-4B43-AC64-9D8766DF4405}">
      <dsp:nvSpPr>
        <dsp:cNvPr id="0" name=""/>
        <dsp:cNvSpPr/>
      </dsp:nvSpPr>
      <dsp:spPr>
        <a:xfrm>
          <a:off x="0" y="1551081"/>
          <a:ext cx="109728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Cada coluna é uma Series.</a:t>
          </a:r>
          <a:endParaRPr lang="en-US" sz="2800" kern="1200"/>
        </a:p>
      </dsp:txBody>
      <dsp:txXfrm>
        <a:off x="32784" y="1583865"/>
        <a:ext cx="10907232" cy="606012"/>
      </dsp:txXfrm>
    </dsp:sp>
    <dsp:sp modelId="{996FE091-6356-4B60-AD46-6A7D5784BE2B}">
      <dsp:nvSpPr>
        <dsp:cNvPr id="0" name=""/>
        <dsp:cNvSpPr/>
      </dsp:nvSpPr>
      <dsp:spPr>
        <a:xfrm>
          <a:off x="0" y="2303301"/>
          <a:ext cx="109728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Suporta diferentes tipos de dados em colunas distintas.</a:t>
          </a:r>
          <a:endParaRPr lang="en-US" sz="2800" kern="1200"/>
        </a:p>
      </dsp:txBody>
      <dsp:txXfrm>
        <a:off x="32784" y="2336085"/>
        <a:ext cx="10907232" cy="606012"/>
      </dsp:txXfrm>
    </dsp:sp>
    <dsp:sp modelId="{97273487-F9E5-40A0-8657-0C853B46C5AF}">
      <dsp:nvSpPr>
        <dsp:cNvPr id="0" name=""/>
        <dsp:cNvSpPr/>
      </dsp:nvSpPr>
      <dsp:spPr>
        <a:xfrm>
          <a:off x="0" y="3055521"/>
          <a:ext cx="109728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Permite operações como seleção, filtro, agrupamento, e junção de dados.</a:t>
          </a:r>
          <a:endParaRPr lang="en-US" sz="2800" kern="1200"/>
        </a:p>
      </dsp:txBody>
      <dsp:txXfrm>
        <a:off x="32784" y="3088305"/>
        <a:ext cx="10907232" cy="6060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C85CD-3A78-4463-8444-ABE72FE71B5D}">
      <dsp:nvSpPr>
        <dsp:cNvPr id="0" name=""/>
        <dsp:cNvSpPr/>
      </dsp:nvSpPr>
      <dsp:spPr>
        <a:xfrm>
          <a:off x="0" y="3535"/>
          <a:ext cx="109728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7B8E7-F22F-4DEF-955C-DA4B45132CA9}">
      <dsp:nvSpPr>
        <dsp:cNvPr id="0" name=""/>
        <dsp:cNvSpPr/>
      </dsp:nvSpPr>
      <dsp:spPr>
        <a:xfrm>
          <a:off x="227827" y="172994"/>
          <a:ext cx="414231" cy="4142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83C7F-1DBF-4ECF-9203-DA1CD01948F1}">
      <dsp:nvSpPr>
        <dsp:cNvPr id="0" name=""/>
        <dsp:cNvSpPr/>
      </dsp:nvSpPr>
      <dsp:spPr>
        <a:xfrm>
          <a:off x="869886" y="3535"/>
          <a:ext cx="101029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Carregar dados de arquivos </a:t>
          </a:r>
          <a:r>
            <a:rPr lang="pt-BR" sz="1900" b="1" kern="1200" dirty="0"/>
            <a:t>CSV, Excel</a:t>
          </a:r>
          <a:r>
            <a:rPr lang="pt-BR" sz="1900" kern="1200" dirty="0"/>
            <a:t>, entre outros.</a:t>
          </a:r>
          <a:endParaRPr lang="en-US" sz="1900" kern="1200" dirty="0"/>
        </a:p>
      </dsp:txBody>
      <dsp:txXfrm>
        <a:off x="869886" y="3535"/>
        <a:ext cx="10102913" cy="753148"/>
      </dsp:txXfrm>
    </dsp:sp>
    <dsp:sp modelId="{72928496-6E35-47B9-8D4B-35F6D0F316BD}">
      <dsp:nvSpPr>
        <dsp:cNvPr id="0" name=""/>
        <dsp:cNvSpPr/>
      </dsp:nvSpPr>
      <dsp:spPr>
        <a:xfrm>
          <a:off x="0" y="944971"/>
          <a:ext cx="109728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1FED08-6EF5-4D38-9260-2FE0FFFF10F6}">
      <dsp:nvSpPr>
        <dsp:cNvPr id="0" name=""/>
        <dsp:cNvSpPr/>
      </dsp:nvSpPr>
      <dsp:spPr>
        <a:xfrm>
          <a:off x="227827" y="1114429"/>
          <a:ext cx="414231" cy="4142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2F058-0DB4-440C-A662-A6DD3C68EFBD}">
      <dsp:nvSpPr>
        <dsp:cNvPr id="0" name=""/>
        <dsp:cNvSpPr/>
      </dsp:nvSpPr>
      <dsp:spPr>
        <a:xfrm>
          <a:off x="869886" y="944971"/>
          <a:ext cx="101029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Seleção de colunas: </a:t>
          </a:r>
          <a:r>
            <a:rPr lang="pt-BR" sz="1900" b="1" kern="1200" dirty="0" err="1"/>
            <a:t>df</a:t>
          </a:r>
          <a:r>
            <a:rPr lang="pt-BR" sz="1900" b="1" kern="1200" dirty="0"/>
            <a:t>['coluna']</a:t>
          </a:r>
          <a:endParaRPr lang="en-US" sz="1900" b="1" kern="1200" dirty="0"/>
        </a:p>
      </dsp:txBody>
      <dsp:txXfrm>
        <a:off x="869886" y="944971"/>
        <a:ext cx="10102913" cy="753148"/>
      </dsp:txXfrm>
    </dsp:sp>
    <dsp:sp modelId="{01833425-B379-44F4-AEAA-12234E395072}">
      <dsp:nvSpPr>
        <dsp:cNvPr id="0" name=""/>
        <dsp:cNvSpPr/>
      </dsp:nvSpPr>
      <dsp:spPr>
        <a:xfrm>
          <a:off x="0" y="1886407"/>
          <a:ext cx="109728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D7F771-F298-4EE8-8903-8FB30B4B4344}">
      <dsp:nvSpPr>
        <dsp:cNvPr id="0" name=""/>
        <dsp:cNvSpPr/>
      </dsp:nvSpPr>
      <dsp:spPr>
        <a:xfrm>
          <a:off x="227827" y="2055865"/>
          <a:ext cx="414231" cy="4142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B9186-FD23-4130-B0DC-71B5602F7DE6}">
      <dsp:nvSpPr>
        <dsp:cNvPr id="0" name=""/>
        <dsp:cNvSpPr/>
      </dsp:nvSpPr>
      <dsp:spPr>
        <a:xfrm>
          <a:off x="869886" y="1886407"/>
          <a:ext cx="101029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Filtros com condições: </a:t>
          </a:r>
          <a:r>
            <a:rPr lang="pt-BR" sz="1900" b="1" kern="1200" dirty="0" err="1"/>
            <a:t>df</a:t>
          </a:r>
          <a:r>
            <a:rPr lang="pt-BR" sz="1900" b="1" kern="1200" dirty="0"/>
            <a:t>[</a:t>
          </a:r>
          <a:r>
            <a:rPr lang="pt-BR" sz="1900" b="1" kern="1200" dirty="0" err="1"/>
            <a:t>df</a:t>
          </a:r>
          <a:r>
            <a:rPr lang="pt-BR" sz="1900" b="1" kern="1200" dirty="0"/>
            <a:t>['coluna'] &gt; valor]</a:t>
          </a:r>
          <a:endParaRPr lang="en-US" sz="1900" b="1" kern="1200" dirty="0"/>
        </a:p>
      </dsp:txBody>
      <dsp:txXfrm>
        <a:off x="869886" y="1886407"/>
        <a:ext cx="10102913" cy="753148"/>
      </dsp:txXfrm>
    </dsp:sp>
    <dsp:sp modelId="{615C6B4E-47BE-4FF2-8392-307C594C89CC}">
      <dsp:nvSpPr>
        <dsp:cNvPr id="0" name=""/>
        <dsp:cNvSpPr/>
      </dsp:nvSpPr>
      <dsp:spPr>
        <a:xfrm>
          <a:off x="0" y="2827842"/>
          <a:ext cx="109728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2DF981-1A47-4D8B-881B-950CE7F770DB}">
      <dsp:nvSpPr>
        <dsp:cNvPr id="0" name=""/>
        <dsp:cNvSpPr/>
      </dsp:nvSpPr>
      <dsp:spPr>
        <a:xfrm>
          <a:off x="227827" y="2997301"/>
          <a:ext cx="414231" cy="4142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AB488-C5C5-4578-947F-8AAC5F4D1E9F}">
      <dsp:nvSpPr>
        <dsp:cNvPr id="0" name=""/>
        <dsp:cNvSpPr/>
      </dsp:nvSpPr>
      <dsp:spPr>
        <a:xfrm>
          <a:off x="869886" y="2827842"/>
          <a:ext cx="101029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Estatísticas descritivas: </a:t>
          </a:r>
          <a:r>
            <a:rPr lang="pt-BR" sz="1900" b="1" kern="1200" dirty="0" err="1"/>
            <a:t>df.describe</a:t>
          </a:r>
          <a:r>
            <a:rPr lang="pt-BR" sz="1900" b="1" kern="1200" dirty="0"/>
            <a:t>()</a:t>
          </a:r>
          <a:endParaRPr lang="en-US" sz="1900" b="1" kern="1200" dirty="0"/>
        </a:p>
      </dsp:txBody>
      <dsp:txXfrm>
        <a:off x="869886" y="2827842"/>
        <a:ext cx="10102913" cy="753148"/>
      </dsp:txXfrm>
    </dsp:sp>
    <dsp:sp modelId="{3991CE7F-C0D5-4559-8BA9-02605D5CBBD0}">
      <dsp:nvSpPr>
        <dsp:cNvPr id="0" name=""/>
        <dsp:cNvSpPr/>
      </dsp:nvSpPr>
      <dsp:spPr>
        <a:xfrm>
          <a:off x="0" y="3769278"/>
          <a:ext cx="109728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A440A0-CDE8-4EAE-8CAE-6C8366FD6DD9}">
      <dsp:nvSpPr>
        <dsp:cNvPr id="0" name=""/>
        <dsp:cNvSpPr/>
      </dsp:nvSpPr>
      <dsp:spPr>
        <a:xfrm>
          <a:off x="227827" y="3938736"/>
          <a:ext cx="414231" cy="4142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E6BCB-DA72-4041-BA14-72942C99CC73}">
      <dsp:nvSpPr>
        <dsp:cNvPr id="0" name=""/>
        <dsp:cNvSpPr/>
      </dsp:nvSpPr>
      <dsp:spPr>
        <a:xfrm>
          <a:off x="869886" y="3769278"/>
          <a:ext cx="101029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Visualização rápida dos dados: </a:t>
          </a:r>
          <a:r>
            <a:rPr lang="pt-BR" sz="1900" b="1" kern="1200" dirty="0" err="1"/>
            <a:t>df.head</a:t>
          </a:r>
          <a:r>
            <a:rPr lang="pt-BR" sz="1900" b="1" kern="1200" dirty="0"/>
            <a:t>() e </a:t>
          </a:r>
          <a:r>
            <a:rPr lang="pt-BR" sz="1900" b="1" kern="1200" dirty="0" err="1"/>
            <a:t>df.tail</a:t>
          </a:r>
          <a:r>
            <a:rPr lang="pt-BR" sz="1900" b="1" kern="1200" dirty="0"/>
            <a:t>()</a:t>
          </a:r>
          <a:endParaRPr lang="en-US" sz="1900" b="1" kern="1200" dirty="0"/>
        </a:p>
      </dsp:txBody>
      <dsp:txXfrm>
        <a:off x="869886" y="3769278"/>
        <a:ext cx="10102913" cy="7531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C01E5-E598-4F25-A7E1-7EA7E93AA0F6}">
      <dsp:nvSpPr>
        <dsp:cNvPr id="0" name=""/>
        <dsp:cNvSpPr/>
      </dsp:nvSpPr>
      <dsp:spPr>
        <a:xfrm>
          <a:off x="0" y="552"/>
          <a:ext cx="109728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D04C8-4ECA-4374-8624-A2DBCC61CFB0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8AD2D-9900-41EF-A7C4-B5234BF61911}">
      <dsp:nvSpPr>
        <dsp:cNvPr id="0" name=""/>
        <dsp:cNvSpPr/>
      </dsp:nvSpPr>
      <dsp:spPr>
        <a:xfrm>
          <a:off x="1493203" y="552"/>
          <a:ext cx="94795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Análise de séries temporais de clima e produção.</a:t>
          </a:r>
          <a:endParaRPr lang="en-US" sz="2500" kern="1200"/>
        </a:p>
      </dsp:txBody>
      <dsp:txXfrm>
        <a:off x="1493203" y="552"/>
        <a:ext cx="9479596" cy="1292816"/>
      </dsp:txXfrm>
    </dsp:sp>
    <dsp:sp modelId="{55D07DF7-FDD8-47C8-AE77-426727F96761}">
      <dsp:nvSpPr>
        <dsp:cNvPr id="0" name=""/>
        <dsp:cNvSpPr/>
      </dsp:nvSpPr>
      <dsp:spPr>
        <a:xfrm>
          <a:off x="0" y="1616573"/>
          <a:ext cx="109728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79E0FD-2210-45E3-A344-CE432AD30A8D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DA760-247B-4C1B-BCB7-9D614100D620}">
      <dsp:nvSpPr>
        <dsp:cNvPr id="0" name=""/>
        <dsp:cNvSpPr/>
      </dsp:nvSpPr>
      <dsp:spPr>
        <a:xfrm>
          <a:off x="1493203" y="1616573"/>
          <a:ext cx="94795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Tratamento de grandes bases de dados experimentais.</a:t>
          </a:r>
          <a:endParaRPr lang="en-US" sz="2500" kern="1200"/>
        </a:p>
      </dsp:txBody>
      <dsp:txXfrm>
        <a:off x="1493203" y="1616573"/>
        <a:ext cx="9479596" cy="1292816"/>
      </dsp:txXfrm>
    </dsp:sp>
    <dsp:sp modelId="{62332738-69DE-4A63-B3B5-BD9788616769}">
      <dsp:nvSpPr>
        <dsp:cNvPr id="0" name=""/>
        <dsp:cNvSpPr/>
      </dsp:nvSpPr>
      <dsp:spPr>
        <a:xfrm>
          <a:off x="0" y="3232593"/>
          <a:ext cx="109728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B596C-4C41-4BE8-8F9F-B3AB7C826478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A3A24-F89F-45C9-9252-CDECCC9AB80B}">
      <dsp:nvSpPr>
        <dsp:cNvPr id="0" name=""/>
        <dsp:cNvSpPr/>
      </dsp:nvSpPr>
      <dsp:spPr>
        <a:xfrm>
          <a:off x="1493203" y="3232593"/>
          <a:ext cx="94795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Integração com outras bibliotecas para modelagem e visualização.</a:t>
          </a:r>
          <a:endParaRPr lang="en-US" sz="2500" kern="1200"/>
        </a:p>
      </dsp:txBody>
      <dsp:txXfrm>
        <a:off x="1493203" y="3232593"/>
        <a:ext cx="9479596" cy="1292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pt-BR" sz="4800">
                <a:solidFill>
                  <a:srgbClr val="FFFFFF"/>
                </a:solidFill>
              </a:rPr>
              <a:t>Aula 4 - Pandas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pt-BR"/>
              <a:t>Séries e DataFrames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Objetivos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7F9C86-1032-DBC6-6886-8A8E6C423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804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92CFA-F02F-802E-FD9F-8FBF8189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 ao Pandas</a:t>
            </a:r>
            <a:endParaRPr lang="pt-BR" dirty="0"/>
          </a:p>
        </p:txBody>
      </p:sp>
      <p:graphicFrame>
        <p:nvGraphicFramePr>
          <p:cNvPr id="17" name="Espaço Reservado para Conteúdo 2">
            <a:extLst>
              <a:ext uri="{FF2B5EF4-FFF2-40B4-BE49-F238E27FC236}">
                <a16:creationId xmlns:a16="http://schemas.microsoft.com/office/drawing/2014/main" id="{DA954D6A-3F83-B5EC-E4F5-888F15011C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420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D20B6-2448-7DBA-3FE7-DF7B1C1C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Série  Pandas 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EDAC081-180E-C03F-6990-F2EF22FA3F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609690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328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C1976-B9C0-5ADE-199F-87E2287A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DataFrame Pandas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2EA8A805-F654-D523-3D99-A1E7570CA0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777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74691-FB51-D42F-DD7F-F3A0DB48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Manipulação Básica de DataFrames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55D83B0A-3052-CC2E-276D-113BE0ED6C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887360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3393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Aplicação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806F76-8707-9797-B8A0-7C7CA47E36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Exercício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DataFrame com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valores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teor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água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um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produto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qualquer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durante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secagem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B83A-A1CD-957C-4426-BCEC63377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61E539-40C2-7C43-D15C-C4878550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39" y="960503"/>
            <a:ext cx="7852907" cy="496696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43955C0-D550-1343-079D-7BB3F0F6F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61" y="4579847"/>
            <a:ext cx="3268708" cy="179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60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233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Aula 4 - Pandas</vt:lpstr>
      <vt:lpstr>Objetivos</vt:lpstr>
      <vt:lpstr>Introdução ao Pandas</vt:lpstr>
      <vt:lpstr>Série  Pandas </vt:lpstr>
      <vt:lpstr>DataFrame Pandas</vt:lpstr>
      <vt:lpstr>Manipulação Básica de DataFrames</vt:lpstr>
      <vt:lpstr>Aplicação</vt:lpstr>
      <vt:lpstr>Exercício</vt:lpstr>
      <vt:lpstr>Solução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Evandro de Castro Melo</cp:lastModifiedBy>
  <cp:revision>1</cp:revision>
  <dcterms:created xsi:type="dcterms:W3CDTF">2013-01-27T09:14:16Z</dcterms:created>
  <dcterms:modified xsi:type="dcterms:W3CDTF">2025-09-05T19:04:11Z</dcterms:modified>
  <cp:category/>
</cp:coreProperties>
</file>