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FD773-6667-4114-B549-27640D64152A}" v="1" dt="2025-09-05T19:05:29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157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de Castro Melo" userId="886a4e0f05d88a2f" providerId="LiveId" clId="{B0726316-99F2-42F6-93FE-D827D9BE8B52}"/>
    <pc:docChg chg="custSel addSld modSld modMainMaster">
      <pc:chgData name="Evandro de Castro Melo" userId="886a4e0f05d88a2f" providerId="LiveId" clId="{B0726316-99F2-42F6-93FE-D827D9BE8B52}" dt="2025-09-05T19:13:55.574" v="26" actId="14100"/>
      <pc:docMkLst>
        <pc:docMk/>
      </pc:docMkLst>
      <pc:sldChg chg="addSp modSp mod setBg">
        <pc:chgData name="Evandro de Castro Melo" userId="886a4e0f05d88a2f" providerId="LiveId" clId="{B0726316-99F2-42F6-93FE-D827D9BE8B52}" dt="2025-09-05T19:05:40.259" v="1" actId="26606"/>
        <pc:sldMkLst>
          <pc:docMk/>
          <pc:sldMk cId="0" sldId="256"/>
        </pc:sldMkLst>
        <pc:spChg chg="mod">
          <ac:chgData name="Evandro de Castro Melo" userId="886a4e0f05d88a2f" providerId="LiveId" clId="{B0726316-99F2-42F6-93FE-D827D9BE8B52}" dt="2025-09-05T19:05:40.259" v="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9:05:40.259" v="1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9:05:40.259" v="1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9:05:40.259" v="1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9:05:40.259" v="1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9:05:40.259" v="1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9:05:40.259" v="1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9:05:40.259" v="1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delSp modSp mod setBg">
        <pc:chgData name="Evandro de Castro Melo" userId="886a4e0f05d88a2f" providerId="LiveId" clId="{B0726316-99F2-42F6-93FE-D827D9BE8B52}" dt="2025-09-05T19:05:59.292" v="6" actId="26606"/>
        <pc:sldMkLst>
          <pc:docMk/>
          <pc:sldMk cId="0" sldId="257"/>
        </pc:sldMkLst>
        <pc:spChg chg="mod">
          <ac:chgData name="Evandro de Castro Melo" userId="886a4e0f05d88a2f" providerId="LiveId" clId="{B0726316-99F2-42F6-93FE-D827D9BE8B52}" dt="2025-09-05T19:05:59.292" v="6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Evandro de Castro Melo" userId="886a4e0f05d88a2f" providerId="LiveId" clId="{B0726316-99F2-42F6-93FE-D827D9BE8B52}" dt="2025-09-05T19:05:59.292" v="6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9:05:59.292" v="6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Evandro de Castro Melo" userId="886a4e0f05d88a2f" providerId="LiveId" clId="{B0726316-99F2-42F6-93FE-D827D9BE8B52}" dt="2025-09-05T19:05:59.292" v="6" actId="2660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Evandro de Castro Melo" userId="886a4e0f05d88a2f" providerId="LiveId" clId="{B0726316-99F2-42F6-93FE-D827D9BE8B52}" dt="2025-09-05T19:05:59.292" v="6" actId="2660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Evandro de Castro Melo" userId="886a4e0f05d88a2f" providerId="LiveId" clId="{B0726316-99F2-42F6-93FE-D827D9BE8B52}" dt="2025-09-05T19:05:59.292" v="6" actId="26606"/>
          <ac:spMkLst>
            <pc:docMk/>
            <pc:sldMk cId="0" sldId="257"/>
            <ac:spMk id="15" creationId="{063BBA22-50EA-4C4D-BE05-F1CE4E63AA56}"/>
          </ac:spMkLst>
        </pc:spChg>
        <pc:graphicFrameChg chg="add">
          <ac:chgData name="Evandro de Castro Melo" userId="886a4e0f05d88a2f" providerId="LiveId" clId="{B0726316-99F2-42F6-93FE-D827D9BE8B52}" dt="2025-09-05T19:05:59.292" v="6" actId="26606"/>
          <ac:graphicFrameMkLst>
            <pc:docMk/>
            <pc:sldMk cId="0" sldId="257"/>
            <ac:graphicFrameMk id="5" creationId="{B5DF929C-F8F7-EED7-4CDB-C8590722D759}"/>
          </ac:graphicFrameMkLst>
        </pc:graphicFrameChg>
      </pc:sldChg>
      <pc:sldChg chg="addSp modSp mod setBg addAnim">
        <pc:chgData name="Evandro de Castro Melo" userId="886a4e0f05d88a2f" providerId="LiveId" clId="{B0726316-99F2-42F6-93FE-D827D9BE8B52}" dt="2025-09-05T19:06:18.831" v="8"/>
        <pc:sldMkLst>
          <pc:docMk/>
          <pc:sldMk cId="0" sldId="258"/>
        </pc:sldMkLst>
        <pc:spChg chg="mod">
          <ac:chgData name="Evandro de Castro Melo" userId="886a4e0f05d88a2f" providerId="LiveId" clId="{B0726316-99F2-42F6-93FE-D827D9BE8B52}" dt="2025-09-05T19:06:18.830" v="7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9:06:18.830" v="7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9:06:18.830" v="7" actId="26606"/>
          <ac:spMkLst>
            <pc:docMk/>
            <pc:sldMk cId="0" sldId="258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9:06:18.830" v="7" actId="26606"/>
          <ac:spMkLst>
            <pc:docMk/>
            <pc:sldMk cId="0" sldId="258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9:06:18.830" v="7" actId="26606"/>
          <ac:spMkLst>
            <pc:docMk/>
            <pc:sldMk cId="0" sldId="258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9:06:18.830" v="7" actId="26606"/>
          <ac:spMkLst>
            <pc:docMk/>
            <pc:sldMk cId="0" sldId="258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9:06:18.830" v="7" actId="26606"/>
          <ac:spMkLst>
            <pc:docMk/>
            <pc:sldMk cId="0" sldId="258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9:06:18.830" v="7" actId="26606"/>
          <ac:spMkLst>
            <pc:docMk/>
            <pc:sldMk cId="0" sldId="258"/>
            <ac:spMk id="18" creationId="{C29501E6-A978-4A61-9689-9085AF97A53A}"/>
          </ac:spMkLst>
        </pc:spChg>
      </pc:sldChg>
      <pc:sldChg chg="addSp modSp mod setBg addAnim">
        <pc:chgData name="Evandro de Castro Melo" userId="886a4e0f05d88a2f" providerId="LiveId" clId="{B0726316-99F2-42F6-93FE-D827D9BE8B52}" dt="2025-09-05T19:06:22.821" v="10"/>
        <pc:sldMkLst>
          <pc:docMk/>
          <pc:sldMk cId="0" sldId="259"/>
        </pc:sldMkLst>
        <pc:spChg chg="mod">
          <ac:chgData name="Evandro de Castro Melo" userId="886a4e0f05d88a2f" providerId="LiveId" clId="{B0726316-99F2-42F6-93FE-D827D9BE8B52}" dt="2025-09-05T19:06:22.820" v="9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9:06:22.820" v="9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9:06:22.820" v="9" actId="26606"/>
          <ac:spMkLst>
            <pc:docMk/>
            <pc:sldMk cId="0" sldId="259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9:06:22.820" v="9" actId="26606"/>
          <ac:spMkLst>
            <pc:docMk/>
            <pc:sldMk cId="0" sldId="259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9:06:22.820" v="9" actId="26606"/>
          <ac:spMkLst>
            <pc:docMk/>
            <pc:sldMk cId="0" sldId="259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9:06:22.820" v="9" actId="26606"/>
          <ac:spMkLst>
            <pc:docMk/>
            <pc:sldMk cId="0" sldId="259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9:06:22.820" v="9" actId="26606"/>
          <ac:spMkLst>
            <pc:docMk/>
            <pc:sldMk cId="0" sldId="259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9:06:22.820" v="9" actId="26606"/>
          <ac:spMkLst>
            <pc:docMk/>
            <pc:sldMk cId="0" sldId="259"/>
            <ac:spMk id="18" creationId="{C29501E6-A978-4A61-9689-9085AF97A53A}"/>
          </ac:spMkLst>
        </pc:spChg>
      </pc:sldChg>
      <pc:sldChg chg="addSp delSp modSp new mod setBg">
        <pc:chgData name="Evandro de Castro Melo" userId="886a4e0f05d88a2f" providerId="LiveId" clId="{B0726316-99F2-42F6-93FE-D827D9BE8B52}" dt="2025-09-05T19:13:55.574" v="26" actId="14100"/>
        <pc:sldMkLst>
          <pc:docMk/>
          <pc:sldMk cId="2899526368" sldId="260"/>
        </pc:sldMkLst>
        <pc:spChg chg="mod">
          <ac:chgData name="Evandro de Castro Melo" userId="886a4e0f05d88a2f" providerId="LiveId" clId="{B0726316-99F2-42F6-93FE-D827D9BE8B52}" dt="2025-09-05T19:13:46.875" v="22" actId="26606"/>
          <ac:spMkLst>
            <pc:docMk/>
            <pc:sldMk cId="2899526368" sldId="260"/>
            <ac:spMk id="2" creationId="{B14CBD2C-A34C-6DDB-0B4F-32E8A7F96404}"/>
          </ac:spMkLst>
        </pc:spChg>
        <pc:spChg chg="del">
          <ac:chgData name="Evandro de Castro Melo" userId="886a4e0f05d88a2f" providerId="LiveId" clId="{B0726316-99F2-42F6-93FE-D827D9BE8B52}" dt="2025-09-05T19:13:42.292" v="19" actId="478"/>
          <ac:spMkLst>
            <pc:docMk/>
            <pc:sldMk cId="2899526368" sldId="260"/>
            <ac:spMk id="3" creationId="{8A70B4D5-D478-E6CA-9BA3-96AF53B9B1F3}"/>
          </ac:spMkLst>
        </pc:spChg>
        <pc:spChg chg="add">
          <ac:chgData name="Evandro de Castro Melo" userId="886a4e0f05d88a2f" providerId="LiveId" clId="{B0726316-99F2-42F6-93FE-D827D9BE8B52}" dt="2025-09-05T19:13:46.875" v="22" actId="26606"/>
          <ac:spMkLst>
            <pc:docMk/>
            <pc:sldMk cId="2899526368" sldId="260"/>
            <ac:spMk id="10" creationId="{A8384FB5-9ADC-4DDC-881B-597D56F5B15D}"/>
          </ac:spMkLst>
        </pc:spChg>
        <pc:spChg chg="add">
          <ac:chgData name="Evandro de Castro Melo" userId="886a4e0f05d88a2f" providerId="LiveId" clId="{B0726316-99F2-42F6-93FE-D827D9BE8B52}" dt="2025-09-05T19:13:46.875" v="22" actId="26606"/>
          <ac:spMkLst>
            <pc:docMk/>
            <pc:sldMk cId="2899526368" sldId="260"/>
            <ac:spMk id="12" creationId="{1199E1B1-A8C0-4FE8-A5A8-1CB41D69F857}"/>
          </ac:spMkLst>
        </pc:spChg>
        <pc:spChg chg="add">
          <ac:chgData name="Evandro de Castro Melo" userId="886a4e0f05d88a2f" providerId="LiveId" clId="{B0726316-99F2-42F6-93FE-D827D9BE8B52}" dt="2025-09-05T19:13:46.875" v="22" actId="26606"/>
          <ac:spMkLst>
            <pc:docMk/>
            <pc:sldMk cId="2899526368" sldId="260"/>
            <ac:spMk id="14" creationId="{84A8DE83-DE75-4B41-9DB4-A7EC0B0DEC0B}"/>
          </ac:spMkLst>
        </pc:spChg>
        <pc:spChg chg="add">
          <ac:chgData name="Evandro de Castro Melo" userId="886a4e0f05d88a2f" providerId="LiveId" clId="{B0726316-99F2-42F6-93FE-D827D9BE8B52}" dt="2025-09-05T19:13:46.875" v="22" actId="26606"/>
          <ac:spMkLst>
            <pc:docMk/>
            <pc:sldMk cId="2899526368" sldId="260"/>
            <ac:spMk id="16" creationId="{A7009A0A-BEF5-4EAC-AF15-E4F9F002E239}"/>
          </ac:spMkLst>
        </pc:spChg>
        <pc:picChg chg="add mod">
          <ac:chgData name="Evandro de Castro Melo" userId="886a4e0f05d88a2f" providerId="LiveId" clId="{B0726316-99F2-42F6-93FE-D827D9BE8B52}" dt="2025-09-05T19:13:55.574" v="26" actId="14100"/>
          <ac:picMkLst>
            <pc:docMk/>
            <pc:sldMk cId="2899526368" sldId="260"/>
            <ac:picMk id="5" creationId="{D5B9A22E-86DD-FB08-DEA5-EF8FD8431693}"/>
          </ac:picMkLst>
        </pc:picChg>
      </pc:sldChg>
      <pc:sldMasterChg chg="modSp modSldLayout">
        <pc:chgData name="Evandro de Castro Melo" userId="886a4e0f05d88a2f" providerId="LiveId" clId="{B0726316-99F2-42F6-93FE-D827D9BE8B52}" dt="2025-09-05T19:05:29.526" v="0"/>
        <pc:sldMasterMkLst>
          <pc:docMk/>
          <pc:sldMasterMk cId="2209977519" sldId="2147483648"/>
        </pc:sldMasterMkLst>
        <pc:spChg chg="mod">
          <ac:chgData name="Evandro de Castro Melo" userId="886a4e0f05d88a2f" providerId="LiveId" clId="{B0726316-99F2-42F6-93FE-D827D9BE8B52}" dt="2025-09-05T19:05:29.526" v="0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9:05:29.526" v="0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9:05:29.526" v="0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9:05:29.526" v="0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9:05:29.526" v="0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Evandro de Castro Melo" userId="886a4e0f05d88a2f" providerId="LiveId" clId="{B0726316-99F2-42F6-93FE-D827D9BE8B52}" dt="2025-09-05T19:05:29.526" v="0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9:05:29.526" v="0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9:05:29.526" v="0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9:05:29.526" v="0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9:05:29.526" v="0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9:05:29.526" v="0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9:05:29.526" v="0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9:05:29.526" v="0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DD82-BE7E-4A7A-BAC9-2F7C0662EC8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33034F-642D-402D-B85C-C9AF6CAAF749}">
      <dgm:prSet/>
      <dgm:spPr/>
      <dgm:t>
        <a:bodyPr/>
        <a:lstStyle/>
        <a:p>
          <a:r>
            <a:rPr lang="en-US"/>
            <a:t>Ler CSV/Excel</a:t>
          </a:r>
        </a:p>
      </dgm:t>
    </dgm:pt>
    <dgm:pt modelId="{F93B48C1-4F64-4B17-AB2E-B0388624F902}" type="parTrans" cxnId="{0709F07A-90E3-4DE8-9C48-C3A23E107614}">
      <dgm:prSet/>
      <dgm:spPr/>
      <dgm:t>
        <a:bodyPr/>
        <a:lstStyle/>
        <a:p>
          <a:endParaRPr lang="en-US"/>
        </a:p>
      </dgm:t>
    </dgm:pt>
    <dgm:pt modelId="{C0B7E60E-E601-4A7B-AE73-C6C25DA45872}" type="sibTrans" cxnId="{0709F07A-90E3-4DE8-9C48-C3A23E107614}">
      <dgm:prSet/>
      <dgm:spPr/>
      <dgm:t>
        <a:bodyPr/>
        <a:lstStyle/>
        <a:p>
          <a:endParaRPr lang="en-US"/>
        </a:p>
      </dgm:t>
    </dgm:pt>
    <dgm:pt modelId="{0B3B80B9-3EF7-4FC0-9F4F-BDC34892D7D8}">
      <dgm:prSet/>
      <dgm:spPr/>
      <dgm:t>
        <a:bodyPr/>
        <a:lstStyle/>
        <a:p>
          <a:r>
            <a:rPr lang="en-US"/>
            <a:t>Exportar DataFrames</a:t>
          </a:r>
        </a:p>
      </dgm:t>
    </dgm:pt>
    <dgm:pt modelId="{33F561D8-1A05-4575-AD52-7817CF005D6D}" type="parTrans" cxnId="{1061C25E-0BDA-4B96-8764-A31EE3398C93}">
      <dgm:prSet/>
      <dgm:spPr/>
      <dgm:t>
        <a:bodyPr/>
        <a:lstStyle/>
        <a:p>
          <a:endParaRPr lang="en-US"/>
        </a:p>
      </dgm:t>
    </dgm:pt>
    <dgm:pt modelId="{67B7468C-C336-495C-B388-C0212F53526D}" type="sibTrans" cxnId="{1061C25E-0BDA-4B96-8764-A31EE3398C93}">
      <dgm:prSet/>
      <dgm:spPr/>
      <dgm:t>
        <a:bodyPr/>
        <a:lstStyle/>
        <a:p>
          <a:endParaRPr lang="en-US"/>
        </a:p>
      </dgm:t>
    </dgm:pt>
    <dgm:pt modelId="{09514183-0826-438C-8908-4DDB25BA7491}" type="pres">
      <dgm:prSet presAssocID="{9F0BDD82-BE7E-4A7A-BAC9-2F7C0662EC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F9EDF1-55B2-4153-BE4F-45DD44BA072C}" type="pres">
      <dgm:prSet presAssocID="{5D33034F-642D-402D-B85C-C9AF6CAAF749}" presName="hierRoot1" presStyleCnt="0"/>
      <dgm:spPr/>
    </dgm:pt>
    <dgm:pt modelId="{5148FE04-0D3A-49D4-8A62-0F97D1D80FAB}" type="pres">
      <dgm:prSet presAssocID="{5D33034F-642D-402D-B85C-C9AF6CAAF749}" presName="composite" presStyleCnt="0"/>
      <dgm:spPr/>
    </dgm:pt>
    <dgm:pt modelId="{DF9AFE03-13A6-43D5-8195-AB9C60F7036F}" type="pres">
      <dgm:prSet presAssocID="{5D33034F-642D-402D-B85C-C9AF6CAAF749}" presName="background" presStyleLbl="node0" presStyleIdx="0" presStyleCnt="2"/>
      <dgm:spPr/>
    </dgm:pt>
    <dgm:pt modelId="{6F1C800B-C340-4318-A3B6-CF5B7B201A90}" type="pres">
      <dgm:prSet presAssocID="{5D33034F-642D-402D-B85C-C9AF6CAAF749}" presName="text" presStyleLbl="fgAcc0" presStyleIdx="0" presStyleCnt="2">
        <dgm:presLayoutVars>
          <dgm:chPref val="3"/>
        </dgm:presLayoutVars>
      </dgm:prSet>
      <dgm:spPr/>
    </dgm:pt>
    <dgm:pt modelId="{C0B8D04D-EC96-495B-B002-35A4580BCE01}" type="pres">
      <dgm:prSet presAssocID="{5D33034F-642D-402D-B85C-C9AF6CAAF749}" presName="hierChild2" presStyleCnt="0"/>
      <dgm:spPr/>
    </dgm:pt>
    <dgm:pt modelId="{8319B0BC-2D2D-4A44-86E6-B71FD174C385}" type="pres">
      <dgm:prSet presAssocID="{0B3B80B9-3EF7-4FC0-9F4F-BDC34892D7D8}" presName="hierRoot1" presStyleCnt="0"/>
      <dgm:spPr/>
    </dgm:pt>
    <dgm:pt modelId="{258C71ED-FDE6-4B23-9D44-24010F5C6FD5}" type="pres">
      <dgm:prSet presAssocID="{0B3B80B9-3EF7-4FC0-9F4F-BDC34892D7D8}" presName="composite" presStyleCnt="0"/>
      <dgm:spPr/>
    </dgm:pt>
    <dgm:pt modelId="{BE86F0A9-55CD-4D10-B7B4-7FEDE45595C2}" type="pres">
      <dgm:prSet presAssocID="{0B3B80B9-3EF7-4FC0-9F4F-BDC34892D7D8}" presName="background" presStyleLbl="node0" presStyleIdx="1" presStyleCnt="2"/>
      <dgm:spPr/>
    </dgm:pt>
    <dgm:pt modelId="{F6E93111-577A-4B5C-9079-54352BC64B26}" type="pres">
      <dgm:prSet presAssocID="{0B3B80B9-3EF7-4FC0-9F4F-BDC34892D7D8}" presName="text" presStyleLbl="fgAcc0" presStyleIdx="1" presStyleCnt="2">
        <dgm:presLayoutVars>
          <dgm:chPref val="3"/>
        </dgm:presLayoutVars>
      </dgm:prSet>
      <dgm:spPr/>
    </dgm:pt>
    <dgm:pt modelId="{FA807C49-66E4-4B22-9BFB-4CE10DFC897C}" type="pres">
      <dgm:prSet presAssocID="{0B3B80B9-3EF7-4FC0-9F4F-BDC34892D7D8}" presName="hierChild2" presStyleCnt="0"/>
      <dgm:spPr/>
    </dgm:pt>
  </dgm:ptLst>
  <dgm:cxnLst>
    <dgm:cxn modelId="{9B3FDF23-1FA6-46B2-AEEE-0FD79C6B8278}" type="presOf" srcId="{5D33034F-642D-402D-B85C-C9AF6CAAF749}" destId="{6F1C800B-C340-4318-A3B6-CF5B7B201A90}" srcOrd="0" destOrd="0" presId="urn:microsoft.com/office/officeart/2005/8/layout/hierarchy1"/>
    <dgm:cxn modelId="{1061C25E-0BDA-4B96-8764-A31EE3398C93}" srcId="{9F0BDD82-BE7E-4A7A-BAC9-2F7C0662EC8A}" destId="{0B3B80B9-3EF7-4FC0-9F4F-BDC34892D7D8}" srcOrd="1" destOrd="0" parTransId="{33F561D8-1A05-4575-AD52-7817CF005D6D}" sibTransId="{67B7468C-C336-495C-B388-C0212F53526D}"/>
    <dgm:cxn modelId="{0709F07A-90E3-4DE8-9C48-C3A23E107614}" srcId="{9F0BDD82-BE7E-4A7A-BAC9-2F7C0662EC8A}" destId="{5D33034F-642D-402D-B85C-C9AF6CAAF749}" srcOrd="0" destOrd="0" parTransId="{F93B48C1-4F64-4B17-AB2E-B0388624F902}" sibTransId="{C0B7E60E-E601-4A7B-AE73-C6C25DA45872}"/>
    <dgm:cxn modelId="{0706117C-B1FE-434E-8E04-FD64E4EFF61D}" type="presOf" srcId="{9F0BDD82-BE7E-4A7A-BAC9-2F7C0662EC8A}" destId="{09514183-0826-438C-8908-4DDB25BA7491}" srcOrd="0" destOrd="0" presId="urn:microsoft.com/office/officeart/2005/8/layout/hierarchy1"/>
    <dgm:cxn modelId="{1945CFDA-A60D-4A7F-923D-709612C40A68}" type="presOf" srcId="{0B3B80B9-3EF7-4FC0-9F4F-BDC34892D7D8}" destId="{F6E93111-577A-4B5C-9079-54352BC64B26}" srcOrd="0" destOrd="0" presId="urn:microsoft.com/office/officeart/2005/8/layout/hierarchy1"/>
    <dgm:cxn modelId="{E41CBAF7-35AA-4DA8-8966-4119E49472A9}" type="presParOf" srcId="{09514183-0826-438C-8908-4DDB25BA7491}" destId="{39F9EDF1-55B2-4153-BE4F-45DD44BA072C}" srcOrd="0" destOrd="0" presId="urn:microsoft.com/office/officeart/2005/8/layout/hierarchy1"/>
    <dgm:cxn modelId="{6A76E413-43CC-468B-82CB-FF77CDBB63AB}" type="presParOf" srcId="{39F9EDF1-55B2-4153-BE4F-45DD44BA072C}" destId="{5148FE04-0D3A-49D4-8A62-0F97D1D80FAB}" srcOrd="0" destOrd="0" presId="urn:microsoft.com/office/officeart/2005/8/layout/hierarchy1"/>
    <dgm:cxn modelId="{C122311C-05F6-4EBC-B78B-2DD71CE6525C}" type="presParOf" srcId="{5148FE04-0D3A-49D4-8A62-0F97D1D80FAB}" destId="{DF9AFE03-13A6-43D5-8195-AB9C60F7036F}" srcOrd="0" destOrd="0" presId="urn:microsoft.com/office/officeart/2005/8/layout/hierarchy1"/>
    <dgm:cxn modelId="{9D732F96-4090-43A6-A0D5-D592B2347E79}" type="presParOf" srcId="{5148FE04-0D3A-49D4-8A62-0F97D1D80FAB}" destId="{6F1C800B-C340-4318-A3B6-CF5B7B201A90}" srcOrd="1" destOrd="0" presId="urn:microsoft.com/office/officeart/2005/8/layout/hierarchy1"/>
    <dgm:cxn modelId="{23C5E732-E55A-41B5-801B-06EAC044DA39}" type="presParOf" srcId="{39F9EDF1-55B2-4153-BE4F-45DD44BA072C}" destId="{C0B8D04D-EC96-495B-B002-35A4580BCE01}" srcOrd="1" destOrd="0" presId="urn:microsoft.com/office/officeart/2005/8/layout/hierarchy1"/>
    <dgm:cxn modelId="{FB22990C-DB7B-4686-B910-E4D470C44249}" type="presParOf" srcId="{09514183-0826-438C-8908-4DDB25BA7491}" destId="{8319B0BC-2D2D-4A44-86E6-B71FD174C385}" srcOrd="1" destOrd="0" presId="urn:microsoft.com/office/officeart/2005/8/layout/hierarchy1"/>
    <dgm:cxn modelId="{2A693D06-36DA-4C03-9B63-99B3C37A793D}" type="presParOf" srcId="{8319B0BC-2D2D-4A44-86E6-B71FD174C385}" destId="{258C71ED-FDE6-4B23-9D44-24010F5C6FD5}" srcOrd="0" destOrd="0" presId="urn:microsoft.com/office/officeart/2005/8/layout/hierarchy1"/>
    <dgm:cxn modelId="{DE7CEC63-4AD9-4234-9C0D-D1BF373694C0}" type="presParOf" srcId="{258C71ED-FDE6-4B23-9D44-24010F5C6FD5}" destId="{BE86F0A9-55CD-4D10-B7B4-7FEDE45595C2}" srcOrd="0" destOrd="0" presId="urn:microsoft.com/office/officeart/2005/8/layout/hierarchy1"/>
    <dgm:cxn modelId="{850AA94E-ECAE-49D3-B747-2E029A8797D8}" type="presParOf" srcId="{258C71ED-FDE6-4B23-9D44-24010F5C6FD5}" destId="{F6E93111-577A-4B5C-9079-54352BC64B26}" srcOrd="1" destOrd="0" presId="urn:microsoft.com/office/officeart/2005/8/layout/hierarchy1"/>
    <dgm:cxn modelId="{B38982AC-3D15-48B7-A502-E24E61EA6A59}" type="presParOf" srcId="{8319B0BC-2D2D-4A44-86E6-B71FD174C385}" destId="{FA807C49-66E4-4B22-9BFB-4CE10DFC89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AFE03-13A6-43D5-8195-AB9C60F7036F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C800B-C340-4318-A3B6-CF5B7B201A90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Ler CSV/Excel</a:t>
          </a:r>
        </a:p>
      </dsp:txBody>
      <dsp:txXfrm>
        <a:off x="608661" y="692298"/>
        <a:ext cx="4508047" cy="2799040"/>
      </dsp:txXfrm>
    </dsp:sp>
    <dsp:sp modelId="{BE86F0A9-55CD-4D10-B7B4-7FEDE45595C2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93111-577A-4B5C-9079-54352BC64B26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Exportar DataFrames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Aula 5 - Pandas 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t>Importação e Exportação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Objetivos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DF929C-F8F7-EED7-4CDB-C8590722D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82399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Analisar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rendimento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óleo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essencial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diferentes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temperaturas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4CBD2C-A34C-6DDB-0B4F-32E8A7F9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B9A22E-86DD-FB08-DEA5-EF8FD843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71" y="1326884"/>
            <a:ext cx="8579663" cy="54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2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planilha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rendimentos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médias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Aula 5 - Pandas IO</vt:lpstr>
      <vt:lpstr>Objetivos</vt:lpstr>
      <vt:lpstr>Aplicação</vt:lpstr>
      <vt:lpstr>Solução</vt:lpstr>
      <vt:lpstr>Exercício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Evandro de Castro Melo</cp:lastModifiedBy>
  <cp:revision>1</cp:revision>
  <dcterms:created xsi:type="dcterms:W3CDTF">2013-01-27T09:14:16Z</dcterms:created>
  <dcterms:modified xsi:type="dcterms:W3CDTF">2025-09-05T19:14:25Z</dcterms:modified>
  <cp:category/>
</cp:coreProperties>
</file>