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6 - Pandas: Limpeza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Tratamento de dados ausentes e duplicados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Identificar valores ausentes</a:t>
            </a:r>
          </a:p>
          <a:p>
            <a:r>
              <a:t>- Remover duplicados</a:t>
            </a:r>
          </a:p>
          <a:p>
            <a:r>
              <a:t>- Corrigir inconsistências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Sensores em estufas podem gerar leituras com falhas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Tratar dados climáticos com valores ausentes e duplicados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