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958DC6-B664-474C-8AE4-AAE082AC5142}" v="1" dt="2025-09-05T17:10:52.76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280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vandro de Castro Melo" userId="886a4e0f05d88a2f" providerId="LiveId" clId="{B0726316-99F2-42F6-93FE-D827D9BE8B52}"/>
    <pc:docChg chg="undo custSel modSld modMainMaster">
      <pc:chgData name="Evandro de Castro Melo" userId="886a4e0f05d88a2f" providerId="LiveId" clId="{B0726316-99F2-42F6-93FE-D827D9BE8B52}" dt="2025-09-05T17:12:05.922" v="13" actId="403"/>
      <pc:docMkLst>
        <pc:docMk/>
      </pc:docMkLst>
      <pc:sldChg chg="addSp modSp mod setBg">
        <pc:chgData name="Evandro de Castro Melo" userId="886a4e0f05d88a2f" providerId="LiveId" clId="{B0726316-99F2-42F6-93FE-D827D9BE8B52}" dt="2025-09-05T17:11:06.033" v="1" actId="26606"/>
        <pc:sldMkLst>
          <pc:docMk/>
          <pc:sldMk cId="0" sldId="256"/>
        </pc:sldMkLst>
        <pc:spChg chg="mo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7:11:06.033" v="1" actId="26606"/>
          <ac:spMkLst>
            <pc:docMk/>
            <pc:sldMk cId="0" sldId="256"/>
            <ac:spMk id="18" creationId="{C29501E6-A978-4A61-9689-9085AF97A53A}"/>
          </ac:spMkLst>
        </pc:spChg>
      </pc:sldChg>
      <pc:sldChg chg="addSp delSp modSp mod setBg">
        <pc:chgData name="Evandro de Castro Melo" userId="886a4e0f05d88a2f" providerId="LiveId" clId="{B0726316-99F2-42F6-93FE-D827D9BE8B52}" dt="2025-09-05T17:11:12.562" v="2" actId="26606"/>
        <pc:sldMkLst>
          <pc:docMk/>
          <pc:sldMk cId="0" sldId="257"/>
        </pc:sldMkLst>
        <pc:spChg chg="mod">
          <ac:chgData name="Evandro de Castro Melo" userId="886a4e0f05d88a2f" providerId="LiveId" clId="{B0726316-99F2-42F6-93FE-D827D9BE8B52}" dt="2025-09-05T17:11:12.562" v="2" actId="26606"/>
          <ac:spMkLst>
            <pc:docMk/>
            <pc:sldMk cId="0" sldId="257"/>
            <ac:spMk id="2" creationId="{00000000-0000-0000-0000-000000000000}"/>
          </ac:spMkLst>
        </pc:spChg>
        <pc:spChg chg="del">
          <ac:chgData name="Evandro de Castro Melo" userId="886a4e0f05d88a2f" providerId="LiveId" clId="{B0726316-99F2-42F6-93FE-D827D9BE8B52}" dt="2025-09-05T17:11:12.562" v="2" actId="26606"/>
          <ac:spMkLst>
            <pc:docMk/>
            <pc:sldMk cId="0" sldId="257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7:11:12.562" v="2" actId="26606"/>
          <ac:spMkLst>
            <pc:docMk/>
            <pc:sldMk cId="0" sldId="257"/>
            <ac:spMk id="9" creationId="{BACC6370-2D7E-4714-9D71-7542949D7D5D}"/>
          </ac:spMkLst>
        </pc:spChg>
        <pc:spChg chg="add">
          <ac:chgData name="Evandro de Castro Melo" userId="886a4e0f05d88a2f" providerId="LiveId" clId="{B0726316-99F2-42F6-93FE-D827D9BE8B52}" dt="2025-09-05T17:11:12.562" v="2" actId="26606"/>
          <ac:spMkLst>
            <pc:docMk/>
            <pc:sldMk cId="0" sldId="257"/>
            <ac:spMk id="11" creationId="{F68B3F68-107C-434F-AA38-110D5EA91B85}"/>
          </ac:spMkLst>
        </pc:spChg>
        <pc:spChg chg="add">
          <ac:chgData name="Evandro de Castro Melo" userId="886a4e0f05d88a2f" providerId="LiveId" clId="{B0726316-99F2-42F6-93FE-D827D9BE8B52}" dt="2025-09-05T17:11:12.562" v="2" actId="26606"/>
          <ac:spMkLst>
            <pc:docMk/>
            <pc:sldMk cId="0" sldId="257"/>
            <ac:spMk id="13" creationId="{AAD0DBB9-1A4B-4391-81D4-CB19F9AB918A}"/>
          </ac:spMkLst>
        </pc:spChg>
        <pc:spChg chg="add">
          <ac:chgData name="Evandro de Castro Melo" userId="886a4e0f05d88a2f" providerId="LiveId" clId="{B0726316-99F2-42F6-93FE-D827D9BE8B52}" dt="2025-09-05T17:11:12.562" v="2" actId="26606"/>
          <ac:spMkLst>
            <pc:docMk/>
            <pc:sldMk cId="0" sldId="257"/>
            <ac:spMk id="15" creationId="{063BBA22-50EA-4C4D-BE05-F1CE4E63AA56}"/>
          </ac:spMkLst>
        </pc:spChg>
        <pc:graphicFrameChg chg="add">
          <ac:chgData name="Evandro de Castro Melo" userId="886a4e0f05d88a2f" providerId="LiveId" clId="{B0726316-99F2-42F6-93FE-D827D9BE8B52}" dt="2025-09-05T17:11:12.562" v="2" actId="26606"/>
          <ac:graphicFrameMkLst>
            <pc:docMk/>
            <pc:sldMk cId="0" sldId="257"/>
            <ac:graphicFrameMk id="5" creationId="{04DCA351-E548-509D-A5C9-C29F374B03DD}"/>
          </ac:graphicFrameMkLst>
        </pc:graphicFrameChg>
      </pc:sldChg>
      <pc:sldChg chg="addSp delSp modSp mod setBg addAnim delAnim">
        <pc:chgData name="Evandro de Castro Melo" userId="886a4e0f05d88a2f" providerId="LiveId" clId="{B0726316-99F2-42F6-93FE-D827D9BE8B52}" dt="2025-09-05T17:11:38.937" v="9" actId="403"/>
        <pc:sldMkLst>
          <pc:docMk/>
          <pc:sldMk cId="0" sldId="258"/>
        </pc:sldMkLst>
        <pc:spChg chg="mod">
          <ac:chgData name="Evandro de Castro Melo" userId="886a4e0f05d88a2f" providerId="LiveId" clId="{B0726316-99F2-42F6-93FE-D827D9BE8B52}" dt="2025-09-05T17:11:30.517" v="6" actId="26606"/>
          <ac:spMkLst>
            <pc:docMk/>
            <pc:sldMk cId="0" sldId="25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11:38.937" v="9" actId="403"/>
          <ac:spMkLst>
            <pc:docMk/>
            <pc:sldMk cId="0" sldId="258"/>
            <ac:spMk id="3" creationId="{00000000-0000-0000-0000-000000000000}"/>
          </ac:spMkLst>
        </pc:spChg>
        <pc:spChg chg="add del">
          <ac:chgData name="Evandro de Castro Melo" userId="886a4e0f05d88a2f" providerId="LiveId" clId="{B0726316-99F2-42F6-93FE-D827D9BE8B52}" dt="2025-09-05T17:11:30.508" v="5" actId="26606"/>
          <ac:spMkLst>
            <pc:docMk/>
            <pc:sldMk cId="0" sldId="258"/>
            <ac:spMk id="8" creationId="{1B15ED52-F352-441B-82BF-E0EA34836D08}"/>
          </ac:spMkLst>
        </pc:spChg>
        <pc:spChg chg="add del">
          <ac:chgData name="Evandro de Castro Melo" userId="886a4e0f05d88a2f" providerId="LiveId" clId="{B0726316-99F2-42F6-93FE-D827D9BE8B52}" dt="2025-09-05T17:11:30.508" v="5" actId="26606"/>
          <ac:spMkLst>
            <pc:docMk/>
            <pc:sldMk cId="0" sldId="258"/>
            <ac:spMk id="10" creationId="{3B2E3793-BFE6-45A2-9B7B-E18844431C99}"/>
          </ac:spMkLst>
        </pc:spChg>
        <pc:spChg chg="add del">
          <ac:chgData name="Evandro de Castro Melo" userId="886a4e0f05d88a2f" providerId="LiveId" clId="{B0726316-99F2-42F6-93FE-D827D9BE8B52}" dt="2025-09-05T17:11:30.508" v="5" actId="26606"/>
          <ac:spMkLst>
            <pc:docMk/>
            <pc:sldMk cId="0" sldId="258"/>
            <ac:spMk id="12" creationId="{BC4C4868-CB8F-4AF9-9CDB-8108F2C19B67}"/>
          </ac:spMkLst>
        </pc:spChg>
        <pc:spChg chg="add del">
          <ac:chgData name="Evandro de Castro Melo" userId="886a4e0f05d88a2f" providerId="LiveId" clId="{B0726316-99F2-42F6-93FE-D827D9BE8B52}" dt="2025-09-05T17:11:30.508" v="5" actId="26606"/>
          <ac:spMkLst>
            <pc:docMk/>
            <pc:sldMk cId="0" sldId="258"/>
            <ac:spMk id="14" creationId="{375E0459-6403-40CD-989D-56A4407CA12E}"/>
          </ac:spMkLst>
        </pc:spChg>
        <pc:spChg chg="add del">
          <ac:chgData name="Evandro de Castro Melo" userId="886a4e0f05d88a2f" providerId="LiveId" clId="{B0726316-99F2-42F6-93FE-D827D9BE8B52}" dt="2025-09-05T17:11:30.508" v="5" actId="26606"/>
          <ac:spMkLst>
            <pc:docMk/>
            <pc:sldMk cId="0" sldId="258"/>
            <ac:spMk id="16" creationId="{53E5B1A8-3AC9-4BD1-9BBC-78CA94F2D1BA}"/>
          </ac:spMkLst>
        </pc:spChg>
        <pc:spChg chg="add">
          <ac:chgData name="Evandro de Castro Melo" userId="886a4e0f05d88a2f" providerId="LiveId" clId="{B0726316-99F2-42F6-93FE-D827D9BE8B52}" dt="2025-09-05T17:11:30.517" v="6" actId="26606"/>
          <ac:spMkLst>
            <pc:docMk/>
            <pc:sldMk cId="0" sldId="258"/>
            <ac:spMk id="18" creationId="{C29501E6-A978-4A61-9689-9085AF97A53A}"/>
          </ac:spMkLst>
        </pc:spChg>
        <pc:spChg chg="add">
          <ac:chgData name="Evandro de Castro Melo" userId="886a4e0f05d88a2f" providerId="LiveId" clId="{B0726316-99F2-42F6-93FE-D827D9BE8B52}" dt="2025-09-05T17:11:30.517" v="6" actId="26606"/>
          <ac:spMkLst>
            <pc:docMk/>
            <pc:sldMk cId="0" sldId="258"/>
            <ac:spMk id="19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7:11:30.517" v="6" actId="26606"/>
          <ac:spMkLst>
            <pc:docMk/>
            <pc:sldMk cId="0" sldId="258"/>
            <ac:spMk id="2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7:11:30.517" v="6" actId="26606"/>
          <ac:spMkLst>
            <pc:docMk/>
            <pc:sldMk cId="0" sldId="258"/>
            <ac:spMk id="21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7:11:30.517" v="6" actId="26606"/>
          <ac:spMkLst>
            <pc:docMk/>
            <pc:sldMk cId="0" sldId="258"/>
            <ac:spMk id="22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7:11:30.517" v="6" actId="26606"/>
          <ac:spMkLst>
            <pc:docMk/>
            <pc:sldMk cId="0" sldId="258"/>
            <ac:spMk id="23" creationId="{DC631C0B-6DA6-4E57-8231-CE32B3434A7E}"/>
          </ac:spMkLst>
        </pc:spChg>
      </pc:sldChg>
      <pc:sldChg chg="addSp modSp mod setBg addAnim">
        <pc:chgData name="Evandro de Castro Melo" userId="886a4e0f05d88a2f" providerId="LiveId" clId="{B0726316-99F2-42F6-93FE-D827D9BE8B52}" dt="2025-09-05T17:12:05.922" v="13" actId="403"/>
        <pc:sldMkLst>
          <pc:docMk/>
          <pc:sldMk cId="0" sldId="259"/>
        </pc:sldMkLst>
        <pc:spChg chg="mod">
          <ac:chgData name="Evandro de Castro Melo" userId="886a4e0f05d88a2f" providerId="LiveId" clId="{B0726316-99F2-42F6-93FE-D827D9BE8B52}" dt="2025-09-05T17:11:58.688" v="10" actId="26606"/>
          <ac:spMkLst>
            <pc:docMk/>
            <pc:sldMk cId="0" sldId="259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12:05.922" v="13" actId="403"/>
          <ac:spMkLst>
            <pc:docMk/>
            <pc:sldMk cId="0" sldId="259"/>
            <ac:spMk id="3" creationId="{00000000-0000-0000-0000-000000000000}"/>
          </ac:spMkLst>
        </pc:spChg>
        <pc:spChg chg="add">
          <ac:chgData name="Evandro de Castro Melo" userId="886a4e0f05d88a2f" providerId="LiveId" clId="{B0726316-99F2-42F6-93FE-D827D9BE8B52}" dt="2025-09-05T17:11:58.688" v="10" actId="26606"/>
          <ac:spMkLst>
            <pc:docMk/>
            <pc:sldMk cId="0" sldId="259"/>
            <ac:spMk id="8" creationId="{6F5A5072-7B47-4D32-B52A-4EBBF590B8A5}"/>
          </ac:spMkLst>
        </pc:spChg>
        <pc:spChg chg="add">
          <ac:chgData name="Evandro de Castro Melo" userId="886a4e0f05d88a2f" providerId="LiveId" clId="{B0726316-99F2-42F6-93FE-D827D9BE8B52}" dt="2025-09-05T17:11:58.688" v="10" actId="26606"/>
          <ac:spMkLst>
            <pc:docMk/>
            <pc:sldMk cId="0" sldId="259"/>
            <ac:spMk id="10" creationId="{9715DAF0-AE1B-46C9-8A6B-DB2AA05AB91D}"/>
          </ac:spMkLst>
        </pc:spChg>
        <pc:spChg chg="add">
          <ac:chgData name="Evandro de Castro Melo" userId="886a4e0f05d88a2f" providerId="LiveId" clId="{B0726316-99F2-42F6-93FE-D827D9BE8B52}" dt="2025-09-05T17:11:58.688" v="10" actId="26606"/>
          <ac:spMkLst>
            <pc:docMk/>
            <pc:sldMk cId="0" sldId="259"/>
            <ac:spMk id="12" creationId="{6016219D-510E-4184-9090-6D5578A87BD1}"/>
          </ac:spMkLst>
        </pc:spChg>
        <pc:spChg chg="add">
          <ac:chgData name="Evandro de Castro Melo" userId="886a4e0f05d88a2f" providerId="LiveId" clId="{B0726316-99F2-42F6-93FE-D827D9BE8B52}" dt="2025-09-05T17:11:58.688" v="10" actId="26606"/>
          <ac:spMkLst>
            <pc:docMk/>
            <pc:sldMk cId="0" sldId="259"/>
            <ac:spMk id="14" creationId="{AFF4A713-7B75-4B21-90D7-5AB19547C728}"/>
          </ac:spMkLst>
        </pc:spChg>
        <pc:spChg chg="add">
          <ac:chgData name="Evandro de Castro Melo" userId="886a4e0f05d88a2f" providerId="LiveId" clId="{B0726316-99F2-42F6-93FE-D827D9BE8B52}" dt="2025-09-05T17:11:58.688" v="10" actId="26606"/>
          <ac:spMkLst>
            <pc:docMk/>
            <pc:sldMk cId="0" sldId="259"/>
            <ac:spMk id="16" creationId="{DC631C0B-6DA6-4E57-8231-CE32B3434A7E}"/>
          </ac:spMkLst>
        </pc:spChg>
        <pc:spChg chg="add">
          <ac:chgData name="Evandro de Castro Melo" userId="886a4e0f05d88a2f" providerId="LiveId" clId="{B0726316-99F2-42F6-93FE-D827D9BE8B52}" dt="2025-09-05T17:11:58.688" v="10" actId="26606"/>
          <ac:spMkLst>
            <pc:docMk/>
            <pc:sldMk cId="0" sldId="259"/>
            <ac:spMk id="18" creationId="{C29501E6-A978-4A61-9689-9085AF97A53A}"/>
          </ac:spMkLst>
        </pc:spChg>
      </pc:sldChg>
      <pc:sldMasterChg chg="modSp modSldLayout">
        <pc:chgData name="Evandro de Castro Melo" userId="886a4e0f05d88a2f" providerId="LiveId" clId="{B0726316-99F2-42F6-93FE-D827D9BE8B52}" dt="2025-09-05T17:10:52.760" v="0"/>
        <pc:sldMasterMkLst>
          <pc:docMk/>
          <pc:sldMasterMk cId="2209977519" sldId="2147483648"/>
        </pc:sldMasterMkLst>
        <pc:spChg chg="mod">
          <ac:chgData name="Evandro de Castro Melo" userId="886a4e0f05d88a2f" providerId="LiveId" clId="{B0726316-99F2-42F6-93FE-D827D9BE8B52}" dt="2025-09-05T17:10:52.760" v="0"/>
          <ac:spMkLst>
            <pc:docMk/>
            <pc:sldMasterMk cId="2209977519" sldId="2147483648"/>
            <ac:spMk id="2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10:52.760" v="0"/>
          <ac:spMkLst>
            <pc:docMk/>
            <pc:sldMasterMk cId="2209977519" sldId="2147483648"/>
            <ac:spMk id="3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10:52.760" v="0"/>
          <ac:spMkLst>
            <pc:docMk/>
            <pc:sldMasterMk cId="2209977519" sldId="2147483648"/>
            <ac:spMk id="4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10:52.760" v="0"/>
          <ac:spMkLst>
            <pc:docMk/>
            <pc:sldMasterMk cId="2209977519" sldId="2147483648"/>
            <ac:spMk id="5" creationId="{00000000-0000-0000-0000-000000000000}"/>
          </ac:spMkLst>
        </pc:spChg>
        <pc:spChg chg="mod">
          <ac:chgData name="Evandro de Castro Melo" userId="886a4e0f05d88a2f" providerId="LiveId" clId="{B0726316-99F2-42F6-93FE-D827D9BE8B52}" dt="2025-09-05T17:10:52.760" v="0"/>
          <ac:spMkLst>
            <pc:docMk/>
            <pc:sldMasterMk cId="2209977519" sldId="2147483648"/>
            <ac:spMk id="6" creationId="{00000000-0000-0000-0000-000000000000}"/>
          </ac:spMkLst>
        </pc:spChg>
        <pc:sldLayoutChg chg="modSp">
          <pc:chgData name="Evandro de Castro Melo" userId="886a4e0f05d88a2f" providerId="LiveId" clId="{B0726316-99F2-42F6-93FE-D827D9BE8B52}" dt="2025-09-05T17:10:52.760" v="0"/>
          <pc:sldLayoutMkLst>
            <pc:docMk/>
            <pc:sldMasterMk cId="2209977519" sldId="2147483648"/>
            <pc:sldLayoutMk cId="3168075583" sldId="2147483649"/>
          </pc:sldLayoutMkLst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3168075583" sldId="214748364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3168075583" sldId="2147483649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10:52.760" v="0"/>
          <pc:sldLayoutMkLst>
            <pc:docMk/>
            <pc:sldMasterMk cId="2209977519" sldId="2147483648"/>
            <pc:sldLayoutMk cId="960648375" sldId="2147483651"/>
          </pc:sldLayoutMkLst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960648375" sldId="2147483651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960648375" sldId="2147483651"/>
              <ac:spMk id="3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10:52.760" v="0"/>
          <pc:sldLayoutMkLst>
            <pc:docMk/>
            <pc:sldMasterMk cId="2209977519" sldId="2147483648"/>
            <pc:sldLayoutMk cId="2782244947" sldId="2147483652"/>
          </pc:sldLayoutMkLst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2782244947" sldId="2147483652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2782244947" sldId="2147483652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10:52.760" v="0"/>
          <pc:sldLayoutMkLst>
            <pc:docMk/>
            <pc:sldMasterMk cId="2209977519" sldId="2147483648"/>
            <pc:sldLayoutMk cId="990158736" sldId="2147483653"/>
          </pc:sldLayoutMkLst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990158736" sldId="2147483653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990158736" sldId="2147483653"/>
              <ac:spMk id="4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990158736" sldId="2147483653"/>
              <ac:spMk id="5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990158736" sldId="2147483653"/>
              <ac:spMk id="6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10:52.760" v="0"/>
          <pc:sldLayoutMkLst>
            <pc:docMk/>
            <pc:sldMasterMk cId="2209977519" sldId="2147483648"/>
            <pc:sldLayoutMk cId="1840726560" sldId="2147483656"/>
          </pc:sldLayoutMkLst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1840726560" sldId="2147483656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1840726560" sldId="2147483656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1840726560" sldId="2147483656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10:52.760" v="0"/>
          <pc:sldLayoutMkLst>
            <pc:docMk/>
            <pc:sldMasterMk cId="2209977519" sldId="2147483648"/>
            <pc:sldLayoutMk cId="3889236939" sldId="2147483657"/>
          </pc:sldLayoutMkLst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3889236939" sldId="2147483657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3889236939" sldId="2147483657"/>
              <ac:spMk id="3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3889236939" sldId="2147483657"/>
              <ac:spMk id="4" creationId="{00000000-0000-0000-0000-000000000000}"/>
            </ac:spMkLst>
          </pc:spChg>
        </pc:sldLayoutChg>
        <pc:sldLayoutChg chg="modSp">
          <pc:chgData name="Evandro de Castro Melo" userId="886a4e0f05d88a2f" providerId="LiveId" clId="{B0726316-99F2-42F6-93FE-D827D9BE8B52}" dt="2025-09-05T17:10:52.760" v="0"/>
          <pc:sldLayoutMkLst>
            <pc:docMk/>
            <pc:sldMasterMk cId="2209977519" sldId="2147483648"/>
            <pc:sldLayoutMk cId="3612223792" sldId="2147483659"/>
          </pc:sldLayoutMkLst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3612223792" sldId="2147483659"/>
              <ac:spMk id="2" creationId="{00000000-0000-0000-0000-000000000000}"/>
            </ac:spMkLst>
          </pc:spChg>
          <pc:spChg chg="mod">
            <ac:chgData name="Evandro de Castro Melo" userId="886a4e0f05d88a2f" providerId="LiveId" clId="{B0726316-99F2-42F6-93FE-D827D9BE8B52}" dt="2025-09-05T17:10:52.760" v="0"/>
            <ac:spMkLst>
              <pc:docMk/>
              <pc:sldMasterMk cId="2209977519" sldId="2147483648"/>
              <pc:sldLayoutMk cId="3612223792" sldId="2147483659"/>
              <ac:spMk id="3" creationId="{00000000-0000-0000-0000-000000000000}"/>
            </ac:spMkLst>
          </pc:sp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A20B6D-2B3C-4D53-8630-6E633FDA82B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EC77114-51AA-41A5-BDB5-C8AB737BC92F}">
      <dgm:prSet/>
      <dgm:spPr/>
      <dgm:t>
        <a:bodyPr/>
        <a:lstStyle/>
        <a:p>
          <a:r>
            <a:rPr lang="en-US"/>
            <a:t>- Trabalhar com datas</a:t>
          </a:r>
        </a:p>
      </dgm:t>
    </dgm:pt>
    <dgm:pt modelId="{395B9FE8-4989-46A5-8339-F2649F7FE627}" type="parTrans" cxnId="{76A7C770-7C35-4D81-AE89-C61A7A5ADCF8}">
      <dgm:prSet/>
      <dgm:spPr/>
      <dgm:t>
        <a:bodyPr/>
        <a:lstStyle/>
        <a:p>
          <a:endParaRPr lang="en-US"/>
        </a:p>
      </dgm:t>
    </dgm:pt>
    <dgm:pt modelId="{954B0071-5A8E-4067-8DDF-0C294099A985}" type="sibTrans" cxnId="{76A7C770-7C35-4D81-AE89-C61A7A5ADCF8}">
      <dgm:prSet/>
      <dgm:spPr/>
      <dgm:t>
        <a:bodyPr/>
        <a:lstStyle/>
        <a:p>
          <a:endParaRPr lang="en-US"/>
        </a:p>
      </dgm:t>
    </dgm:pt>
    <dgm:pt modelId="{0781DF88-E2BA-4306-87FD-9FE5C27515EC}">
      <dgm:prSet/>
      <dgm:spPr/>
      <dgm:t>
        <a:bodyPr/>
        <a:lstStyle/>
        <a:p>
          <a:r>
            <a:rPr lang="en-US"/>
            <a:t>- Reamostrar séries temporais</a:t>
          </a:r>
        </a:p>
      </dgm:t>
    </dgm:pt>
    <dgm:pt modelId="{4500D2BC-D2F4-4E06-8F42-A664500365B2}" type="parTrans" cxnId="{FA4E1668-4B39-4835-A775-0BF84435D5C6}">
      <dgm:prSet/>
      <dgm:spPr/>
      <dgm:t>
        <a:bodyPr/>
        <a:lstStyle/>
        <a:p>
          <a:endParaRPr lang="en-US"/>
        </a:p>
      </dgm:t>
    </dgm:pt>
    <dgm:pt modelId="{0348AE4B-8A75-4949-84D5-9A4646C6AD6A}" type="sibTrans" cxnId="{FA4E1668-4B39-4835-A775-0BF84435D5C6}">
      <dgm:prSet/>
      <dgm:spPr/>
      <dgm:t>
        <a:bodyPr/>
        <a:lstStyle/>
        <a:p>
          <a:endParaRPr lang="en-US"/>
        </a:p>
      </dgm:t>
    </dgm:pt>
    <dgm:pt modelId="{836B5CE5-6BC6-47F7-B65A-4CED6D2AC018}" type="pres">
      <dgm:prSet presAssocID="{84A20B6D-2B3C-4D53-8630-6E633FDA82B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AFDD3FDD-D2AE-4C11-9F4B-CE4976042768}" type="pres">
      <dgm:prSet presAssocID="{FEC77114-51AA-41A5-BDB5-C8AB737BC92F}" presName="hierRoot1" presStyleCnt="0"/>
      <dgm:spPr/>
    </dgm:pt>
    <dgm:pt modelId="{00A698B6-0787-4239-A6CB-1A3BEC9EAE6B}" type="pres">
      <dgm:prSet presAssocID="{FEC77114-51AA-41A5-BDB5-C8AB737BC92F}" presName="composite" presStyleCnt="0"/>
      <dgm:spPr/>
    </dgm:pt>
    <dgm:pt modelId="{E756C737-8365-4BB0-9478-5F620128DE4F}" type="pres">
      <dgm:prSet presAssocID="{FEC77114-51AA-41A5-BDB5-C8AB737BC92F}" presName="background" presStyleLbl="node0" presStyleIdx="0" presStyleCnt="2"/>
      <dgm:spPr/>
    </dgm:pt>
    <dgm:pt modelId="{0A0C6183-3D2B-41E0-8186-7BBD0E964BE0}" type="pres">
      <dgm:prSet presAssocID="{FEC77114-51AA-41A5-BDB5-C8AB737BC92F}" presName="text" presStyleLbl="fgAcc0" presStyleIdx="0" presStyleCnt="2">
        <dgm:presLayoutVars>
          <dgm:chPref val="3"/>
        </dgm:presLayoutVars>
      </dgm:prSet>
      <dgm:spPr/>
    </dgm:pt>
    <dgm:pt modelId="{A52E3593-ABFA-428C-ADB1-8BEE2D0CC1B7}" type="pres">
      <dgm:prSet presAssocID="{FEC77114-51AA-41A5-BDB5-C8AB737BC92F}" presName="hierChild2" presStyleCnt="0"/>
      <dgm:spPr/>
    </dgm:pt>
    <dgm:pt modelId="{21C47437-9E5E-4582-866C-763922A29C80}" type="pres">
      <dgm:prSet presAssocID="{0781DF88-E2BA-4306-87FD-9FE5C27515EC}" presName="hierRoot1" presStyleCnt="0"/>
      <dgm:spPr/>
    </dgm:pt>
    <dgm:pt modelId="{BE8D9639-47F9-4D67-B8C6-4FC163330D4F}" type="pres">
      <dgm:prSet presAssocID="{0781DF88-E2BA-4306-87FD-9FE5C27515EC}" presName="composite" presStyleCnt="0"/>
      <dgm:spPr/>
    </dgm:pt>
    <dgm:pt modelId="{C7EDA859-4217-4062-827C-248FCBBA712D}" type="pres">
      <dgm:prSet presAssocID="{0781DF88-E2BA-4306-87FD-9FE5C27515EC}" presName="background" presStyleLbl="node0" presStyleIdx="1" presStyleCnt="2"/>
      <dgm:spPr/>
    </dgm:pt>
    <dgm:pt modelId="{62CCA7CF-7397-4EB4-ABBA-A4CBA48866EF}" type="pres">
      <dgm:prSet presAssocID="{0781DF88-E2BA-4306-87FD-9FE5C27515EC}" presName="text" presStyleLbl="fgAcc0" presStyleIdx="1" presStyleCnt="2">
        <dgm:presLayoutVars>
          <dgm:chPref val="3"/>
        </dgm:presLayoutVars>
      </dgm:prSet>
      <dgm:spPr/>
    </dgm:pt>
    <dgm:pt modelId="{88118DB6-594A-4D12-B4E6-1202BD8FB496}" type="pres">
      <dgm:prSet presAssocID="{0781DF88-E2BA-4306-87FD-9FE5C27515EC}" presName="hierChild2" presStyleCnt="0"/>
      <dgm:spPr/>
    </dgm:pt>
  </dgm:ptLst>
  <dgm:cxnLst>
    <dgm:cxn modelId="{55AEFE5C-A0DD-43C3-973C-FF2456AC1B7F}" type="presOf" srcId="{0781DF88-E2BA-4306-87FD-9FE5C27515EC}" destId="{62CCA7CF-7397-4EB4-ABBA-A4CBA48866EF}" srcOrd="0" destOrd="0" presId="urn:microsoft.com/office/officeart/2005/8/layout/hierarchy1"/>
    <dgm:cxn modelId="{FA4E1668-4B39-4835-A775-0BF84435D5C6}" srcId="{84A20B6D-2B3C-4D53-8630-6E633FDA82B7}" destId="{0781DF88-E2BA-4306-87FD-9FE5C27515EC}" srcOrd="1" destOrd="0" parTransId="{4500D2BC-D2F4-4E06-8F42-A664500365B2}" sibTransId="{0348AE4B-8A75-4949-84D5-9A4646C6AD6A}"/>
    <dgm:cxn modelId="{E31B3E48-BBAB-4AC3-B4A4-E72FBDF744C3}" type="presOf" srcId="{84A20B6D-2B3C-4D53-8630-6E633FDA82B7}" destId="{836B5CE5-6BC6-47F7-B65A-4CED6D2AC018}" srcOrd="0" destOrd="0" presId="urn:microsoft.com/office/officeart/2005/8/layout/hierarchy1"/>
    <dgm:cxn modelId="{76A7C770-7C35-4D81-AE89-C61A7A5ADCF8}" srcId="{84A20B6D-2B3C-4D53-8630-6E633FDA82B7}" destId="{FEC77114-51AA-41A5-BDB5-C8AB737BC92F}" srcOrd="0" destOrd="0" parTransId="{395B9FE8-4989-46A5-8339-F2649F7FE627}" sibTransId="{954B0071-5A8E-4067-8DDF-0C294099A985}"/>
    <dgm:cxn modelId="{95D34392-420D-43AC-ACC1-2EF189880F45}" type="presOf" srcId="{FEC77114-51AA-41A5-BDB5-C8AB737BC92F}" destId="{0A0C6183-3D2B-41E0-8186-7BBD0E964BE0}" srcOrd="0" destOrd="0" presId="urn:microsoft.com/office/officeart/2005/8/layout/hierarchy1"/>
    <dgm:cxn modelId="{43F2DD83-850B-4660-B272-D113DE85B26B}" type="presParOf" srcId="{836B5CE5-6BC6-47F7-B65A-4CED6D2AC018}" destId="{AFDD3FDD-D2AE-4C11-9F4B-CE4976042768}" srcOrd="0" destOrd="0" presId="urn:microsoft.com/office/officeart/2005/8/layout/hierarchy1"/>
    <dgm:cxn modelId="{5032F540-978E-4251-B9A7-25C9112D68B0}" type="presParOf" srcId="{AFDD3FDD-D2AE-4C11-9F4B-CE4976042768}" destId="{00A698B6-0787-4239-A6CB-1A3BEC9EAE6B}" srcOrd="0" destOrd="0" presId="urn:microsoft.com/office/officeart/2005/8/layout/hierarchy1"/>
    <dgm:cxn modelId="{DFA36DCA-C25B-49D6-A693-B619D8B0C4F2}" type="presParOf" srcId="{00A698B6-0787-4239-A6CB-1A3BEC9EAE6B}" destId="{E756C737-8365-4BB0-9478-5F620128DE4F}" srcOrd="0" destOrd="0" presId="urn:microsoft.com/office/officeart/2005/8/layout/hierarchy1"/>
    <dgm:cxn modelId="{0E6008D2-5B2C-489F-A9E0-20B16FD6F0C8}" type="presParOf" srcId="{00A698B6-0787-4239-A6CB-1A3BEC9EAE6B}" destId="{0A0C6183-3D2B-41E0-8186-7BBD0E964BE0}" srcOrd="1" destOrd="0" presId="urn:microsoft.com/office/officeart/2005/8/layout/hierarchy1"/>
    <dgm:cxn modelId="{A255A84E-744A-4E98-9E8F-BF7144E6DEDE}" type="presParOf" srcId="{AFDD3FDD-D2AE-4C11-9F4B-CE4976042768}" destId="{A52E3593-ABFA-428C-ADB1-8BEE2D0CC1B7}" srcOrd="1" destOrd="0" presId="urn:microsoft.com/office/officeart/2005/8/layout/hierarchy1"/>
    <dgm:cxn modelId="{7D661040-9BC4-493C-ADCB-AA9921353474}" type="presParOf" srcId="{836B5CE5-6BC6-47F7-B65A-4CED6D2AC018}" destId="{21C47437-9E5E-4582-866C-763922A29C80}" srcOrd="1" destOrd="0" presId="urn:microsoft.com/office/officeart/2005/8/layout/hierarchy1"/>
    <dgm:cxn modelId="{7FB075D3-3A38-4C7F-887D-A8986DD7211C}" type="presParOf" srcId="{21C47437-9E5E-4582-866C-763922A29C80}" destId="{BE8D9639-47F9-4D67-B8C6-4FC163330D4F}" srcOrd="0" destOrd="0" presId="urn:microsoft.com/office/officeart/2005/8/layout/hierarchy1"/>
    <dgm:cxn modelId="{3ABBA746-0145-4F8B-903B-7232DD76DD2F}" type="presParOf" srcId="{BE8D9639-47F9-4D67-B8C6-4FC163330D4F}" destId="{C7EDA859-4217-4062-827C-248FCBBA712D}" srcOrd="0" destOrd="0" presId="urn:microsoft.com/office/officeart/2005/8/layout/hierarchy1"/>
    <dgm:cxn modelId="{00F5A217-8AF5-45B7-AC78-B4753A753FA5}" type="presParOf" srcId="{BE8D9639-47F9-4D67-B8C6-4FC163330D4F}" destId="{62CCA7CF-7397-4EB4-ABBA-A4CBA48866EF}" srcOrd="1" destOrd="0" presId="urn:microsoft.com/office/officeart/2005/8/layout/hierarchy1"/>
    <dgm:cxn modelId="{01DC74A9-D222-4DD2-B4E0-E659568216F0}" type="presParOf" srcId="{21C47437-9E5E-4582-866C-763922A29C80}" destId="{88118DB6-594A-4D12-B4E6-1202BD8FB49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756C737-8365-4BB0-9478-5F620128DE4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0C6183-3D2B-41E0-8186-7BBD0E964BE0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- Trabalhar com datas</a:t>
          </a:r>
        </a:p>
      </dsp:txBody>
      <dsp:txXfrm>
        <a:off x="608661" y="692298"/>
        <a:ext cx="4508047" cy="2799040"/>
      </dsp:txXfrm>
    </dsp:sp>
    <dsp:sp modelId="{C7EDA859-4217-4062-827C-248FCBBA712D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CCA7CF-7397-4EB4-ABBA-A4CBA48866EF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/>
            <a:t>- Reamostrar séries temporais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pt-BR" sz="4800">
                <a:solidFill>
                  <a:srgbClr val="FFFFFF"/>
                </a:solidFill>
              </a:rPr>
              <a:t>Aula 8 - Pandas: Séries Temporais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t>Datas, indexação e reamostragem</a:t>
            </a:r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pt-BR" sz="4000">
                <a:solidFill>
                  <a:srgbClr val="FFFFFF"/>
                </a:solidFill>
              </a:rPr>
              <a:t>Objetivos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4DCA351-E548-509D-A5C9-C29F374B03D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432459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Aplicação</a:t>
            </a: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Série temporal de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umidade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relativa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estufa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agrícola</a:t>
            </a:r>
            <a:endParaRPr lang="en-US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Exercício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50682" y="4870824"/>
            <a:ext cx="10005951" cy="145825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</a:pP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Analisar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série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temporal e </a:t>
            </a:r>
            <a:r>
              <a:rPr lang="en-US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reamostrar</a:t>
            </a:r>
            <a:r>
              <a:rPr lang="en-US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dados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Aula 8 - Pandas: Séries Temporais</vt:lpstr>
      <vt:lpstr>Objetivos</vt:lpstr>
      <vt:lpstr>Aplicação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Evandro de Castro Melo</cp:lastModifiedBy>
  <cp:revision>1</cp:revision>
  <dcterms:created xsi:type="dcterms:W3CDTF">2013-01-27T09:14:16Z</dcterms:created>
  <dcterms:modified xsi:type="dcterms:W3CDTF">2025-09-05T17:12:07Z</dcterms:modified>
  <cp:category/>
</cp:coreProperties>
</file>