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38275D-3010-45D5-9CEF-86A58BC2FE23}" v="4" dt="2025-09-05T17:24:42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157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custSel modSld modMainMaster">
      <pc:chgData name="Evandro de Castro Melo" userId="886a4e0f05d88a2f" providerId="LiveId" clId="{B0726316-99F2-42F6-93FE-D827D9BE8B52}" dt="2025-09-05T17:24:42.880" v="36"/>
      <pc:docMkLst>
        <pc:docMk/>
      </pc:docMkLst>
      <pc:sldChg chg="addSp modSp mod setBg addAnim modAnim">
        <pc:chgData name="Evandro de Castro Melo" userId="886a4e0f05d88a2f" providerId="LiveId" clId="{B0726316-99F2-42F6-93FE-D827D9BE8B52}" dt="2025-09-05T17:23:29.463" v="4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7:23:19.872" v="1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Evandro de Castro Melo" userId="886a4e0f05d88a2f" providerId="LiveId" clId="{B0726316-99F2-42F6-93FE-D827D9BE8B52}" dt="2025-09-05T17:23:47.885" v="9" actId="26606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5T17:23:47.885" v="9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Evandro de Castro Melo" userId="886a4e0f05d88a2f" providerId="LiveId" clId="{B0726316-99F2-42F6-93FE-D827D9BE8B52}" dt="2025-09-05T17:23:47.885" v="9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7:23:47.885" v="9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5T17:23:47.885" v="9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5T17:23:47.885" v="9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5T17:23:47.885" v="9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Evandro de Castro Melo" userId="886a4e0f05d88a2f" providerId="LiveId" clId="{B0726316-99F2-42F6-93FE-D827D9BE8B52}" dt="2025-09-05T17:23:47.885" v="9" actId="26606"/>
          <ac:graphicFrameMkLst>
            <pc:docMk/>
            <pc:sldMk cId="0" sldId="257"/>
            <ac:graphicFrameMk id="5" creationId="{8241DA17-9A3A-D27D-BA6D-767CA7412CCB}"/>
          </ac:graphicFrameMkLst>
        </pc:graphicFrameChg>
      </pc:sldChg>
      <pc:sldChg chg="addSp modSp mod setBg addAnim modAnim">
        <pc:chgData name="Evandro de Castro Melo" userId="886a4e0f05d88a2f" providerId="LiveId" clId="{B0726316-99F2-42F6-93FE-D827D9BE8B52}" dt="2025-09-05T17:24:19.295" v="33"/>
        <pc:sldMkLst>
          <pc:docMk/>
          <pc:sldMk cId="0" sldId="258"/>
        </pc:sldMkLst>
        <pc:spChg chg="mo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7:24:13.072" v="31" actId="26606"/>
          <ac:spMkLst>
            <pc:docMk/>
            <pc:sldMk cId="0" sldId="258"/>
            <ac:spMk id="18" creationId="{C29501E6-A978-4A61-9689-9085AF97A53A}"/>
          </ac:spMkLst>
        </pc:spChg>
      </pc:sldChg>
      <pc:sldChg chg="addSp modSp mod setBg addAnim modAnim">
        <pc:chgData name="Evandro de Castro Melo" userId="886a4e0f05d88a2f" providerId="LiveId" clId="{B0726316-99F2-42F6-93FE-D827D9BE8B52}" dt="2025-09-05T17:24:42.880" v="36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7:24:31.177" v="34" actId="26606"/>
          <ac:spMkLst>
            <pc:docMk/>
            <pc:sldMk cId="0" sldId="259"/>
            <ac:spMk id="18" creationId="{C29501E6-A978-4A61-9689-9085AF97A53A}"/>
          </ac:spMkLst>
        </pc:spChg>
      </pc:sldChg>
      <pc:sldMasterChg chg="modSp modSldLayout">
        <pc:chgData name="Evandro de Castro Melo" userId="886a4e0f05d88a2f" providerId="LiveId" clId="{B0726316-99F2-42F6-93FE-D827D9BE8B52}" dt="2025-09-05T17:23:12.104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7:23:12.104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3:12.104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3:12.104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3:12.104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23:12.104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7:23:12.104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3:12.104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3:12.104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3:12.104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3:12.104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3:12.104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23:12.104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23:12.104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C6596D-6A9D-4A46-B9A9-AB4B895D9E1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1A824F-E7A2-4F00-8ACF-559C2C4D429D}">
      <dgm:prSet/>
      <dgm:spPr/>
      <dgm:t>
        <a:bodyPr/>
        <a:lstStyle/>
        <a:p>
          <a:r>
            <a:rPr lang="en-US"/>
            <a:t>Criar gráficos simples</a:t>
          </a:r>
        </a:p>
      </dgm:t>
    </dgm:pt>
    <dgm:pt modelId="{9EF82414-4018-4DD4-8839-E9B98414B8E6}" type="parTrans" cxnId="{58EF0F1B-0A9E-4AF6-9E5C-A4EBAE73893A}">
      <dgm:prSet/>
      <dgm:spPr/>
      <dgm:t>
        <a:bodyPr/>
        <a:lstStyle/>
        <a:p>
          <a:endParaRPr lang="en-US"/>
        </a:p>
      </dgm:t>
    </dgm:pt>
    <dgm:pt modelId="{B465AAF8-6AB4-4181-A663-B1A7FF603B50}" type="sibTrans" cxnId="{58EF0F1B-0A9E-4AF6-9E5C-A4EBAE73893A}">
      <dgm:prSet/>
      <dgm:spPr/>
      <dgm:t>
        <a:bodyPr/>
        <a:lstStyle/>
        <a:p>
          <a:endParaRPr lang="en-US"/>
        </a:p>
      </dgm:t>
    </dgm:pt>
    <dgm:pt modelId="{B10BF988-A3DA-4DA5-A473-3D1C0191E316}">
      <dgm:prSet/>
      <dgm:spPr/>
      <dgm:t>
        <a:bodyPr/>
        <a:lstStyle/>
        <a:p>
          <a:r>
            <a:rPr lang="en-US"/>
            <a:t>Rotular e customizar</a:t>
          </a:r>
        </a:p>
      </dgm:t>
    </dgm:pt>
    <dgm:pt modelId="{C1CA93BD-CB5B-4E14-8FE2-DC36BF60B374}" type="parTrans" cxnId="{CEF0E131-E50F-41CA-82B3-A22917CED8D7}">
      <dgm:prSet/>
      <dgm:spPr/>
      <dgm:t>
        <a:bodyPr/>
        <a:lstStyle/>
        <a:p>
          <a:endParaRPr lang="en-US"/>
        </a:p>
      </dgm:t>
    </dgm:pt>
    <dgm:pt modelId="{5D9DEE50-CFA3-43AE-A803-279AEE82EA68}" type="sibTrans" cxnId="{CEF0E131-E50F-41CA-82B3-A22917CED8D7}">
      <dgm:prSet/>
      <dgm:spPr/>
      <dgm:t>
        <a:bodyPr/>
        <a:lstStyle/>
        <a:p>
          <a:endParaRPr lang="en-US"/>
        </a:p>
      </dgm:t>
    </dgm:pt>
    <dgm:pt modelId="{1C7C3553-4B9C-4A6E-8640-4717F06DCCD3}" type="pres">
      <dgm:prSet presAssocID="{6DC6596D-6A9D-4A46-B9A9-AB4B895D9E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193803-35F5-411D-A5E0-3FA8D18BD226}" type="pres">
      <dgm:prSet presAssocID="{2D1A824F-E7A2-4F00-8ACF-559C2C4D429D}" presName="hierRoot1" presStyleCnt="0"/>
      <dgm:spPr/>
    </dgm:pt>
    <dgm:pt modelId="{57C22DAA-2761-436A-8976-FB5108CC5308}" type="pres">
      <dgm:prSet presAssocID="{2D1A824F-E7A2-4F00-8ACF-559C2C4D429D}" presName="composite" presStyleCnt="0"/>
      <dgm:spPr/>
    </dgm:pt>
    <dgm:pt modelId="{866287C6-34DF-4243-AAEC-70D1052F3C5F}" type="pres">
      <dgm:prSet presAssocID="{2D1A824F-E7A2-4F00-8ACF-559C2C4D429D}" presName="background" presStyleLbl="node0" presStyleIdx="0" presStyleCnt="2"/>
      <dgm:spPr/>
    </dgm:pt>
    <dgm:pt modelId="{02FB274C-174B-4BE7-8051-09DC602BDE9B}" type="pres">
      <dgm:prSet presAssocID="{2D1A824F-E7A2-4F00-8ACF-559C2C4D429D}" presName="text" presStyleLbl="fgAcc0" presStyleIdx="0" presStyleCnt="2">
        <dgm:presLayoutVars>
          <dgm:chPref val="3"/>
        </dgm:presLayoutVars>
      </dgm:prSet>
      <dgm:spPr/>
    </dgm:pt>
    <dgm:pt modelId="{1C8B7B43-D634-413C-AD87-0716DB3109A0}" type="pres">
      <dgm:prSet presAssocID="{2D1A824F-E7A2-4F00-8ACF-559C2C4D429D}" presName="hierChild2" presStyleCnt="0"/>
      <dgm:spPr/>
    </dgm:pt>
    <dgm:pt modelId="{FC8493A1-4262-476E-AF70-4510606E71B6}" type="pres">
      <dgm:prSet presAssocID="{B10BF988-A3DA-4DA5-A473-3D1C0191E316}" presName="hierRoot1" presStyleCnt="0"/>
      <dgm:spPr/>
    </dgm:pt>
    <dgm:pt modelId="{BC7351FC-0CD3-469D-805D-8B7C9043BB55}" type="pres">
      <dgm:prSet presAssocID="{B10BF988-A3DA-4DA5-A473-3D1C0191E316}" presName="composite" presStyleCnt="0"/>
      <dgm:spPr/>
    </dgm:pt>
    <dgm:pt modelId="{7F5DE272-6613-4506-84E2-A7A10A6F2CC1}" type="pres">
      <dgm:prSet presAssocID="{B10BF988-A3DA-4DA5-A473-3D1C0191E316}" presName="background" presStyleLbl="node0" presStyleIdx="1" presStyleCnt="2"/>
      <dgm:spPr/>
    </dgm:pt>
    <dgm:pt modelId="{D82695E7-F076-4D99-94D9-DD3D65B6B258}" type="pres">
      <dgm:prSet presAssocID="{B10BF988-A3DA-4DA5-A473-3D1C0191E316}" presName="text" presStyleLbl="fgAcc0" presStyleIdx="1" presStyleCnt="2">
        <dgm:presLayoutVars>
          <dgm:chPref val="3"/>
        </dgm:presLayoutVars>
      </dgm:prSet>
      <dgm:spPr/>
    </dgm:pt>
    <dgm:pt modelId="{009B71F0-F586-412E-8736-262556EA8D03}" type="pres">
      <dgm:prSet presAssocID="{B10BF988-A3DA-4DA5-A473-3D1C0191E316}" presName="hierChild2" presStyleCnt="0"/>
      <dgm:spPr/>
    </dgm:pt>
  </dgm:ptLst>
  <dgm:cxnLst>
    <dgm:cxn modelId="{58EF0F1B-0A9E-4AF6-9E5C-A4EBAE73893A}" srcId="{6DC6596D-6A9D-4A46-B9A9-AB4B895D9E16}" destId="{2D1A824F-E7A2-4F00-8ACF-559C2C4D429D}" srcOrd="0" destOrd="0" parTransId="{9EF82414-4018-4DD4-8839-E9B98414B8E6}" sibTransId="{B465AAF8-6AB4-4181-A663-B1A7FF603B50}"/>
    <dgm:cxn modelId="{CEF0E131-E50F-41CA-82B3-A22917CED8D7}" srcId="{6DC6596D-6A9D-4A46-B9A9-AB4B895D9E16}" destId="{B10BF988-A3DA-4DA5-A473-3D1C0191E316}" srcOrd="1" destOrd="0" parTransId="{C1CA93BD-CB5B-4E14-8FE2-DC36BF60B374}" sibTransId="{5D9DEE50-CFA3-43AE-A803-279AEE82EA68}"/>
    <dgm:cxn modelId="{305FEE8B-74A6-4D97-BA93-4BED3CFB0F2C}" type="presOf" srcId="{B10BF988-A3DA-4DA5-A473-3D1C0191E316}" destId="{D82695E7-F076-4D99-94D9-DD3D65B6B258}" srcOrd="0" destOrd="0" presId="urn:microsoft.com/office/officeart/2005/8/layout/hierarchy1"/>
    <dgm:cxn modelId="{E2A4E0BE-98A5-4D61-9978-FF7F4AF18F56}" type="presOf" srcId="{6DC6596D-6A9D-4A46-B9A9-AB4B895D9E16}" destId="{1C7C3553-4B9C-4A6E-8640-4717F06DCCD3}" srcOrd="0" destOrd="0" presId="urn:microsoft.com/office/officeart/2005/8/layout/hierarchy1"/>
    <dgm:cxn modelId="{6A9753F8-85AB-450F-8B91-554F35D84CAA}" type="presOf" srcId="{2D1A824F-E7A2-4F00-8ACF-559C2C4D429D}" destId="{02FB274C-174B-4BE7-8051-09DC602BDE9B}" srcOrd="0" destOrd="0" presId="urn:microsoft.com/office/officeart/2005/8/layout/hierarchy1"/>
    <dgm:cxn modelId="{18E7CDF1-604F-4221-B8A8-B52639A4E3E2}" type="presParOf" srcId="{1C7C3553-4B9C-4A6E-8640-4717F06DCCD3}" destId="{59193803-35F5-411D-A5E0-3FA8D18BD226}" srcOrd="0" destOrd="0" presId="urn:microsoft.com/office/officeart/2005/8/layout/hierarchy1"/>
    <dgm:cxn modelId="{4361E0E2-47BE-475A-8092-67B4D3ECB123}" type="presParOf" srcId="{59193803-35F5-411D-A5E0-3FA8D18BD226}" destId="{57C22DAA-2761-436A-8976-FB5108CC5308}" srcOrd="0" destOrd="0" presId="urn:microsoft.com/office/officeart/2005/8/layout/hierarchy1"/>
    <dgm:cxn modelId="{6631605E-1F0D-4C67-B646-0D9ED820C52B}" type="presParOf" srcId="{57C22DAA-2761-436A-8976-FB5108CC5308}" destId="{866287C6-34DF-4243-AAEC-70D1052F3C5F}" srcOrd="0" destOrd="0" presId="urn:microsoft.com/office/officeart/2005/8/layout/hierarchy1"/>
    <dgm:cxn modelId="{8CBBDD9F-245D-476E-84F8-2C5551438837}" type="presParOf" srcId="{57C22DAA-2761-436A-8976-FB5108CC5308}" destId="{02FB274C-174B-4BE7-8051-09DC602BDE9B}" srcOrd="1" destOrd="0" presId="urn:microsoft.com/office/officeart/2005/8/layout/hierarchy1"/>
    <dgm:cxn modelId="{25EBA96C-A37E-450C-9021-A03A624AB5F0}" type="presParOf" srcId="{59193803-35F5-411D-A5E0-3FA8D18BD226}" destId="{1C8B7B43-D634-413C-AD87-0716DB3109A0}" srcOrd="1" destOrd="0" presId="urn:microsoft.com/office/officeart/2005/8/layout/hierarchy1"/>
    <dgm:cxn modelId="{C9CA74CC-18BD-417B-91FB-0CF4A5F7CA97}" type="presParOf" srcId="{1C7C3553-4B9C-4A6E-8640-4717F06DCCD3}" destId="{FC8493A1-4262-476E-AF70-4510606E71B6}" srcOrd="1" destOrd="0" presId="urn:microsoft.com/office/officeart/2005/8/layout/hierarchy1"/>
    <dgm:cxn modelId="{5ACC7E75-7301-4528-A150-B0BB7ACECBD9}" type="presParOf" srcId="{FC8493A1-4262-476E-AF70-4510606E71B6}" destId="{BC7351FC-0CD3-469D-805D-8B7C9043BB55}" srcOrd="0" destOrd="0" presId="urn:microsoft.com/office/officeart/2005/8/layout/hierarchy1"/>
    <dgm:cxn modelId="{280456D6-E999-4C55-9668-0FF262079370}" type="presParOf" srcId="{BC7351FC-0CD3-469D-805D-8B7C9043BB55}" destId="{7F5DE272-6613-4506-84E2-A7A10A6F2CC1}" srcOrd="0" destOrd="0" presId="urn:microsoft.com/office/officeart/2005/8/layout/hierarchy1"/>
    <dgm:cxn modelId="{1CD25E8A-6AD1-4E5D-BC02-C4605593C803}" type="presParOf" srcId="{BC7351FC-0CD3-469D-805D-8B7C9043BB55}" destId="{D82695E7-F076-4D99-94D9-DD3D65B6B258}" srcOrd="1" destOrd="0" presId="urn:microsoft.com/office/officeart/2005/8/layout/hierarchy1"/>
    <dgm:cxn modelId="{0EBAE12F-08DA-42AF-B077-8FA05A3616D6}" type="presParOf" srcId="{FC8493A1-4262-476E-AF70-4510606E71B6}" destId="{009B71F0-F586-412E-8736-262556EA8D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6287C6-34DF-4243-AAEC-70D1052F3C5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B274C-174B-4BE7-8051-09DC602BDE9B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Criar gráficos simples</a:t>
          </a:r>
        </a:p>
      </dsp:txBody>
      <dsp:txXfrm>
        <a:off x="608661" y="692298"/>
        <a:ext cx="4508047" cy="2799040"/>
      </dsp:txXfrm>
    </dsp:sp>
    <dsp:sp modelId="{7F5DE272-6613-4506-84E2-A7A10A6F2CC1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695E7-F076-4D99-94D9-DD3D65B6B258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Rotular e customizar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9 - Matplotlib: Gráficos Básicos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t>Linhas, barras e dispersão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41DA17-9A3A-D27D-BA6D-767CA7412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430504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Variação de teor de água durante secagem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Plotar curva de secagem de sementes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Aula 9 - Matplotlib: Gráficos Básicos</vt:lpstr>
      <vt:lpstr>Objetivos</vt:lpstr>
      <vt:lpstr>Aplicação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2025-09-05T17:24:51Z</dcterms:modified>
  <cp:category/>
</cp:coreProperties>
</file>