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AE5111-81FF-4B13-98D2-50698BF91A2E}" v="1" dt="2025-09-05T17:28:28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157" y="2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ndro de Castro Melo" userId="886a4e0f05d88a2f" providerId="LiveId" clId="{B0726316-99F2-42F6-93FE-D827D9BE8B52}"/>
    <pc:docChg chg="undo custSel modSld modMainMaster">
      <pc:chgData name="Evandro de Castro Melo" userId="886a4e0f05d88a2f" providerId="LiveId" clId="{B0726316-99F2-42F6-93FE-D827D9BE8B52}" dt="2025-09-06T16:26:24.258" v="21" actId="14100"/>
      <pc:docMkLst>
        <pc:docMk/>
      </pc:docMkLst>
      <pc:sldChg chg="addSp delSp modSp mod setBg">
        <pc:chgData name="Evandro de Castro Melo" userId="886a4e0f05d88a2f" providerId="LiveId" clId="{B0726316-99F2-42F6-93FE-D827D9BE8B52}" dt="2025-09-06T16:26:24.258" v="21" actId="14100"/>
        <pc:sldMkLst>
          <pc:docMk/>
          <pc:sldMk cId="0" sldId="256"/>
        </pc:sldMkLst>
        <pc:spChg chg="mod">
          <ac:chgData name="Evandro de Castro Melo" userId="886a4e0f05d88a2f" providerId="LiveId" clId="{B0726316-99F2-42F6-93FE-D827D9BE8B52}" dt="2025-09-06T16:26:24.258" v="21" actId="14100"/>
          <ac:spMkLst>
            <pc:docMk/>
            <pc:sldMk cId="0" sldId="256"/>
            <ac:spMk id="2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8:15:39.154" v="12" actId="26606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Evandro de Castro Melo" userId="886a4e0f05d88a2f" providerId="LiveId" clId="{B0726316-99F2-42F6-93FE-D827D9BE8B52}" dt="2025-09-05T18:15:39.154" v="12" actId="26606"/>
          <ac:spMkLst>
            <pc:docMk/>
            <pc:sldMk cId="0" sldId="256"/>
            <ac:spMk id="12" creationId="{74751229-0244-4FBB-BED1-407467F4C951}"/>
          </ac:spMkLst>
        </pc:spChg>
        <pc:spChg chg="add">
          <ac:chgData name="Evandro de Castro Melo" userId="886a4e0f05d88a2f" providerId="LiveId" clId="{B0726316-99F2-42F6-93FE-D827D9BE8B52}" dt="2025-09-05T18:15:39.154" v="12" actId="26606"/>
          <ac:spMkLst>
            <pc:docMk/>
            <pc:sldMk cId="0" sldId="256"/>
            <ac:spMk id="17" creationId="{A8384FB5-9ADC-4DDC-881B-597D56F5B15D}"/>
          </ac:spMkLst>
        </pc:spChg>
        <pc:spChg chg="add">
          <ac:chgData name="Evandro de Castro Melo" userId="886a4e0f05d88a2f" providerId="LiveId" clId="{B0726316-99F2-42F6-93FE-D827D9BE8B52}" dt="2025-09-05T18:15:39.154" v="12" actId="26606"/>
          <ac:spMkLst>
            <pc:docMk/>
            <pc:sldMk cId="0" sldId="256"/>
            <ac:spMk id="19" creationId="{BC05CA36-AD6A-4ABF-9A05-52E5A143D2BB}"/>
          </ac:spMkLst>
        </pc:spChg>
        <pc:spChg chg="add">
          <ac:chgData name="Evandro de Castro Melo" userId="886a4e0f05d88a2f" providerId="LiveId" clId="{B0726316-99F2-42F6-93FE-D827D9BE8B52}" dt="2025-09-05T18:15:39.154" v="12" actId="26606"/>
          <ac:spMkLst>
            <pc:docMk/>
            <pc:sldMk cId="0" sldId="256"/>
            <ac:spMk id="21" creationId="{D4331EE8-85A4-4588-8D9E-70E534D477DB}"/>
          </ac:spMkLst>
        </pc:spChg>
        <pc:spChg chg="add">
          <ac:chgData name="Evandro de Castro Melo" userId="886a4e0f05d88a2f" providerId="LiveId" clId="{B0726316-99F2-42F6-93FE-D827D9BE8B52}" dt="2025-09-05T18:15:39.154" v="12" actId="26606"/>
          <ac:spMkLst>
            <pc:docMk/>
            <pc:sldMk cId="0" sldId="256"/>
            <ac:spMk id="23" creationId="{49D6C862-61CC-4B46-8080-96583D653BAB}"/>
          </ac:spMkLst>
        </pc:spChg>
        <pc:spChg chg="add">
          <ac:chgData name="Evandro de Castro Melo" userId="886a4e0f05d88a2f" providerId="LiveId" clId="{B0726316-99F2-42F6-93FE-D827D9BE8B52}" dt="2025-09-05T18:15:39.154" v="12" actId="26606"/>
          <ac:spMkLst>
            <pc:docMk/>
            <pc:sldMk cId="0" sldId="256"/>
            <ac:spMk id="25" creationId="{E37EECFC-A684-4391-AE85-4CDAF5565F61}"/>
          </ac:spMkLst>
        </pc:spChg>
        <pc:picChg chg="add mod">
          <ac:chgData name="Evandro de Castro Melo" userId="886a4e0f05d88a2f" providerId="LiveId" clId="{B0726316-99F2-42F6-93FE-D827D9BE8B52}" dt="2025-09-05T18:15:39.154" v="12" actId="26606"/>
          <ac:picMkLst>
            <pc:docMk/>
            <pc:sldMk cId="0" sldId="256"/>
            <ac:picMk id="7" creationId="{B00BB974-8BD4-CFC1-ECED-C3C4D21541B8}"/>
          </ac:picMkLst>
        </pc:picChg>
        <pc:picChg chg="add del">
          <ac:chgData name="Evandro de Castro Melo" userId="886a4e0f05d88a2f" providerId="LiveId" clId="{B0726316-99F2-42F6-93FE-D827D9BE8B52}" dt="2025-09-05T18:15:39.154" v="12" actId="26606"/>
          <ac:picMkLst>
            <pc:docMk/>
            <pc:sldMk cId="0" sldId="256"/>
            <ac:picMk id="9" creationId="{974AFC0A-4168-44BB-B5E8-EC6C209981D3}"/>
          </ac:picMkLst>
        </pc:picChg>
      </pc:sldChg>
      <pc:sldChg chg="addSp delSp modSp mod setBg">
        <pc:chgData name="Evandro de Castro Melo" userId="886a4e0f05d88a2f" providerId="LiveId" clId="{B0726316-99F2-42F6-93FE-D827D9BE8B52}" dt="2025-09-05T18:15:46.007" v="13" actId="26606"/>
        <pc:sldMkLst>
          <pc:docMk/>
          <pc:sldMk cId="0" sldId="257"/>
        </pc:sldMkLst>
        <pc:spChg chg="mod">
          <ac:chgData name="Evandro de Castro Melo" userId="886a4e0f05d88a2f" providerId="LiveId" clId="{B0726316-99F2-42F6-93FE-D827D9BE8B52}" dt="2025-09-05T18:15:46.007" v="13" actId="26606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Evandro de Castro Melo" userId="886a4e0f05d88a2f" providerId="LiveId" clId="{B0726316-99F2-42F6-93FE-D827D9BE8B52}" dt="2025-09-05T17:29:00.351" v="8" actId="26606"/>
          <ac:spMkLst>
            <pc:docMk/>
            <pc:sldMk cId="0" sldId="257"/>
            <ac:spMk id="3" creationId="{00000000-0000-0000-0000-000000000000}"/>
          </ac:spMkLst>
        </pc:spChg>
        <pc:spChg chg="add del">
          <ac:chgData name="Evandro de Castro Melo" userId="886a4e0f05d88a2f" providerId="LiveId" clId="{B0726316-99F2-42F6-93FE-D827D9BE8B52}" dt="2025-09-05T18:15:46.007" v="13" actId="26606"/>
          <ac:spMkLst>
            <pc:docMk/>
            <pc:sldMk cId="0" sldId="257"/>
            <ac:spMk id="9" creationId="{56E9B3E6-E277-4D68-BA48-9CB43FFBD6E2}"/>
          </ac:spMkLst>
        </pc:spChg>
        <pc:spChg chg="add del">
          <ac:chgData name="Evandro de Castro Melo" userId="886a4e0f05d88a2f" providerId="LiveId" clId="{B0726316-99F2-42F6-93FE-D827D9BE8B52}" dt="2025-09-05T18:15:46.007" v="13" actId="26606"/>
          <ac:spMkLst>
            <pc:docMk/>
            <pc:sldMk cId="0" sldId="257"/>
            <ac:spMk id="16" creationId="{D5B0017B-2ECA-49AF-B397-DC140825DF8D}"/>
          </ac:spMkLst>
        </pc:spChg>
        <pc:spChg chg="add">
          <ac:chgData name="Evandro de Castro Melo" userId="886a4e0f05d88a2f" providerId="LiveId" clId="{B0726316-99F2-42F6-93FE-D827D9BE8B52}" dt="2025-09-05T18:15:46.007" v="13" actId="26606"/>
          <ac:spMkLst>
            <pc:docMk/>
            <pc:sldMk cId="0" sldId="257"/>
            <ac:spMk id="23" creationId="{BACC6370-2D7E-4714-9D71-7542949D7D5D}"/>
          </ac:spMkLst>
        </pc:spChg>
        <pc:spChg chg="add">
          <ac:chgData name="Evandro de Castro Melo" userId="886a4e0f05d88a2f" providerId="LiveId" clId="{B0726316-99F2-42F6-93FE-D827D9BE8B52}" dt="2025-09-05T18:15:46.007" v="13" actId="26606"/>
          <ac:spMkLst>
            <pc:docMk/>
            <pc:sldMk cId="0" sldId="257"/>
            <ac:spMk id="25" creationId="{F68B3F68-107C-434F-AA38-110D5EA91B85}"/>
          </ac:spMkLst>
        </pc:spChg>
        <pc:spChg chg="add">
          <ac:chgData name="Evandro de Castro Melo" userId="886a4e0f05d88a2f" providerId="LiveId" clId="{B0726316-99F2-42F6-93FE-D827D9BE8B52}" dt="2025-09-05T18:15:46.007" v="13" actId="26606"/>
          <ac:spMkLst>
            <pc:docMk/>
            <pc:sldMk cId="0" sldId="257"/>
            <ac:spMk id="27" creationId="{AAD0DBB9-1A4B-4391-81D4-CB19F9AB918A}"/>
          </ac:spMkLst>
        </pc:spChg>
        <pc:spChg chg="add">
          <ac:chgData name="Evandro de Castro Melo" userId="886a4e0f05d88a2f" providerId="LiveId" clId="{B0726316-99F2-42F6-93FE-D827D9BE8B52}" dt="2025-09-05T18:15:46.007" v="13" actId="26606"/>
          <ac:spMkLst>
            <pc:docMk/>
            <pc:sldMk cId="0" sldId="257"/>
            <ac:spMk id="29" creationId="{063BBA22-50EA-4C4D-BE05-F1CE4E63AA56}"/>
          </ac:spMkLst>
        </pc:spChg>
        <pc:grpChg chg="add del">
          <ac:chgData name="Evandro de Castro Melo" userId="886a4e0f05d88a2f" providerId="LiveId" clId="{B0726316-99F2-42F6-93FE-D827D9BE8B52}" dt="2025-09-05T18:15:46.007" v="13" actId="26606"/>
          <ac:grpSpMkLst>
            <pc:docMk/>
            <pc:sldMk cId="0" sldId="257"/>
            <ac:grpSpMk id="11" creationId="{AE1C45F0-260A-458C-96ED-C1F6D2151219}"/>
          </ac:grpSpMkLst>
        </pc:grpChg>
        <pc:graphicFrameChg chg="add mod modGraphic">
          <ac:chgData name="Evandro de Castro Melo" userId="886a4e0f05d88a2f" providerId="LiveId" clId="{B0726316-99F2-42F6-93FE-D827D9BE8B52}" dt="2025-09-05T18:15:46.007" v="13" actId="26606"/>
          <ac:graphicFrameMkLst>
            <pc:docMk/>
            <pc:sldMk cId="0" sldId="257"/>
            <ac:graphicFrameMk id="5" creationId="{74457548-D9B8-AD83-7D2B-EEBDF8782747}"/>
          </ac:graphicFrameMkLst>
        </pc:graphicFrameChg>
        <pc:cxnChg chg="add del">
          <ac:chgData name="Evandro de Castro Melo" userId="886a4e0f05d88a2f" providerId="LiveId" clId="{B0726316-99F2-42F6-93FE-D827D9BE8B52}" dt="2025-09-05T18:15:46.007" v="13" actId="26606"/>
          <ac:cxnSpMkLst>
            <pc:docMk/>
            <pc:sldMk cId="0" sldId="257"/>
            <ac:cxnSpMk id="18" creationId="{6CF1BAF6-AD41-4082-B212-8A1F9A2E8779}"/>
          </ac:cxnSpMkLst>
        </pc:cxnChg>
      </pc:sldChg>
      <pc:sldChg chg="addSp delSp modSp mod setBg addAnim">
        <pc:chgData name="Evandro de Castro Melo" userId="886a4e0f05d88a2f" providerId="LiveId" clId="{B0726316-99F2-42F6-93FE-D827D9BE8B52}" dt="2025-09-05T18:15:49.629" v="15"/>
        <pc:sldMkLst>
          <pc:docMk/>
          <pc:sldMk cId="0" sldId="258"/>
        </pc:sldMkLst>
        <pc:spChg chg="mod">
          <ac:chgData name="Evandro de Castro Melo" userId="886a4e0f05d88a2f" providerId="LiveId" clId="{B0726316-99F2-42F6-93FE-D827D9BE8B52}" dt="2025-09-05T18:15:49.628" v="14" actId="26606"/>
          <ac:spMkLst>
            <pc:docMk/>
            <pc:sldMk cId="0" sldId="258"/>
            <ac:spMk id="2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8:15:49.628" v="14" actId="26606"/>
          <ac:spMkLst>
            <pc:docMk/>
            <pc:sldMk cId="0" sldId="258"/>
            <ac:spMk id="3" creationId="{00000000-0000-0000-0000-000000000000}"/>
          </ac:spMkLst>
        </pc:spChg>
        <pc:spChg chg="add del">
          <ac:chgData name="Evandro de Castro Melo" userId="886a4e0f05d88a2f" providerId="LiveId" clId="{B0726316-99F2-42F6-93FE-D827D9BE8B52}" dt="2025-09-05T18:15:49.628" v="14" actId="26606"/>
          <ac:spMkLst>
            <pc:docMk/>
            <pc:sldMk cId="0" sldId="258"/>
            <ac:spMk id="8" creationId="{F4155C20-3F0E-4576-8A0B-C345B62312DA}"/>
          </ac:spMkLst>
        </pc:spChg>
        <pc:spChg chg="add del">
          <ac:chgData name="Evandro de Castro Melo" userId="886a4e0f05d88a2f" providerId="LiveId" clId="{B0726316-99F2-42F6-93FE-D827D9BE8B52}" dt="2025-09-05T18:15:49.628" v="14" actId="26606"/>
          <ac:spMkLst>
            <pc:docMk/>
            <pc:sldMk cId="0" sldId="258"/>
            <ac:spMk id="12" creationId="{0BAEB82B-9A6B-4982-B56B-7529C6EA9A95}"/>
          </ac:spMkLst>
        </pc:spChg>
        <pc:spChg chg="add">
          <ac:chgData name="Evandro de Castro Melo" userId="886a4e0f05d88a2f" providerId="LiveId" clId="{B0726316-99F2-42F6-93FE-D827D9BE8B52}" dt="2025-09-05T17:29:24.885" v="9" actId="26606"/>
          <ac:spMkLst>
            <pc:docMk/>
            <pc:sldMk cId="0" sldId="258"/>
            <ac:spMk id="14" creationId="{FC71CE45-EECF-4555-AD4B-1B3D0D5D1540}"/>
          </ac:spMkLst>
        </pc:spChg>
        <pc:spChg chg="add del">
          <ac:chgData name="Evandro de Castro Melo" userId="886a4e0f05d88a2f" providerId="LiveId" clId="{B0726316-99F2-42F6-93FE-D827D9BE8B52}" dt="2025-09-05T18:15:49.628" v="14" actId="26606"/>
          <ac:spMkLst>
            <pc:docMk/>
            <pc:sldMk cId="0" sldId="258"/>
            <ac:spMk id="16" creationId="{53AA89D1-0C70-46BB-8E35-5722A4B18A78}"/>
          </ac:spMkLst>
        </pc:spChg>
        <pc:spChg chg="add">
          <ac:chgData name="Evandro de Castro Melo" userId="886a4e0f05d88a2f" providerId="LiveId" clId="{B0726316-99F2-42F6-93FE-D827D9BE8B52}" dt="2025-09-05T18:15:49.628" v="14" actId="26606"/>
          <ac:spMkLst>
            <pc:docMk/>
            <pc:sldMk cId="0" sldId="258"/>
            <ac:spMk id="21" creationId="{6F5A5072-7B47-4D32-B52A-4EBBF590B8A5}"/>
          </ac:spMkLst>
        </pc:spChg>
        <pc:spChg chg="add">
          <ac:chgData name="Evandro de Castro Melo" userId="886a4e0f05d88a2f" providerId="LiveId" clId="{B0726316-99F2-42F6-93FE-D827D9BE8B52}" dt="2025-09-05T18:15:49.628" v="14" actId="26606"/>
          <ac:spMkLst>
            <pc:docMk/>
            <pc:sldMk cId="0" sldId="258"/>
            <ac:spMk id="23" creationId="{9715DAF0-AE1B-46C9-8A6B-DB2AA05AB91D}"/>
          </ac:spMkLst>
        </pc:spChg>
        <pc:spChg chg="add">
          <ac:chgData name="Evandro de Castro Melo" userId="886a4e0f05d88a2f" providerId="LiveId" clId="{B0726316-99F2-42F6-93FE-D827D9BE8B52}" dt="2025-09-05T18:15:49.628" v="14" actId="26606"/>
          <ac:spMkLst>
            <pc:docMk/>
            <pc:sldMk cId="0" sldId="258"/>
            <ac:spMk id="25" creationId="{6016219D-510E-4184-9090-6D5578A87BD1}"/>
          </ac:spMkLst>
        </pc:spChg>
        <pc:spChg chg="add">
          <ac:chgData name="Evandro de Castro Melo" userId="886a4e0f05d88a2f" providerId="LiveId" clId="{B0726316-99F2-42F6-93FE-D827D9BE8B52}" dt="2025-09-05T18:15:49.628" v="14" actId="26606"/>
          <ac:spMkLst>
            <pc:docMk/>
            <pc:sldMk cId="0" sldId="258"/>
            <ac:spMk id="27" creationId="{AFF4A713-7B75-4B21-90D7-5AB19547C728}"/>
          </ac:spMkLst>
        </pc:spChg>
        <pc:spChg chg="add">
          <ac:chgData name="Evandro de Castro Melo" userId="886a4e0f05d88a2f" providerId="LiveId" clId="{B0726316-99F2-42F6-93FE-D827D9BE8B52}" dt="2025-09-05T18:15:49.628" v="14" actId="26606"/>
          <ac:spMkLst>
            <pc:docMk/>
            <pc:sldMk cId="0" sldId="258"/>
            <ac:spMk id="31" creationId="{C29501E6-A978-4A61-9689-9085AF97A53A}"/>
          </ac:spMkLst>
        </pc:spChg>
        <pc:cxnChg chg="add">
          <ac:chgData name="Evandro de Castro Melo" userId="886a4e0f05d88a2f" providerId="LiveId" clId="{B0726316-99F2-42F6-93FE-D827D9BE8B52}" dt="2025-09-05T17:29:24.885" v="9" actId="26606"/>
          <ac:cxnSpMkLst>
            <pc:docMk/>
            <pc:sldMk cId="0" sldId="258"/>
            <ac:cxnSpMk id="10" creationId="{56020367-4FD5-4596-8E10-C5F095CD8DBF}"/>
          </ac:cxnSpMkLst>
        </pc:cxnChg>
      </pc:sldChg>
      <pc:sldChg chg="addSp delSp modSp mod setBg addAnim">
        <pc:chgData name="Evandro de Castro Melo" userId="886a4e0f05d88a2f" providerId="LiveId" clId="{B0726316-99F2-42F6-93FE-D827D9BE8B52}" dt="2025-09-05T18:15:52.547" v="16" actId="26606"/>
        <pc:sldMkLst>
          <pc:docMk/>
          <pc:sldMk cId="0" sldId="259"/>
        </pc:sldMkLst>
        <pc:spChg chg="mod">
          <ac:chgData name="Evandro de Castro Melo" userId="886a4e0f05d88a2f" providerId="LiveId" clId="{B0726316-99F2-42F6-93FE-D827D9BE8B52}" dt="2025-09-05T18:15:52.547" v="16" actId="26606"/>
          <ac:spMkLst>
            <pc:docMk/>
            <pc:sldMk cId="0" sldId="259"/>
            <ac:spMk id="2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8:15:52.547" v="16" actId="26606"/>
          <ac:spMkLst>
            <pc:docMk/>
            <pc:sldMk cId="0" sldId="259"/>
            <ac:spMk id="3" creationId="{00000000-0000-0000-0000-000000000000}"/>
          </ac:spMkLst>
        </pc:spChg>
        <pc:spChg chg="add del">
          <ac:chgData name="Evandro de Castro Melo" userId="886a4e0f05d88a2f" providerId="LiveId" clId="{B0726316-99F2-42F6-93FE-D827D9BE8B52}" dt="2025-09-05T18:15:52.547" v="16" actId="26606"/>
          <ac:spMkLst>
            <pc:docMk/>
            <pc:sldMk cId="0" sldId="259"/>
            <ac:spMk id="8" creationId="{F4155C20-3F0E-4576-8A0B-C345B62312DA}"/>
          </ac:spMkLst>
        </pc:spChg>
        <pc:spChg chg="add del">
          <ac:chgData name="Evandro de Castro Melo" userId="886a4e0f05d88a2f" providerId="LiveId" clId="{B0726316-99F2-42F6-93FE-D827D9BE8B52}" dt="2025-09-05T18:15:52.547" v="16" actId="26606"/>
          <ac:spMkLst>
            <pc:docMk/>
            <pc:sldMk cId="0" sldId="259"/>
            <ac:spMk id="12" creationId="{0BAEB82B-9A6B-4982-B56B-7529C6EA9A95}"/>
          </ac:spMkLst>
        </pc:spChg>
        <pc:spChg chg="add">
          <ac:chgData name="Evandro de Castro Melo" userId="886a4e0f05d88a2f" providerId="LiveId" clId="{B0726316-99F2-42F6-93FE-D827D9BE8B52}" dt="2025-09-05T17:29:31.971" v="10" actId="26606"/>
          <ac:spMkLst>
            <pc:docMk/>
            <pc:sldMk cId="0" sldId="259"/>
            <ac:spMk id="14" creationId="{FC71CE45-EECF-4555-AD4B-1B3D0D5D1540}"/>
          </ac:spMkLst>
        </pc:spChg>
        <pc:spChg chg="add del">
          <ac:chgData name="Evandro de Castro Melo" userId="886a4e0f05d88a2f" providerId="LiveId" clId="{B0726316-99F2-42F6-93FE-D827D9BE8B52}" dt="2025-09-05T18:15:52.547" v="16" actId="26606"/>
          <ac:spMkLst>
            <pc:docMk/>
            <pc:sldMk cId="0" sldId="259"/>
            <ac:spMk id="16" creationId="{53AA89D1-0C70-46BB-8E35-5722A4B18A78}"/>
          </ac:spMkLst>
        </pc:spChg>
        <pc:spChg chg="add">
          <ac:chgData name="Evandro de Castro Melo" userId="886a4e0f05d88a2f" providerId="LiveId" clId="{B0726316-99F2-42F6-93FE-D827D9BE8B52}" dt="2025-09-05T18:15:52.547" v="16" actId="26606"/>
          <ac:spMkLst>
            <pc:docMk/>
            <pc:sldMk cId="0" sldId="259"/>
            <ac:spMk id="21" creationId="{6F5A5072-7B47-4D32-B52A-4EBBF590B8A5}"/>
          </ac:spMkLst>
        </pc:spChg>
        <pc:spChg chg="add">
          <ac:chgData name="Evandro de Castro Melo" userId="886a4e0f05d88a2f" providerId="LiveId" clId="{B0726316-99F2-42F6-93FE-D827D9BE8B52}" dt="2025-09-05T18:15:52.547" v="16" actId="26606"/>
          <ac:spMkLst>
            <pc:docMk/>
            <pc:sldMk cId="0" sldId="259"/>
            <ac:spMk id="23" creationId="{9715DAF0-AE1B-46C9-8A6B-DB2AA05AB91D}"/>
          </ac:spMkLst>
        </pc:spChg>
        <pc:spChg chg="add">
          <ac:chgData name="Evandro de Castro Melo" userId="886a4e0f05d88a2f" providerId="LiveId" clId="{B0726316-99F2-42F6-93FE-D827D9BE8B52}" dt="2025-09-05T18:15:52.547" v="16" actId="26606"/>
          <ac:spMkLst>
            <pc:docMk/>
            <pc:sldMk cId="0" sldId="259"/>
            <ac:spMk id="27" creationId="{AFF4A713-7B75-4B21-90D7-5AB19547C728}"/>
          </ac:spMkLst>
        </pc:spChg>
        <pc:spChg chg="add">
          <ac:chgData name="Evandro de Castro Melo" userId="886a4e0f05d88a2f" providerId="LiveId" clId="{B0726316-99F2-42F6-93FE-D827D9BE8B52}" dt="2025-09-05T18:15:52.547" v="16" actId="26606"/>
          <ac:spMkLst>
            <pc:docMk/>
            <pc:sldMk cId="0" sldId="259"/>
            <ac:spMk id="29" creationId="{DC631C0B-6DA6-4E57-8231-CE32B3434A7E}"/>
          </ac:spMkLst>
        </pc:spChg>
        <pc:spChg chg="add">
          <ac:chgData name="Evandro de Castro Melo" userId="886a4e0f05d88a2f" providerId="LiveId" clId="{B0726316-99F2-42F6-93FE-D827D9BE8B52}" dt="2025-09-05T18:15:52.547" v="16" actId="26606"/>
          <ac:spMkLst>
            <pc:docMk/>
            <pc:sldMk cId="0" sldId="259"/>
            <ac:spMk id="31" creationId="{C29501E6-A978-4A61-9689-9085AF97A53A}"/>
          </ac:spMkLst>
        </pc:spChg>
        <pc:cxnChg chg="add">
          <ac:chgData name="Evandro de Castro Melo" userId="886a4e0f05d88a2f" providerId="LiveId" clId="{B0726316-99F2-42F6-93FE-D827D9BE8B52}" dt="2025-09-05T17:29:31.971" v="10" actId="26606"/>
          <ac:cxnSpMkLst>
            <pc:docMk/>
            <pc:sldMk cId="0" sldId="259"/>
            <ac:cxnSpMk id="10" creationId="{56020367-4FD5-4596-8E10-C5F095CD8DBF}"/>
          </ac:cxnSpMkLst>
        </pc:cxnChg>
      </pc:sldChg>
      <pc:sldMasterChg chg="modSp modSldLayout">
        <pc:chgData name="Evandro de Castro Melo" userId="886a4e0f05d88a2f" providerId="LiveId" clId="{B0726316-99F2-42F6-93FE-D827D9BE8B52}" dt="2025-09-05T17:28:28.951" v="0"/>
        <pc:sldMasterMkLst>
          <pc:docMk/>
          <pc:sldMasterMk cId="2209977519" sldId="2147483648"/>
        </pc:sldMasterMkLst>
        <pc:spChg chg="mod">
          <ac:chgData name="Evandro de Castro Melo" userId="886a4e0f05d88a2f" providerId="LiveId" clId="{B0726316-99F2-42F6-93FE-D827D9BE8B52}" dt="2025-09-05T17:28:28.951" v="0"/>
          <ac:spMkLst>
            <pc:docMk/>
            <pc:sldMasterMk cId="2209977519" sldId="2147483648"/>
            <ac:spMk id="2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7:28:28.951" v="0"/>
          <ac:spMkLst>
            <pc:docMk/>
            <pc:sldMasterMk cId="2209977519" sldId="2147483648"/>
            <ac:spMk id="3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7:28:28.951" v="0"/>
          <ac:spMkLst>
            <pc:docMk/>
            <pc:sldMasterMk cId="2209977519" sldId="2147483648"/>
            <ac:spMk id="4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7:28:28.951" v="0"/>
          <ac:spMkLst>
            <pc:docMk/>
            <pc:sldMasterMk cId="2209977519" sldId="2147483648"/>
            <ac:spMk id="5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7:28:28.951" v="0"/>
          <ac:spMkLst>
            <pc:docMk/>
            <pc:sldMasterMk cId="2209977519" sldId="2147483648"/>
            <ac:spMk id="6" creationId="{00000000-0000-0000-0000-000000000000}"/>
          </ac:spMkLst>
        </pc:spChg>
        <pc:sldLayoutChg chg="modSp">
          <pc:chgData name="Evandro de Castro Melo" userId="886a4e0f05d88a2f" providerId="LiveId" clId="{B0726316-99F2-42F6-93FE-D827D9BE8B52}" dt="2025-09-05T17:28:28.951" v="0"/>
          <pc:sldLayoutMkLst>
            <pc:docMk/>
            <pc:sldMasterMk cId="2209977519" sldId="2147483648"/>
            <pc:sldLayoutMk cId="3168075583" sldId="2147483649"/>
          </pc:sldLayoutMkLst>
          <pc:spChg chg="mod">
            <ac:chgData name="Evandro de Castro Melo" userId="886a4e0f05d88a2f" providerId="LiveId" clId="{B0726316-99F2-42F6-93FE-D827D9BE8B52}" dt="2025-09-05T17:28:28.951" v="0"/>
            <ac:spMkLst>
              <pc:docMk/>
              <pc:sldMasterMk cId="2209977519" sldId="2147483648"/>
              <pc:sldLayoutMk cId="3168075583" sldId="2147483649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7:28:28.951" v="0"/>
            <ac:spMkLst>
              <pc:docMk/>
              <pc:sldMasterMk cId="2209977519" sldId="2147483648"/>
              <pc:sldLayoutMk cId="3168075583" sldId="2147483649"/>
              <ac:spMk id="3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5T17:28:28.951" v="0"/>
          <pc:sldLayoutMkLst>
            <pc:docMk/>
            <pc:sldMasterMk cId="2209977519" sldId="2147483648"/>
            <pc:sldLayoutMk cId="960648375" sldId="2147483651"/>
          </pc:sldLayoutMkLst>
          <pc:spChg chg="mod">
            <ac:chgData name="Evandro de Castro Melo" userId="886a4e0f05d88a2f" providerId="LiveId" clId="{B0726316-99F2-42F6-93FE-D827D9BE8B52}" dt="2025-09-05T17:28:28.951" v="0"/>
            <ac:spMkLst>
              <pc:docMk/>
              <pc:sldMasterMk cId="2209977519" sldId="2147483648"/>
              <pc:sldLayoutMk cId="960648375" sldId="2147483651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7:28:28.951" v="0"/>
            <ac:spMkLst>
              <pc:docMk/>
              <pc:sldMasterMk cId="2209977519" sldId="2147483648"/>
              <pc:sldLayoutMk cId="960648375" sldId="2147483651"/>
              <ac:spMk id="3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5T17:28:28.951" v="0"/>
          <pc:sldLayoutMkLst>
            <pc:docMk/>
            <pc:sldMasterMk cId="2209977519" sldId="2147483648"/>
            <pc:sldLayoutMk cId="2782244947" sldId="2147483652"/>
          </pc:sldLayoutMkLst>
          <pc:spChg chg="mod">
            <ac:chgData name="Evandro de Castro Melo" userId="886a4e0f05d88a2f" providerId="LiveId" clId="{B0726316-99F2-42F6-93FE-D827D9BE8B52}" dt="2025-09-05T17:28:28.951" v="0"/>
            <ac:spMkLst>
              <pc:docMk/>
              <pc:sldMasterMk cId="2209977519" sldId="2147483648"/>
              <pc:sldLayoutMk cId="2782244947" sldId="2147483652"/>
              <ac:spMk id="3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7:28:28.951" v="0"/>
            <ac:spMkLst>
              <pc:docMk/>
              <pc:sldMasterMk cId="2209977519" sldId="2147483648"/>
              <pc:sldLayoutMk cId="2782244947" sldId="2147483652"/>
              <ac:spMk id="4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5T17:28:28.951" v="0"/>
          <pc:sldLayoutMkLst>
            <pc:docMk/>
            <pc:sldMasterMk cId="2209977519" sldId="2147483648"/>
            <pc:sldLayoutMk cId="990158736" sldId="2147483653"/>
          </pc:sldLayoutMkLst>
          <pc:spChg chg="mod">
            <ac:chgData name="Evandro de Castro Melo" userId="886a4e0f05d88a2f" providerId="LiveId" clId="{B0726316-99F2-42F6-93FE-D827D9BE8B52}" dt="2025-09-05T17:28:28.951" v="0"/>
            <ac:spMkLst>
              <pc:docMk/>
              <pc:sldMasterMk cId="2209977519" sldId="2147483648"/>
              <pc:sldLayoutMk cId="990158736" sldId="2147483653"/>
              <ac:spMk id="3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7:28:28.951" v="0"/>
            <ac:spMkLst>
              <pc:docMk/>
              <pc:sldMasterMk cId="2209977519" sldId="2147483648"/>
              <pc:sldLayoutMk cId="990158736" sldId="2147483653"/>
              <ac:spMk id="4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7:28:28.951" v="0"/>
            <ac:spMkLst>
              <pc:docMk/>
              <pc:sldMasterMk cId="2209977519" sldId="2147483648"/>
              <pc:sldLayoutMk cId="990158736" sldId="2147483653"/>
              <ac:spMk id="5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7:28:28.951" v="0"/>
            <ac:spMkLst>
              <pc:docMk/>
              <pc:sldMasterMk cId="2209977519" sldId="2147483648"/>
              <pc:sldLayoutMk cId="990158736" sldId="2147483653"/>
              <ac:spMk id="6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5T17:28:28.951" v="0"/>
          <pc:sldLayoutMkLst>
            <pc:docMk/>
            <pc:sldMasterMk cId="2209977519" sldId="2147483648"/>
            <pc:sldLayoutMk cId="1840726560" sldId="2147483656"/>
          </pc:sldLayoutMkLst>
          <pc:spChg chg="mod">
            <ac:chgData name="Evandro de Castro Melo" userId="886a4e0f05d88a2f" providerId="LiveId" clId="{B0726316-99F2-42F6-93FE-D827D9BE8B52}" dt="2025-09-05T17:28:28.951" v="0"/>
            <ac:spMkLst>
              <pc:docMk/>
              <pc:sldMasterMk cId="2209977519" sldId="2147483648"/>
              <pc:sldLayoutMk cId="1840726560" sldId="2147483656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7:28:28.951" v="0"/>
            <ac:spMkLst>
              <pc:docMk/>
              <pc:sldMasterMk cId="2209977519" sldId="2147483648"/>
              <pc:sldLayoutMk cId="1840726560" sldId="2147483656"/>
              <ac:spMk id="3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7:28:28.951" v="0"/>
            <ac:spMkLst>
              <pc:docMk/>
              <pc:sldMasterMk cId="2209977519" sldId="2147483648"/>
              <pc:sldLayoutMk cId="1840726560" sldId="2147483656"/>
              <ac:spMk id="4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5T17:28:28.951" v="0"/>
          <pc:sldLayoutMkLst>
            <pc:docMk/>
            <pc:sldMasterMk cId="2209977519" sldId="2147483648"/>
            <pc:sldLayoutMk cId="3889236939" sldId="2147483657"/>
          </pc:sldLayoutMkLst>
          <pc:spChg chg="mod">
            <ac:chgData name="Evandro de Castro Melo" userId="886a4e0f05d88a2f" providerId="LiveId" clId="{B0726316-99F2-42F6-93FE-D827D9BE8B52}" dt="2025-09-05T17:28:28.951" v="0"/>
            <ac:spMkLst>
              <pc:docMk/>
              <pc:sldMasterMk cId="2209977519" sldId="2147483648"/>
              <pc:sldLayoutMk cId="3889236939" sldId="2147483657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7:28:28.951" v="0"/>
            <ac:spMkLst>
              <pc:docMk/>
              <pc:sldMasterMk cId="2209977519" sldId="2147483648"/>
              <pc:sldLayoutMk cId="3889236939" sldId="2147483657"/>
              <ac:spMk id="3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7:28:28.951" v="0"/>
            <ac:spMkLst>
              <pc:docMk/>
              <pc:sldMasterMk cId="2209977519" sldId="2147483648"/>
              <pc:sldLayoutMk cId="3889236939" sldId="2147483657"/>
              <ac:spMk id="4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5T17:28:28.951" v="0"/>
          <pc:sldLayoutMkLst>
            <pc:docMk/>
            <pc:sldMasterMk cId="2209977519" sldId="2147483648"/>
            <pc:sldLayoutMk cId="3612223792" sldId="2147483659"/>
          </pc:sldLayoutMkLst>
          <pc:spChg chg="mod">
            <ac:chgData name="Evandro de Castro Melo" userId="886a4e0f05d88a2f" providerId="LiveId" clId="{B0726316-99F2-42F6-93FE-D827D9BE8B52}" dt="2025-09-05T17:28:28.951" v="0"/>
            <ac:spMkLst>
              <pc:docMk/>
              <pc:sldMasterMk cId="2209977519" sldId="2147483648"/>
              <pc:sldLayoutMk cId="3612223792" sldId="2147483659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7:28:28.951" v="0"/>
            <ac:spMkLst>
              <pc:docMk/>
              <pc:sldMasterMk cId="2209977519" sldId="2147483648"/>
              <pc:sldLayoutMk cId="3612223792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4E8EE7-A2AE-4DA7-9191-98018BA60BC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2BFC3AC-6D44-40FF-B784-A497ED2047C8}">
      <dgm:prSet/>
      <dgm:spPr/>
      <dgm:t>
        <a:bodyPr/>
        <a:lstStyle/>
        <a:p>
          <a:r>
            <a:rPr lang="en-US"/>
            <a:t>Criar histogramas</a:t>
          </a:r>
        </a:p>
      </dgm:t>
    </dgm:pt>
    <dgm:pt modelId="{E8F8E23E-B048-4D2D-93EC-D55695DB8659}" type="parTrans" cxnId="{CAD92E5C-1249-4F76-9756-DA4DC0EA574C}">
      <dgm:prSet/>
      <dgm:spPr/>
      <dgm:t>
        <a:bodyPr/>
        <a:lstStyle/>
        <a:p>
          <a:endParaRPr lang="en-US"/>
        </a:p>
      </dgm:t>
    </dgm:pt>
    <dgm:pt modelId="{117B8499-B8AD-48E4-B60C-1188C680DD13}" type="sibTrans" cxnId="{CAD92E5C-1249-4F76-9756-DA4DC0EA574C}">
      <dgm:prSet/>
      <dgm:spPr/>
      <dgm:t>
        <a:bodyPr/>
        <a:lstStyle/>
        <a:p>
          <a:endParaRPr lang="en-US"/>
        </a:p>
      </dgm:t>
    </dgm:pt>
    <dgm:pt modelId="{D48D5322-9BBF-443E-A98A-4430830F685F}">
      <dgm:prSet/>
      <dgm:spPr/>
      <dgm:t>
        <a:bodyPr/>
        <a:lstStyle/>
        <a:p>
          <a:r>
            <a:rPr lang="en-US"/>
            <a:t>Boxplots</a:t>
          </a:r>
        </a:p>
      </dgm:t>
    </dgm:pt>
    <dgm:pt modelId="{B47B2BAF-B5FF-4529-8450-9C3A3178FD7F}" type="parTrans" cxnId="{4D25FA6F-E66F-4BE7-8303-D9A327E383AF}">
      <dgm:prSet/>
      <dgm:spPr/>
      <dgm:t>
        <a:bodyPr/>
        <a:lstStyle/>
        <a:p>
          <a:endParaRPr lang="en-US"/>
        </a:p>
      </dgm:t>
    </dgm:pt>
    <dgm:pt modelId="{89DFC7AE-F5C5-484B-83B2-86329253B396}" type="sibTrans" cxnId="{4D25FA6F-E66F-4BE7-8303-D9A327E383AF}">
      <dgm:prSet/>
      <dgm:spPr/>
      <dgm:t>
        <a:bodyPr/>
        <a:lstStyle/>
        <a:p>
          <a:endParaRPr lang="en-US"/>
        </a:p>
      </dgm:t>
    </dgm:pt>
    <dgm:pt modelId="{044DFB4C-DB0F-4253-9D06-33681FFB7B7E}">
      <dgm:prSet/>
      <dgm:spPr/>
      <dgm:t>
        <a:bodyPr/>
        <a:lstStyle/>
        <a:p>
          <a:r>
            <a:rPr lang="en-US"/>
            <a:t>Subplots</a:t>
          </a:r>
        </a:p>
      </dgm:t>
    </dgm:pt>
    <dgm:pt modelId="{ED98F730-E69D-4212-AFBB-3E23255BA7EC}" type="parTrans" cxnId="{6D53BCAD-11BC-4C55-8402-EB436E84DF55}">
      <dgm:prSet/>
      <dgm:spPr/>
      <dgm:t>
        <a:bodyPr/>
        <a:lstStyle/>
        <a:p>
          <a:endParaRPr lang="en-US"/>
        </a:p>
      </dgm:t>
    </dgm:pt>
    <dgm:pt modelId="{7EC51085-0AB9-4809-929D-DDEE38B267AA}" type="sibTrans" cxnId="{6D53BCAD-11BC-4C55-8402-EB436E84DF55}">
      <dgm:prSet/>
      <dgm:spPr/>
      <dgm:t>
        <a:bodyPr/>
        <a:lstStyle/>
        <a:p>
          <a:endParaRPr lang="en-US"/>
        </a:p>
      </dgm:t>
    </dgm:pt>
    <dgm:pt modelId="{25B676DD-39B0-4968-8D95-896B5018997D}" type="pres">
      <dgm:prSet presAssocID="{374E8EE7-A2AE-4DA7-9191-98018BA60BC0}" presName="outerComposite" presStyleCnt="0">
        <dgm:presLayoutVars>
          <dgm:chMax val="5"/>
          <dgm:dir/>
          <dgm:resizeHandles val="exact"/>
        </dgm:presLayoutVars>
      </dgm:prSet>
      <dgm:spPr/>
    </dgm:pt>
    <dgm:pt modelId="{E95ED678-89F6-4A38-ADBB-A40C3C0AF7E6}" type="pres">
      <dgm:prSet presAssocID="{374E8EE7-A2AE-4DA7-9191-98018BA60BC0}" presName="dummyMaxCanvas" presStyleCnt="0">
        <dgm:presLayoutVars/>
      </dgm:prSet>
      <dgm:spPr/>
    </dgm:pt>
    <dgm:pt modelId="{67D9A156-3885-45F6-94AD-BD1F55BE5080}" type="pres">
      <dgm:prSet presAssocID="{374E8EE7-A2AE-4DA7-9191-98018BA60BC0}" presName="ThreeNodes_1" presStyleLbl="node1" presStyleIdx="0" presStyleCnt="3">
        <dgm:presLayoutVars>
          <dgm:bulletEnabled val="1"/>
        </dgm:presLayoutVars>
      </dgm:prSet>
      <dgm:spPr/>
    </dgm:pt>
    <dgm:pt modelId="{CB274D7D-651C-4BDC-8E1D-C40152F483AD}" type="pres">
      <dgm:prSet presAssocID="{374E8EE7-A2AE-4DA7-9191-98018BA60BC0}" presName="ThreeNodes_2" presStyleLbl="node1" presStyleIdx="1" presStyleCnt="3">
        <dgm:presLayoutVars>
          <dgm:bulletEnabled val="1"/>
        </dgm:presLayoutVars>
      </dgm:prSet>
      <dgm:spPr/>
    </dgm:pt>
    <dgm:pt modelId="{77A4A4D3-2759-4C63-B1E7-7FBF7E512D7F}" type="pres">
      <dgm:prSet presAssocID="{374E8EE7-A2AE-4DA7-9191-98018BA60BC0}" presName="ThreeNodes_3" presStyleLbl="node1" presStyleIdx="2" presStyleCnt="3">
        <dgm:presLayoutVars>
          <dgm:bulletEnabled val="1"/>
        </dgm:presLayoutVars>
      </dgm:prSet>
      <dgm:spPr/>
    </dgm:pt>
    <dgm:pt modelId="{BE52DDBC-BBF1-4D29-A476-ED19DFC76F9C}" type="pres">
      <dgm:prSet presAssocID="{374E8EE7-A2AE-4DA7-9191-98018BA60BC0}" presName="ThreeConn_1-2" presStyleLbl="fgAccFollowNode1" presStyleIdx="0" presStyleCnt="2">
        <dgm:presLayoutVars>
          <dgm:bulletEnabled val="1"/>
        </dgm:presLayoutVars>
      </dgm:prSet>
      <dgm:spPr/>
    </dgm:pt>
    <dgm:pt modelId="{D612D5ED-B385-4E07-BDF7-67DF6E04CE6B}" type="pres">
      <dgm:prSet presAssocID="{374E8EE7-A2AE-4DA7-9191-98018BA60BC0}" presName="ThreeConn_2-3" presStyleLbl="fgAccFollowNode1" presStyleIdx="1" presStyleCnt="2">
        <dgm:presLayoutVars>
          <dgm:bulletEnabled val="1"/>
        </dgm:presLayoutVars>
      </dgm:prSet>
      <dgm:spPr/>
    </dgm:pt>
    <dgm:pt modelId="{0C996A64-7D9A-4557-B2F3-A9BC77C1A82D}" type="pres">
      <dgm:prSet presAssocID="{374E8EE7-A2AE-4DA7-9191-98018BA60BC0}" presName="ThreeNodes_1_text" presStyleLbl="node1" presStyleIdx="2" presStyleCnt="3">
        <dgm:presLayoutVars>
          <dgm:bulletEnabled val="1"/>
        </dgm:presLayoutVars>
      </dgm:prSet>
      <dgm:spPr/>
    </dgm:pt>
    <dgm:pt modelId="{13F0347C-FC3E-45B9-BEC2-646F0112728E}" type="pres">
      <dgm:prSet presAssocID="{374E8EE7-A2AE-4DA7-9191-98018BA60BC0}" presName="ThreeNodes_2_text" presStyleLbl="node1" presStyleIdx="2" presStyleCnt="3">
        <dgm:presLayoutVars>
          <dgm:bulletEnabled val="1"/>
        </dgm:presLayoutVars>
      </dgm:prSet>
      <dgm:spPr/>
    </dgm:pt>
    <dgm:pt modelId="{7F7F3358-4AFC-401A-81C5-E65985AE472E}" type="pres">
      <dgm:prSet presAssocID="{374E8EE7-A2AE-4DA7-9191-98018BA60BC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29FCF1F-7878-4F85-B694-CE85BF108756}" type="presOf" srcId="{044DFB4C-DB0F-4253-9D06-33681FFB7B7E}" destId="{77A4A4D3-2759-4C63-B1E7-7FBF7E512D7F}" srcOrd="0" destOrd="0" presId="urn:microsoft.com/office/officeart/2005/8/layout/vProcess5"/>
    <dgm:cxn modelId="{6C85A424-372C-48CA-A64E-FFAB750FB19A}" type="presOf" srcId="{C2BFC3AC-6D44-40FF-B784-A497ED2047C8}" destId="{67D9A156-3885-45F6-94AD-BD1F55BE5080}" srcOrd="0" destOrd="0" presId="urn:microsoft.com/office/officeart/2005/8/layout/vProcess5"/>
    <dgm:cxn modelId="{318A8039-0F94-4213-9E65-07D8F408C474}" type="presOf" srcId="{117B8499-B8AD-48E4-B60C-1188C680DD13}" destId="{BE52DDBC-BBF1-4D29-A476-ED19DFC76F9C}" srcOrd="0" destOrd="0" presId="urn:microsoft.com/office/officeart/2005/8/layout/vProcess5"/>
    <dgm:cxn modelId="{D4A9223A-D376-4492-A767-4196641C1E0E}" type="presOf" srcId="{89DFC7AE-F5C5-484B-83B2-86329253B396}" destId="{D612D5ED-B385-4E07-BDF7-67DF6E04CE6B}" srcOrd="0" destOrd="0" presId="urn:microsoft.com/office/officeart/2005/8/layout/vProcess5"/>
    <dgm:cxn modelId="{CAD92E5C-1249-4F76-9756-DA4DC0EA574C}" srcId="{374E8EE7-A2AE-4DA7-9191-98018BA60BC0}" destId="{C2BFC3AC-6D44-40FF-B784-A497ED2047C8}" srcOrd="0" destOrd="0" parTransId="{E8F8E23E-B048-4D2D-93EC-D55695DB8659}" sibTransId="{117B8499-B8AD-48E4-B60C-1188C680DD13}"/>
    <dgm:cxn modelId="{A115F25F-37BD-4723-9153-BF3BA1F4806D}" type="presOf" srcId="{C2BFC3AC-6D44-40FF-B784-A497ED2047C8}" destId="{0C996A64-7D9A-4557-B2F3-A9BC77C1A82D}" srcOrd="1" destOrd="0" presId="urn:microsoft.com/office/officeart/2005/8/layout/vProcess5"/>
    <dgm:cxn modelId="{BD76014D-0C10-4D5F-A292-9D143560ED27}" type="presOf" srcId="{044DFB4C-DB0F-4253-9D06-33681FFB7B7E}" destId="{7F7F3358-4AFC-401A-81C5-E65985AE472E}" srcOrd="1" destOrd="0" presId="urn:microsoft.com/office/officeart/2005/8/layout/vProcess5"/>
    <dgm:cxn modelId="{4D25FA6F-E66F-4BE7-8303-D9A327E383AF}" srcId="{374E8EE7-A2AE-4DA7-9191-98018BA60BC0}" destId="{D48D5322-9BBF-443E-A98A-4430830F685F}" srcOrd="1" destOrd="0" parTransId="{B47B2BAF-B5FF-4529-8450-9C3A3178FD7F}" sibTransId="{89DFC7AE-F5C5-484B-83B2-86329253B396}"/>
    <dgm:cxn modelId="{6D53BCAD-11BC-4C55-8402-EB436E84DF55}" srcId="{374E8EE7-A2AE-4DA7-9191-98018BA60BC0}" destId="{044DFB4C-DB0F-4253-9D06-33681FFB7B7E}" srcOrd="2" destOrd="0" parTransId="{ED98F730-E69D-4212-AFBB-3E23255BA7EC}" sibTransId="{7EC51085-0AB9-4809-929D-DDEE38B267AA}"/>
    <dgm:cxn modelId="{B1EAA7C2-F68A-42B1-BBEB-78855C9B6426}" type="presOf" srcId="{D48D5322-9BBF-443E-A98A-4430830F685F}" destId="{CB274D7D-651C-4BDC-8E1D-C40152F483AD}" srcOrd="0" destOrd="0" presId="urn:microsoft.com/office/officeart/2005/8/layout/vProcess5"/>
    <dgm:cxn modelId="{196FD5D2-308A-410F-89D4-8FBC4ADE24CA}" type="presOf" srcId="{D48D5322-9BBF-443E-A98A-4430830F685F}" destId="{13F0347C-FC3E-45B9-BEC2-646F0112728E}" srcOrd="1" destOrd="0" presId="urn:microsoft.com/office/officeart/2005/8/layout/vProcess5"/>
    <dgm:cxn modelId="{702478EA-D755-435F-B69D-483B12CDF066}" type="presOf" srcId="{374E8EE7-A2AE-4DA7-9191-98018BA60BC0}" destId="{25B676DD-39B0-4968-8D95-896B5018997D}" srcOrd="0" destOrd="0" presId="urn:microsoft.com/office/officeart/2005/8/layout/vProcess5"/>
    <dgm:cxn modelId="{CAFD3A55-8625-4F23-9DD9-139910D476F1}" type="presParOf" srcId="{25B676DD-39B0-4968-8D95-896B5018997D}" destId="{E95ED678-89F6-4A38-ADBB-A40C3C0AF7E6}" srcOrd="0" destOrd="0" presId="urn:microsoft.com/office/officeart/2005/8/layout/vProcess5"/>
    <dgm:cxn modelId="{FC446AC9-28EC-4796-B74E-01D8FED46992}" type="presParOf" srcId="{25B676DD-39B0-4968-8D95-896B5018997D}" destId="{67D9A156-3885-45F6-94AD-BD1F55BE5080}" srcOrd="1" destOrd="0" presId="urn:microsoft.com/office/officeart/2005/8/layout/vProcess5"/>
    <dgm:cxn modelId="{13668138-E4BF-4105-84AD-7B1B99D5FA8B}" type="presParOf" srcId="{25B676DD-39B0-4968-8D95-896B5018997D}" destId="{CB274D7D-651C-4BDC-8E1D-C40152F483AD}" srcOrd="2" destOrd="0" presId="urn:microsoft.com/office/officeart/2005/8/layout/vProcess5"/>
    <dgm:cxn modelId="{0F3C7E8F-573B-440B-A192-4AF949AE124D}" type="presParOf" srcId="{25B676DD-39B0-4968-8D95-896B5018997D}" destId="{77A4A4D3-2759-4C63-B1E7-7FBF7E512D7F}" srcOrd="3" destOrd="0" presId="urn:microsoft.com/office/officeart/2005/8/layout/vProcess5"/>
    <dgm:cxn modelId="{F5214AD5-3DB7-4727-A227-E2C0B4083463}" type="presParOf" srcId="{25B676DD-39B0-4968-8D95-896B5018997D}" destId="{BE52DDBC-BBF1-4D29-A476-ED19DFC76F9C}" srcOrd="4" destOrd="0" presId="urn:microsoft.com/office/officeart/2005/8/layout/vProcess5"/>
    <dgm:cxn modelId="{237C71DF-4390-4BE5-B91F-1F1A1208D641}" type="presParOf" srcId="{25B676DD-39B0-4968-8D95-896B5018997D}" destId="{D612D5ED-B385-4E07-BDF7-67DF6E04CE6B}" srcOrd="5" destOrd="0" presId="urn:microsoft.com/office/officeart/2005/8/layout/vProcess5"/>
    <dgm:cxn modelId="{700D00E1-47DC-4126-AC57-7090F4816394}" type="presParOf" srcId="{25B676DD-39B0-4968-8D95-896B5018997D}" destId="{0C996A64-7D9A-4557-B2F3-A9BC77C1A82D}" srcOrd="6" destOrd="0" presId="urn:microsoft.com/office/officeart/2005/8/layout/vProcess5"/>
    <dgm:cxn modelId="{FDDBAE26-B69A-436F-A23E-CD47289E2B8E}" type="presParOf" srcId="{25B676DD-39B0-4968-8D95-896B5018997D}" destId="{13F0347C-FC3E-45B9-BEC2-646F0112728E}" srcOrd="7" destOrd="0" presId="urn:microsoft.com/office/officeart/2005/8/layout/vProcess5"/>
    <dgm:cxn modelId="{77605623-51C5-4C9D-84E1-CBB7BC761ABB}" type="presParOf" srcId="{25B676DD-39B0-4968-8D95-896B5018997D}" destId="{7F7F3358-4AFC-401A-81C5-E65985AE472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9A156-3885-45F6-94AD-BD1F55BE5080}">
      <dsp:nvSpPr>
        <dsp:cNvPr id="0" name=""/>
        <dsp:cNvSpPr/>
      </dsp:nvSpPr>
      <dsp:spPr>
        <a:xfrm>
          <a:off x="0" y="0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Criar histogramas</a:t>
          </a:r>
        </a:p>
      </dsp:txBody>
      <dsp:txXfrm>
        <a:off x="32418" y="32418"/>
        <a:ext cx="8094307" cy="1041985"/>
      </dsp:txXfrm>
    </dsp:sp>
    <dsp:sp modelId="{CB274D7D-651C-4BDC-8E1D-C40152F483AD}">
      <dsp:nvSpPr>
        <dsp:cNvPr id="0" name=""/>
        <dsp:cNvSpPr/>
      </dsp:nvSpPr>
      <dsp:spPr>
        <a:xfrm>
          <a:off x="819587" y="1291291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Boxplots</a:t>
          </a:r>
        </a:p>
      </dsp:txBody>
      <dsp:txXfrm>
        <a:off x="852005" y="1323709"/>
        <a:ext cx="7684797" cy="1041985"/>
      </dsp:txXfrm>
    </dsp:sp>
    <dsp:sp modelId="{77A4A4D3-2759-4C63-B1E7-7FBF7E512D7F}">
      <dsp:nvSpPr>
        <dsp:cNvPr id="0" name=""/>
        <dsp:cNvSpPr/>
      </dsp:nvSpPr>
      <dsp:spPr>
        <a:xfrm>
          <a:off x="1639174" y="2582583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Subplots</a:t>
          </a:r>
        </a:p>
      </dsp:txBody>
      <dsp:txXfrm>
        <a:off x="1671592" y="2615001"/>
        <a:ext cx="7684797" cy="1041985"/>
      </dsp:txXfrm>
    </dsp:sp>
    <dsp:sp modelId="{BE52DDBC-BBF1-4D29-A476-ED19DFC76F9C}">
      <dsp:nvSpPr>
        <dsp:cNvPr id="0" name=""/>
        <dsp:cNvSpPr/>
      </dsp:nvSpPr>
      <dsp:spPr>
        <a:xfrm>
          <a:off x="8569220" y="839339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731092" y="839339"/>
        <a:ext cx="395689" cy="541373"/>
      </dsp:txXfrm>
    </dsp:sp>
    <dsp:sp modelId="{D612D5ED-B385-4E07-BDF7-67DF6E04CE6B}">
      <dsp:nvSpPr>
        <dsp:cNvPr id="0" name=""/>
        <dsp:cNvSpPr/>
      </dsp:nvSpPr>
      <dsp:spPr>
        <a:xfrm>
          <a:off x="9388807" y="2123252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9550679" y="2123252"/>
        <a:ext cx="395689" cy="541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3442" y="921715"/>
            <a:ext cx="6319636" cy="2635993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/>
              <a:t>Aula 10 - Matplotlib: Gráficos Avançados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algn="l"/>
            <a:r>
              <a:rPr lang="pt-BR">
                <a:solidFill>
                  <a:srgbClr val="FFFFFF"/>
                </a:solidFill>
              </a:rPr>
              <a:t>Histogramas, boxplots e subplots</a:t>
            </a: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B00BB974-8BD4-CFC1-ECED-C3C4D215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3907" y="658489"/>
            <a:ext cx="5163022" cy="516302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Objetivos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457548-D9B8-AD83-7D2B-EEBDF87827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59975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Aplicação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Comparar curvas de secagem em diferentes temperaturas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Exercício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Gerar gráficos múltiplos de secagem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Aula 10 - Matplotlib: Gráficos Avançados</vt:lpstr>
      <vt:lpstr>Objetivos</vt:lpstr>
      <vt:lpstr>Aplicação</vt:lpstr>
      <vt:lpstr>Exercício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Evandro de Castro Melo</cp:lastModifiedBy>
  <cp:revision>1</cp:revision>
  <dcterms:created xsi:type="dcterms:W3CDTF">2013-01-27T09:14:16Z</dcterms:created>
  <dcterms:modified xsi:type="dcterms:W3CDTF">2025-09-06T16:26:31Z</dcterms:modified>
  <cp:category/>
</cp:coreProperties>
</file>